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6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4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7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4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4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03DE-BC1F-42B5-9BEB-304EB79DC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03DE-BC1F-42B5-9BEB-304EB79DC5DD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8492E-372C-4253-9E63-0329BB1BE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8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1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5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508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Review: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690688"/>
            <a:ext cx="11290300" cy="4786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3</a:t>
            </a:r>
            <a:r>
              <a:rPr lang="en-US" sz="2000" b="1" baseline="30000" dirty="0" smtClean="0"/>
              <a:t>rd</a:t>
            </a:r>
            <a:r>
              <a:rPr lang="en-US" sz="2000" b="1" dirty="0" smtClean="0"/>
              <a:t> Sprint</a:t>
            </a:r>
            <a:r>
              <a:rPr lang="en-US" sz="1800" b="1" dirty="0" smtClean="0"/>
              <a:t>(22/10/2019)</a:t>
            </a:r>
          </a:p>
          <a:p>
            <a:pPr marL="0" indent="0">
              <a:buNone/>
            </a:pPr>
            <a:r>
              <a:rPr lang="en-US" sz="2000" dirty="0" smtClean="0"/>
              <a:t>-Collaboration for Transaction Table</a:t>
            </a:r>
            <a:br>
              <a:rPr lang="en-US" sz="2000" dirty="0" smtClean="0"/>
            </a:br>
            <a:r>
              <a:rPr lang="en-US" sz="2000" dirty="0" smtClean="0"/>
              <a:t>-Minor Validations(Card Pin)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2</a:t>
            </a:r>
            <a:r>
              <a:rPr lang="en-US" sz="2000" b="1" baseline="30000" dirty="0" smtClean="0"/>
              <a:t>nd</a:t>
            </a:r>
            <a:r>
              <a:rPr lang="en-US" sz="2000" b="1" dirty="0" smtClean="0"/>
              <a:t> </a:t>
            </a:r>
            <a:r>
              <a:rPr lang="en-US" sz="2000" b="1" dirty="0" smtClean="0"/>
              <a:t>Sprint </a:t>
            </a:r>
            <a:r>
              <a:rPr lang="en-US" sz="1800" b="1" dirty="0" smtClean="0"/>
              <a:t>(09/10/2019)</a:t>
            </a:r>
          </a:p>
          <a:p>
            <a:pPr marL="0" indent="0">
              <a:buNone/>
            </a:pPr>
            <a:r>
              <a:rPr lang="en-US" sz="2000" dirty="0" smtClean="0"/>
              <a:t>-Card ”Block” </a:t>
            </a:r>
            <a:r>
              <a:rPr lang="en-US" sz="1800" dirty="0" smtClean="0"/>
              <a:t>&amp; </a:t>
            </a:r>
            <a:r>
              <a:rPr lang="en-US" sz="2000" dirty="0" smtClean="0"/>
              <a:t>functions</a:t>
            </a:r>
            <a:br>
              <a:rPr lang="en-US" sz="2000" dirty="0" smtClean="0"/>
            </a:br>
            <a:r>
              <a:rPr lang="en-US" sz="2000" dirty="0" smtClean="0"/>
              <a:t>-Tracking Query Status</a:t>
            </a:r>
            <a:br>
              <a:rPr lang="en-US" sz="2000" dirty="0" smtClean="0"/>
            </a:br>
            <a:r>
              <a:rPr lang="en-US" sz="2000" dirty="0" smtClean="0"/>
              <a:t>-Multiple Confirmations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1</a:t>
            </a:r>
            <a:r>
              <a:rPr lang="en-US" sz="2000" b="1" baseline="30000" dirty="0" smtClean="0"/>
              <a:t>st</a:t>
            </a:r>
            <a:r>
              <a:rPr lang="en-US" sz="2000" b="1" dirty="0" smtClean="0"/>
              <a:t> Sprint</a:t>
            </a:r>
            <a:r>
              <a:rPr lang="en-US" sz="1800" b="1" dirty="0" smtClean="0"/>
              <a:t>(27/09/2019)</a:t>
            </a:r>
          </a:p>
          <a:p>
            <a:pPr marL="0" indent="0">
              <a:buNone/>
            </a:pPr>
            <a:r>
              <a:rPr lang="en-US" sz="2000" dirty="0" smtClean="0"/>
              <a:t>-Service Request Table</a:t>
            </a:r>
            <a:br>
              <a:rPr lang="en-US" sz="2000" dirty="0" smtClean="0"/>
            </a:br>
            <a:r>
              <a:rPr lang="en-US" sz="2000" dirty="0" smtClean="0"/>
              <a:t>-Naming Conventions</a:t>
            </a:r>
            <a:br>
              <a:rPr lang="en-US" sz="2000" dirty="0" smtClean="0"/>
            </a:br>
            <a:r>
              <a:rPr lang="en-US" sz="2000" dirty="0" smtClean="0"/>
              <a:t>-Back Function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3964"/>
            <a:ext cx="2242820" cy="58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797719"/>
            <a:ext cx="9220200" cy="2190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012" y="4124325"/>
            <a:ext cx="51339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10" y="771524"/>
            <a:ext cx="11174780" cy="5032375"/>
          </a:xfrm>
        </p:spPr>
      </p:pic>
    </p:spTree>
    <p:extLst>
      <p:ext uri="{BB962C8B-B14F-4D97-AF65-F5344CB8AC3E}">
        <p14:creationId xmlns:p14="http://schemas.microsoft.com/office/powerpoint/2010/main" val="123960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10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Review: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Pursnani, Mohit Umesh</dc:creator>
  <cp:lastModifiedBy>Pursnani, Mohit</cp:lastModifiedBy>
  <cp:revision>8</cp:revision>
  <dcterms:created xsi:type="dcterms:W3CDTF">2019-10-30T08:41:43Z</dcterms:created>
  <dcterms:modified xsi:type="dcterms:W3CDTF">2019-10-30T12:59:16Z</dcterms:modified>
</cp:coreProperties>
</file>