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notesSlide20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_rels/notesSlide21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6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5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4.xml.rels" ContentType="application/vnd.openxmlformats-package.relationships+xml"/>
  <Override PartName="/ppt/notesSlides/_rels/notesSlide1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19.xml.rels" ContentType="application/vnd.openxmlformats-package.relationships+xml"/>
  <Override PartName="/ppt/_rels/presentation.xml.rels" ContentType="application/vnd.openxmlformats-package.relationships+xml"/>
  <Override PartName="/ppt/media/image10.png" ContentType="image/png"/>
  <Override PartName="/ppt/media/image4.png" ContentType="image/png"/>
  <Override PartName="/ppt/media/image1.jpeg" ContentType="image/jpeg"/>
  <Override PartName="/ppt/media/image11.wmf" ContentType="image/x-wmf"/>
  <Override PartName="/ppt/media/image13.png" ContentType="image/png"/>
  <Override PartName="/ppt/media/image7.png" ContentType="image/png"/>
  <Override PartName="/ppt/media/image2.jpeg" ContentType="image/jpeg"/>
  <Override PartName="/ppt/media/image14.wmf" ContentType="image/x-wmf"/>
  <Override PartName="/ppt/media/image12.png" ContentType="image/png"/>
  <Override PartName="/ppt/media/image8.wmf" ContentType="image/x-wmf"/>
  <Override PartName="/ppt/media/image6.png" ContentType="image/png"/>
  <Override PartName="/ppt/media/image3.jpeg" ContentType="image/jpeg"/>
  <Override PartName="/ppt/media/image5.png" ContentType="image/png"/>
  <Override PartName="/ppt/media/image9.png" ContentType="image/png"/>
  <Override PartName="/ppt/slideLayouts/slideLayout1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0.xml.rels" ContentType="application/vnd.openxmlformats-package.relationships+xml"/>
  <Override PartName="/ppt/slideLayouts/slideLayout2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3.xml" ContentType="application/vnd.openxmlformats-officedocument.presentationml.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4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15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_rels/slide5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17.xml.rels" ContentType="application/vnd.openxmlformats-package.relationships+xml"/>
  <Override PartName="/ppt/slides/_rels/slide4.xml.rels" ContentType="application/vnd.openxmlformats-package.relationships+xml"/>
  <Override PartName="/ppt/slides/_rels/slide20.xml.rels" ContentType="application/vnd.openxmlformats-package.relationships+xml"/>
  <Override PartName="/ppt/slides/_rels/slide2.xml.rels" ContentType="application/vnd.openxmlformats-package.relationships+xml"/>
  <Override PartName="/ppt/slides/_rels/slide16.xml.rels" ContentType="application/vnd.openxmlformats-package.relationships+xml"/>
  <Override PartName="/ppt/slides/_rels/slide1.xml.rels" ContentType="application/vnd.openxmlformats-package.relationships+xml"/>
  <Override PartName="/ppt/slides/_rels/slide15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3.xml.rels" ContentType="application/vnd.openxmlformats-package.relationships+xml"/>
  <Override PartName="/ppt/slides/_rels/slide19.xml.rels" ContentType="application/vnd.openxmlformats-package.relationships+xml"/>
  <Override PartName="/ppt/slides/_rels/slide6.xml.rels" ContentType="application/vnd.openxmlformats-package.relationships+xml"/>
  <Override PartName="/ppt/slides/_rels/slide22.xml.rels" ContentType="application/vnd.openxmlformats-package.relationships+xml"/>
  <Override PartName="/ppt/slides/_rels/slide18.xml.rels" ContentType="application/vnd.openxmlformats-package.relationships+xml"/>
  <Override PartName="/ppt/slides/slide16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Masters/slideMaster1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x="9144000" cy="6858000"/>
  <p:notesSz cx="6883400" cy="9294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bIns="0" lIns="0" rIns="0" tIns="0" wrap="none"/>
          <a:p>
            <a:r>
              <a:rPr lang="de-DE"/>
              <a:t>Klicken Sie, um das Format der Notizen zu bearbeiten</a:t>
            </a:r>
            <a:endParaRPr/>
          </a:p>
        </p:txBody>
      </p:sp>
      <p:sp>
        <p:nvSpPr>
          <p:cNvPr id="80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bIns="0" lIns="0" rIns="0" tIns="0" wrap="none"/>
          <a:p>
            <a:r>
              <a:rPr lang="de-DE"/>
              <a:t>&lt;Kopfzeile&gt;</a:t>
            </a:r>
            <a:endParaRPr/>
          </a:p>
        </p:txBody>
      </p:sp>
      <p:sp>
        <p:nvSpPr>
          <p:cNvPr id="81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bIns="0" lIns="0" rIns="0" tIns="0" wrap="none"/>
          <a:p>
            <a:pPr algn="r"/>
            <a:r>
              <a:rPr lang="de-DE"/>
              <a:t>&lt;Datum/Uhrzeit&gt;</a:t>
            </a:r>
            <a:endParaRPr/>
          </a:p>
        </p:txBody>
      </p:sp>
      <p:sp>
        <p:nvSpPr>
          <p:cNvPr id="82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anchor="b" bIns="0" lIns="0" rIns="0" tIns="0" wrap="none"/>
          <a:p>
            <a:r>
              <a:rPr lang="de-DE"/>
              <a:t>&lt;Fußzeile&gt;</a:t>
            </a:r>
            <a:endParaRPr/>
          </a:p>
        </p:txBody>
      </p:sp>
      <p:sp>
        <p:nvSpPr>
          <p:cNvPr id="83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anchor="b" bIns="0" lIns="0" rIns="0" tIns="0" wrap="none"/>
          <a:p>
            <a:pPr algn="r"/>
            <a:fld id="{3C5AC387-6B82-44D0-845E-C9C45F99E872}" type="slidenum">
              <a:rPr lang="de-DE"/>
              <a:t>&lt;Nummer&gt;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Shape 1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de-DE" sz="1200">
                <a:solidFill>
                  <a:srgbClr val="000000"/>
                </a:solidFill>
                <a:latin typeface="Times New Roman"/>
                <a:ea typeface="ＭＳ Ｐゴシック"/>
              </a:rPr>
              <a:t>18.12.12</a:t>
            </a:r>
            <a:endParaRPr/>
          </a:p>
        </p:txBody>
      </p:sp>
      <p:sp>
        <p:nvSpPr>
          <p:cNvPr id="163" name="TextShape 2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7E3D0FE7-DF39-4762-BF91-C7B2C97282C6}" type="slidenum">
              <a:rPr lang="de-DE" sz="1200">
                <a:solidFill>
                  <a:srgbClr val="000000"/>
                </a:solidFill>
                <a:latin typeface="Times New Roman"/>
                <a:ea typeface="ＭＳ Ｐゴシック"/>
              </a:rPr>
              <a:t>&lt;Nummer&gt;</a:t>
            </a:fld>
            <a:endParaRPr/>
          </a:p>
        </p:txBody>
      </p:sp>
      <p:sp>
        <p:nvSpPr>
          <p:cNvPr id="164" name="CustomShape 3"/>
          <p:cNvSpPr/>
          <p:nvPr/>
        </p:nvSpPr>
        <p:spPr>
          <a:xfrm>
            <a:off x="3898800" y="0"/>
            <a:ext cx="2982600" cy="464760"/>
          </a:xfrm>
          <a:prstGeom prst="rect">
            <a:avLst/>
          </a:prstGeom>
        </p:spPr>
        <p:txBody>
          <a:bodyPr bIns="46800" lIns="90000" rIns="90000" tIns="46800"/>
          <a:p>
            <a:pPr algn="r">
              <a:lnSpc>
                <a:spcPct val="100000"/>
              </a:lnSpc>
            </a:pPr>
            <a:r>
              <a:rPr lang="de-DE" sz="1200">
                <a:solidFill>
                  <a:srgbClr val="000000"/>
                </a:solidFill>
                <a:latin typeface="Times New Roman"/>
                <a:ea typeface="ＭＳ Ｐゴシック"/>
              </a:rPr>
              <a:t>18.12.12</a:t>
            </a:r>
            <a:endParaRPr/>
          </a:p>
        </p:txBody>
      </p:sp>
      <p:sp>
        <p:nvSpPr>
          <p:cNvPr id="165" name="CustomShape 4"/>
          <p:cNvSpPr/>
          <p:nvPr/>
        </p:nvSpPr>
        <p:spPr>
          <a:xfrm>
            <a:off x="3898800" y="8831160"/>
            <a:ext cx="2982600" cy="464760"/>
          </a:xfrm>
          <a:prstGeom prst="rect">
            <a:avLst/>
          </a:prstGeom>
        </p:spPr>
        <p:txBody>
          <a:bodyPr anchor="b" bIns="46800" lIns="90000" rIns="90000" tIns="46800"/>
          <a:p>
            <a:pPr algn="r">
              <a:lnSpc>
                <a:spcPct val="100000"/>
              </a:lnSpc>
            </a:pPr>
            <a:fld id="{9F266838-5AAE-4D0D-B68D-6169F908616B}" type="slidenum">
              <a:rPr lang="de-DE" sz="1200">
                <a:solidFill>
                  <a:srgbClr val="000000"/>
                </a:solidFill>
                <a:latin typeface="Times New Roman"/>
                <a:ea typeface="ＭＳ Ｐゴシック"/>
              </a:rPr>
              <a:t>&lt;Nummer&gt;</a:t>
            </a:fld>
            <a:endParaRPr/>
          </a:p>
        </p:txBody>
      </p:sp>
      <p:sp>
        <p:nvSpPr>
          <p:cNvPr id="166" name="PlaceHolder 5"/>
          <p:cNvSpPr>
            <a:spLocks noGrp="1"/>
          </p:cNvSpPr>
          <p:nvPr>
            <p:ph type="body"/>
          </p:nvPr>
        </p:nvSpPr>
        <p:spPr>
          <a:xfrm>
            <a:off x="917640" y="4414680"/>
            <a:ext cx="5046480" cy="4184280"/>
          </a:xfrm>
          <a:prstGeom prst="rect">
            <a:avLst/>
          </a:prstGeom>
        </p:spPr>
        <p:txBody>
          <a:bodyPr anchor="ctr" bIns="45000" lIns="90000" rIns="90000" tIns="45000" wrap="none"/>
          <a:p>
            <a:endParaRPr/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TextShape 1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de-DE" sz="1200">
                <a:solidFill>
                  <a:srgbClr val="000000"/>
                </a:solidFill>
                <a:latin typeface="Times New Roman"/>
                <a:ea typeface="ＭＳ Ｐゴシック"/>
              </a:rPr>
              <a:t>18.12.12</a:t>
            </a:r>
            <a:endParaRPr/>
          </a:p>
        </p:txBody>
      </p:sp>
      <p:sp>
        <p:nvSpPr>
          <p:cNvPr id="202" name="TextShape 2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EAD46157-4C0F-4674-966C-D977BF143E96}" type="slidenum">
              <a:rPr lang="de-DE" sz="1200">
                <a:solidFill>
                  <a:srgbClr val="000000"/>
                </a:solidFill>
                <a:latin typeface="Times New Roman"/>
                <a:ea typeface="ＭＳ Ｐゴシック"/>
              </a:rPr>
              <a:t>&lt;Nummer&gt;</a:t>
            </a:fld>
            <a:endParaRPr/>
          </a:p>
        </p:txBody>
      </p:sp>
      <p:sp>
        <p:nvSpPr>
          <p:cNvPr id="203" name="PlaceHolder 3"/>
          <p:cNvSpPr>
            <a:spLocks noGrp="1"/>
          </p:cNvSpPr>
          <p:nvPr>
            <p:ph type="body"/>
          </p:nvPr>
        </p:nvSpPr>
        <p:spPr>
          <a:xfrm>
            <a:off x="917640" y="4414680"/>
            <a:ext cx="5044680" cy="4184280"/>
          </a:xfrm>
          <a:prstGeom prst="rect">
            <a:avLst/>
          </a:prstGeom>
        </p:spPr>
        <p:txBody>
          <a:bodyPr anchor="ctr" bIns="45000" lIns="90000" rIns="90000" tIns="45000" wrap="none"/>
          <a:p>
            <a:endParaRPr/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TextShape 1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de-DE" sz="1200">
                <a:solidFill>
                  <a:srgbClr val="000000"/>
                </a:solidFill>
                <a:latin typeface="Times New Roman"/>
                <a:ea typeface="ＭＳ Ｐゴシック"/>
              </a:rPr>
              <a:t>18.12.12</a:t>
            </a:r>
            <a:endParaRPr/>
          </a:p>
        </p:txBody>
      </p:sp>
      <p:sp>
        <p:nvSpPr>
          <p:cNvPr id="205" name="TextShape 2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134AF71D-D176-48E2-9CC6-671D4E76D43B}" type="slidenum">
              <a:rPr lang="de-DE" sz="1200">
                <a:solidFill>
                  <a:srgbClr val="000000"/>
                </a:solidFill>
                <a:latin typeface="Times New Roman"/>
                <a:ea typeface="ＭＳ Ｐゴシック"/>
              </a:rPr>
              <a:t>&lt;Nummer&gt;</a:t>
            </a:fld>
            <a:endParaRPr/>
          </a:p>
        </p:txBody>
      </p:sp>
      <p:sp>
        <p:nvSpPr>
          <p:cNvPr id="206" name="PlaceHolder 3"/>
          <p:cNvSpPr>
            <a:spLocks noGrp="1"/>
          </p:cNvSpPr>
          <p:nvPr>
            <p:ph type="body"/>
          </p:nvPr>
        </p:nvSpPr>
        <p:spPr>
          <a:xfrm>
            <a:off x="917640" y="4414680"/>
            <a:ext cx="5044680" cy="4184280"/>
          </a:xfrm>
          <a:prstGeom prst="rect">
            <a:avLst/>
          </a:prstGeom>
        </p:spPr>
        <p:txBody>
          <a:bodyPr anchor="ctr" bIns="45000" lIns="90000" rIns="90000" tIns="45000" wrap="none"/>
          <a:p>
            <a:endParaRPr/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TextShape 1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de-DE" sz="1200">
                <a:solidFill>
                  <a:srgbClr val="000000"/>
                </a:solidFill>
                <a:latin typeface="Times New Roman"/>
                <a:ea typeface="ＭＳ Ｐゴシック"/>
              </a:rPr>
              <a:t>18.12.12</a:t>
            </a:r>
            <a:endParaRPr/>
          </a:p>
        </p:txBody>
      </p:sp>
      <p:sp>
        <p:nvSpPr>
          <p:cNvPr id="208" name="TextShape 2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0BF13047-D6AB-43FE-8D70-3553C76E1EFE}" type="slidenum">
              <a:rPr lang="de-DE" sz="1200">
                <a:solidFill>
                  <a:srgbClr val="000000"/>
                </a:solidFill>
                <a:latin typeface="Times New Roman"/>
                <a:ea typeface="ＭＳ Ｐゴシック"/>
              </a:rPr>
              <a:t>&lt;Nummer&gt;</a:t>
            </a:fld>
            <a:endParaRPr/>
          </a:p>
        </p:txBody>
      </p:sp>
      <p:sp>
        <p:nvSpPr>
          <p:cNvPr id="209" name="PlaceHolder 3"/>
          <p:cNvSpPr>
            <a:spLocks noGrp="1"/>
          </p:cNvSpPr>
          <p:nvPr>
            <p:ph type="body"/>
          </p:nvPr>
        </p:nvSpPr>
        <p:spPr>
          <a:xfrm>
            <a:off x="917640" y="4414680"/>
            <a:ext cx="5044680" cy="4184280"/>
          </a:xfrm>
          <a:prstGeom prst="rect">
            <a:avLst/>
          </a:prstGeom>
        </p:spPr>
        <p:txBody>
          <a:bodyPr anchor="ctr" bIns="45000" lIns="90000" rIns="90000" tIns="45000" wrap="none"/>
          <a:p>
            <a:endParaRPr/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TextShape 1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de-DE" sz="1200">
                <a:solidFill>
                  <a:srgbClr val="000000"/>
                </a:solidFill>
                <a:latin typeface="Times New Roman"/>
                <a:ea typeface="ＭＳ Ｐゴシック"/>
              </a:rPr>
              <a:t>18.12.12</a:t>
            </a:r>
            <a:endParaRPr/>
          </a:p>
        </p:txBody>
      </p:sp>
      <p:sp>
        <p:nvSpPr>
          <p:cNvPr id="211" name="TextShape 2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3435C9C9-CAE1-45D8-8EFE-483A6EF4CB4C}" type="slidenum">
              <a:rPr lang="de-DE" sz="1200">
                <a:solidFill>
                  <a:srgbClr val="000000"/>
                </a:solidFill>
                <a:latin typeface="Times New Roman"/>
                <a:ea typeface="ＭＳ Ｐゴシック"/>
              </a:rPr>
              <a:t>&lt;Nummer&gt;</a:t>
            </a:fld>
            <a:endParaRPr/>
          </a:p>
        </p:txBody>
      </p:sp>
      <p:sp>
        <p:nvSpPr>
          <p:cNvPr id="212" name="PlaceHolder 3"/>
          <p:cNvSpPr>
            <a:spLocks noGrp="1"/>
          </p:cNvSpPr>
          <p:nvPr>
            <p:ph type="body"/>
          </p:nvPr>
        </p:nvSpPr>
        <p:spPr>
          <a:xfrm>
            <a:off x="917640" y="4414680"/>
            <a:ext cx="5044680" cy="4184280"/>
          </a:xfrm>
          <a:prstGeom prst="rect">
            <a:avLst/>
          </a:prstGeom>
        </p:spPr>
        <p:txBody>
          <a:bodyPr anchor="ctr" bIns="45000" lIns="90000" rIns="90000" tIns="45000" wrap="none"/>
          <a:p>
            <a:endParaRPr/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TextShape 1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de-DE" sz="1200">
                <a:solidFill>
                  <a:srgbClr val="000000"/>
                </a:solidFill>
                <a:latin typeface="Times New Roman"/>
                <a:ea typeface="ＭＳ Ｐゴシック"/>
              </a:rPr>
              <a:t>18.12.12</a:t>
            </a:r>
            <a:endParaRPr/>
          </a:p>
        </p:txBody>
      </p:sp>
      <p:sp>
        <p:nvSpPr>
          <p:cNvPr id="214" name="TextShape 2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F7F70E9B-91D5-4DA8-9E8F-4F602BC834AA}" type="slidenum">
              <a:rPr lang="de-DE" sz="1200">
                <a:solidFill>
                  <a:srgbClr val="000000"/>
                </a:solidFill>
                <a:latin typeface="Times New Roman"/>
                <a:ea typeface="ＭＳ Ｐゴシック"/>
              </a:rPr>
              <a:t>&lt;Nummer&gt;</a:t>
            </a:fld>
            <a:endParaRPr/>
          </a:p>
        </p:txBody>
      </p:sp>
      <p:sp>
        <p:nvSpPr>
          <p:cNvPr id="215" name="PlaceHolder 3"/>
          <p:cNvSpPr>
            <a:spLocks noGrp="1"/>
          </p:cNvSpPr>
          <p:nvPr>
            <p:ph type="body"/>
          </p:nvPr>
        </p:nvSpPr>
        <p:spPr>
          <a:xfrm>
            <a:off x="917640" y="4414680"/>
            <a:ext cx="5044680" cy="4184280"/>
          </a:xfrm>
          <a:prstGeom prst="rect">
            <a:avLst/>
          </a:prstGeom>
        </p:spPr>
        <p:txBody>
          <a:bodyPr anchor="ctr" bIns="45000" lIns="90000" rIns="90000" tIns="45000" wrap="none"/>
          <a:p>
            <a:endParaRPr/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TextShape 1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de-DE" sz="1200">
                <a:solidFill>
                  <a:srgbClr val="000000"/>
                </a:solidFill>
                <a:latin typeface="Times New Roman"/>
                <a:ea typeface="ＭＳ Ｐゴシック"/>
              </a:rPr>
              <a:t>18.12.12</a:t>
            </a:r>
            <a:endParaRPr/>
          </a:p>
        </p:txBody>
      </p:sp>
      <p:sp>
        <p:nvSpPr>
          <p:cNvPr id="217" name="TextShape 2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B8EEE907-BB50-43F7-8E32-411F59BB08E0}" type="slidenum">
              <a:rPr lang="de-DE" sz="1200">
                <a:solidFill>
                  <a:srgbClr val="000000"/>
                </a:solidFill>
                <a:latin typeface="Times New Roman"/>
                <a:ea typeface="ＭＳ Ｐゴシック"/>
              </a:rPr>
              <a:t>&lt;Nummer&gt;</a:t>
            </a:fld>
            <a:endParaRPr/>
          </a:p>
        </p:txBody>
      </p:sp>
      <p:sp>
        <p:nvSpPr>
          <p:cNvPr id="218" name="PlaceHolder 3"/>
          <p:cNvSpPr>
            <a:spLocks noGrp="1"/>
          </p:cNvSpPr>
          <p:nvPr>
            <p:ph type="body"/>
          </p:nvPr>
        </p:nvSpPr>
        <p:spPr>
          <a:xfrm>
            <a:off x="917640" y="4414680"/>
            <a:ext cx="5044680" cy="4184280"/>
          </a:xfrm>
          <a:prstGeom prst="rect">
            <a:avLst/>
          </a:prstGeom>
        </p:spPr>
        <p:txBody>
          <a:bodyPr anchor="ctr" bIns="45000" lIns="90000" rIns="90000" tIns="45000" wrap="none"/>
          <a:p>
            <a:endParaRPr/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TextShape 1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de-DE" sz="1200">
                <a:solidFill>
                  <a:srgbClr val="000000"/>
                </a:solidFill>
                <a:latin typeface="Times New Roman"/>
                <a:ea typeface="ＭＳ Ｐゴシック"/>
              </a:rPr>
              <a:t>18.12.12</a:t>
            </a:r>
            <a:endParaRPr/>
          </a:p>
        </p:txBody>
      </p:sp>
      <p:sp>
        <p:nvSpPr>
          <p:cNvPr id="220" name="TextShape 2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B350B39E-34CF-4712-AA1E-4480E74084FB}" type="slidenum">
              <a:rPr lang="de-DE" sz="1200">
                <a:solidFill>
                  <a:srgbClr val="000000"/>
                </a:solidFill>
                <a:latin typeface="Times New Roman"/>
                <a:ea typeface="ＭＳ Ｐゴシック"/>
              </a:rPr>
              <a:t>&lt;Nummer&gt;</a:t>
            </a:fld>
            <a:endParaRPr/>
          </a:p>
        </p:txBody>
      </p:sp>
      <p:sp>
        <p:nvSpPr>
          <p:cNvPr id="221" name="PlaceHolder 3"/>
          <p:cNvSpPr>
            <a:spLocks noGrp="1"/>
          </p:cNvSpPr>
          <p:nvPr>
            <p:ph type="body"/>
          </p:nvPr>
        </p:nvSpPr>
        <p:spPr>
          <a:xfrm>
            <a:off x="917640" y="4414680"/>
            <a:ext cx="5044680" cy="4184280"/>
          </a:xfrm>
          <a:prstGeom prst="rect">
            <a:avLst/>
          </a:prstGeom>
        </p:spPr>
        <p:txBody>
          <a:bodyPr anchor="ctr" bIns="45000" lIns="90000" rIns="90000" tIns="45000" wrap="none"/>
          <a:p>
            <a:endParaRPr/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TextShape 1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de-DE" sz="1200">
                <a:solidFill>
                  <a:srgbClr val="000000"/>
                </a:solidFill>
                <a:latin typeface="Times New Roman"/>
                <a:ea typeface="ＭＳ Ｐゴシック"/>
              </a:rPr>
              <a:t>18.12.12</a:t>
            </a:r>
            <a:endParaRPr/>
          </a:p>
        </p:txBody>
      </p:sp>
      <p:sp>
        <p:nvSpPr>
          <p:cNvPr id="223" name="TextShape 2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A59CA5B7-024E-4D1B-9F41-A02E4CFCD958}" type="slidenum">
              <a:rPr lang="de-DE" sz="1200">
                <a:solidFill>
                  <a:srgbClr val="000000"/>
                </a:solidFill>
                <a:latin typeface="Times New Roman"/>
                <a:ea typeface="ＭＳ Ｐゴシック"/>
              </a:rPr>
              <a:t>&lt;Nummer&gt;</a:t>
            </a:fld>
            <a:endParaRPr/>
          </a:p>
        </p:txBody>
      </p:sp>
      <p:sp>
        <p:nvSpPr>
          <p:cNvPr id="224" name="PlaceHolder 3"/>
          <p:cNvSpPr>
            <a:spLocks noGrp="1"/>
          </p:cNvSpPr>
          <p:nvPr>
            <p:ph type="body"/>
          </p:nvPr>
        </p:nvSpPr>
        <p:spPr>
          <a:xfrm>
            <a:off x="917640" y="4414680"/>
            <a:ext cx="5044680" cy="4184280"/>
          </a:xfrm>
          <a:prstGeom prst="rect">
            <a:avLst/>
          </a:prstGeom>
        </p:spPr>
        <p:txBody>
          <a:bodyPr anchor="ctr" bIns="45000" lIns="90000" rIns="90000" tIns="45000" wrap="none"/>
          <a:p>
            <a:endParaRPr/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TextShape 1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de-DE" sz="1200">
                <a:solidFill>
                  <a:srgbClr val="000000"/>
                </a:solidFill>
                <a:latin typeface="Times New Roman"/>
                <a:ea typeface="ＭＳ Ｐゴシック"/>
              </a:rPr>
              <a:t>18.12.12</a:t>
            </a:r>
            <a:endParaRPr/>
          </a:p>
        </p:txBody>
      </p:sp>
      <p:sp>
        <p:nvSpPr>
          <p:cNvPr id="226" name="TextShape 2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AE7B1B4F-7D65-4EB3-91F0-FA2A7FB570D5}" type="slidenum">
              <a:rPr lang="de-DE" sz="1200">
                <a:solidFill>
                  <a:srgbClr val="000000"/>
                </a:solidFill>
                <a:latin typeface="Times New Roman"/>
                <a:ea typeface="ＭＳ Ｐゴシック"/>
              </a:rPr>
              <a:t>&lt;Nummer&gt;</a:t>
            </a:fld>
            <a:endParaRPr/>
          </a:p>
        </p:txBody>
      </p:sp>
      <p:sp>
        <p:nvSpPr>
          <p:cNvPr id="227" name="PlaceHolder 3"/>
          <p:cNvSpPr>
            <a:spLocks noGrp="1"/>
          </p:cNvSpPr>
          <p:nvPr>
            <p:ph type="body"/>
          </p:nvPr>
        </p:nvSpPr>
        <p:spPr>
          <a:xfrm>
            <a:off x="917640" y="4414680"/>
            <a:ext cx="5044680" cy="4184280"/>
          </a:xfrm>
          <a:prstGeom prst="rect">
            <a:avLst/>
          </a:prstGeom>
        </p:spPr>
        <p:txBody>
          <a:bodyPr anchor="ctr" bIns="45000" lIns="90000" rIns="90000" tIns="45000" wrap="none"/>
          <a:p>
            <a:endParaRPr/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TextShape 1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de-DE" sz="1200">
                <a:solidFill>
                  <a:srgbClr val="000000"/>
                </a:solidFill>
                <a:latin typeface="Times New Roman"/>
                <a:ea typeface="ＭＳ Ｐゴシック"/>
              </a:rPr>
              <a:t>18.12.12</a:t>
            </a:r>
            <a:endParaRPr/>
          </a:p>
        </p:txBody>
      </p:sp>
      <p:sp>
        <p:nvSpPr>
          <p:cNvPr id="229" name="TextShape 2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18B410C9-E7F1-4C19-A9D0-CEF035A44792}" type="slidenum">
              <a:rPr lang="de-DE" sz="1200">
                <a:solidFill>
                  <a:srgbClr val="000000"/>
                </a:solidFill>
                <a:latin typeface="Times New Roman"/>
                <a:ea typeface="ＭＳ Ｐゴシック"/>
              </a:rPr>
              <a:t>&lt;Nummer&gt;</a:t>
            </a:fld>
            <a:endParaRPr/>
          </a:p>
        </p:txBody>
      </p:sp>
      <p:sp>
        <p:nvSpPr>
          <p:cNvPr id="230" name="PlaceHolder 3"/>
          <p:cNvSpPr>
            <a:spLocks noGrp="1"/>
          </p:cNvSpPr>
          <p:nvPr>
            <p:ph type="body"/>
          </p:nvPr>
        </p:nvSpPr>
        <p:spPr>
          <a:xfrm>
            <a:off x="917640" y="4414680"/>
            <a:ext cx="5044680" cy="4184280"/>
          </a:xfrm>
          <a:prstGeom prst="rect">
            <a:avLst/>
          </a:prstGeom>
        </p:spPr>
        <p:txBody>
          <a:bodyPr anchor="ctr" bIns="45000" lIns="90000" rIns="90000" tIns="45000" wrap="none"/>
          <a:p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Shape 1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de-DE" sz="1200">
                <a:solidFill>
                  <a:srgbClr val="000000"/>
                </a:solidFill>
                <a:latin typeface="Times New Roman"/>
                <a:ea typeface="ＭＳ Ｐゴシック"/>
              </a:rPr>
              <a:t>18.12.12</a:t>
            </a:r>
            <a:endParaRPr/>
          </a:p>
        </p:txBody>
      </p:sp>
      <p:sp>
        <p:nvSpPr>
          <p:cNvPr id="168" name="TextShape 2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9CA8A326-F67C-47C4-A93A-1BC12633C39E}" type="slidenum">
              <a:rPr lang="de-DE" sz="1200">
                <a:solidFill>
                  <a:srgbClr val="000000"/>
                </a:solidFill>
                <a:latin typeface="Times New Roman"/>
                <a:ea typeface="ＭＳ Ｐゴシック"/>
              </a:rPr>
              <a:t>&lt;Nummer&gt;</a:t>
            </a:fld>
            <a:endParaRPr/>
          </a:p>
        </p:txBody>
      </p:sp>
      <p:sp>
        <p:nvSpPr>
          <p:cNvPr id="169" name="CustomShape 3"/>
          <p:cNvSpPr/>
          <p:nvPr/>
        </p:nvSpPr>
        <p:spPr>
          <a:xfrm>
            <a:off x="3898800" y="0"/>
            <a:ext cx="2982600" cy="464760"/>
          </a:xfrm>
          <a:prstGeom prst="rect">
            <a:avLst/>
          </a:prstGeom>
        </p:spPr>
        <p:txBody>
          <a:bodyPr bIns="46800" lIns="90000" rIns="90000" tIns="46800"/>
          <a:p>
            <a:pPr algn="r">
              <a:lnSpc>
                <a:spcPct val="100000"/>
              </a:lnSpc>
            </a:pPr>
            <a:r>
              <a:rPr lang="de-DE" sz="1200">
                <a:solidFill>
                  <a:srgbClr val="000000"/>
                </a:solidFill>
                <a:latin typeface="Times New Roman"/>
                <a:ea typeface="ＭＳ Ｐゴシック"/>
              </a:rPr>
              <a:t>18.12.12</a:t>
            </a:r>
            <a:endParaRPr/>
          </a:p>
        </p:txBody>
      </p:sp>
      <p:sp>
        <p:nvSpPr>
          <p:cNvPr id="170" name="CustomShape 4"/>
          <p:cNvSpPr/>
          <p:nvPr/>
        </p:nvSpPr>
        <p:spPr>
          <a:xfrm>
            <a:off x="3898800" y="8831160"/>
            <a:ext cx="2982600" cy="464760"/>
          </a:xfrm>
          <a:prstGeom prst="rect">
            <a:avLst/>
          </a:prstGeom>
        </p:spPr>
        <p:txBody>
          <a:bodyPr anchor="b" bIns="46800" lIns="90000" rIns="90000" tIns="46800"/>
          <a:p>
            <a:pPr algn="r">
              <a:lnSpc>
                <a:spcPct val="100000"/>
              </a:lnSpc>
            </a:pPr>
            <a:fld id="{0C388361-0AF6-4FD5-BE31-6CF452AA9F90}" type="slidenum">
              <a:rPr lang="de-DE" sz="1200">
                <a:solidFill>
                  <a:srgbClr val="000000"/>
                </a:solidFill>
                <a:latin typeface="Times New Roman"/>
                <a:ea typeface="ＭＳ Ｐゴシック"/>
              </a:rPr>
              <a:t>&lt;Nummer&gt;</a:t>
            </a:fld>
            <a:endParaRPr/>
          </a:p>
        </p:txBody>
      </p:sp>
      <p:sp>
        <p:nvSpPr>
          <p:cNvPr id="171" name="PlaceHolder 5"/>
          <p:cNvSpPr>
            <a:spLocks noGrp="1"/>
          </p:cNvSpPr>
          <p:nvPr>
            <p:ph type="body"/>
          </p:nvPr>
        </p:nvSpPr>
        <p:spPr>
          <a:xfrm>
            <a:off x="917640" y="4414680"/>
            <a:ext cx="5046480" cy="4184280"/>
          </a:xfrm>
          <a:prstGeom prst="rect">
            <a:avLst/>
          </a:prstGeom>
        </p:spPr>
        <p:txBody>
          <a:bodyPr anchor="ctr" bIns="45000" lIns="90000" rIns="90000" tIns="45000" wrap="none"/>
          <a:p>
            <a:endParaRPr/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TextShape 1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de-DE" sz="2400">
                <a:solidFill>
                  <a:srgbClr val="ffffff"/>
                </a:solidFill>
                <a:latin typeface="Times New Roman"/>
                <a:ea typeface="ＭＳ Ｐゴシック"/>
              </a:rPr>
              <a:t>18.12.12</a:t>
            </a:r>
            <a:endParaRPr/>
          </a:p>
        </p:txBody>
      </p:sp>
      <p:sp>
        <p:nvSpPr>
          <p:cNvPr id="232" name="TextShape 2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E55F3D30-C5E8-439E-850C-8618269E71FC}" type="slidenum">
              <a:rPr lang="de-DE" sz="2400">
                <a:solidFill>
                  <a:srgbClr val="ffffff"/>
                </a:solidFill>
                <a:latin typeface="Times New Roman"/>
                <a:ea typeface="ＭＳ Ｐゴシック"/>
              </a:rPr>
              <a:t>&lt;Nummer&gt;</a:t>
            </a:fld>
            <a:endParaRPr/>
          </a:p>
        </p:txBody>
      </p:sp>
      <p:sp>
        <p:nvSpPr>
          <p:cNvPr id="233" name="CustomShape 3"/>
          <p:cNvSpPr/>
          <p:nvPr/>
        </p:nvSpPr>
        <p:spPr>
          <a:xfrm>
            <a:off x="3898800" y="0"/>
            <a:ext cx="2982600" cy="464760"/>
          </a:xfrm>
          <a:prstGeom prst="rect">
            <a:avLst/>
          </a:prstGeom>
        </p:spPr>
        <p:txBody>
          <a:bodyPr bIns="46800" lIns="90000" rIns="90000" tIns="46800"/>
          <a:p>
            <a:pPr algn="r">
              <a:lnSpc>
                <a:spcPct val="100000"/>
              </a:lnSpc>
            </a:pPr>
            <a:r>
              <a:rPr lang="de-DE" sz="1200">
                <a:solidFill>
                  <a:srgbClr val="000000"/>
                </a:solidFill>
                <a:latin typeface="Times New Roman"/>
                <a:ea typeface="ＭＳ Ｐゴシック"/>
              </a:rPr>
              <a:t>18.12.12</a:t>
            </a:r>
            <a:endParaRPr/>
          </a:p>
        </p:txBody>
      </p:sp>
      <p:sp>
        <p:nvSpPr>
          <p:cNvPr id="234" name="CustomShape 4"/>
          <p:cNvSpPr/>
          <p:nvPr/>
        </p:nvSpPr>
        <p:spPr>
          <a:xfrm>
            <a:off x="3898800" y="8831160"/>
            <a:ext cx="2982600" cy="464760"/>
          </a:xfrm>
          <a:prstGeom prst="rect">
            <a:avLst/>
          </a:prstGeom>
        </p:spPr>
        <p:txBody>
          <a:bodyPr anchor="b" bIns="46800" lIns="90000" rIns="90000" tIns="46800"/>
          <a:p>
            <a:pPr algn="r">
              <a:lnSpc>
                <a:spcPct val="100000"/>
              </a:lnSpc>
            </a:pPr>
            <a:fld id="{2589FFBA-E558-4BEB-AE40-BC17A8CE4BC7}" type="slidenum">
              <a:rPr lang="de-DE" sz="1200">
                <a:solidFill>
                  <a:srgbClr val="000000"/>
                </a:solidFill>
                <a:latin typeface="Times New Roman"/>
                <a:ea typeface="ＭＳ Ｐゴシック"/>
              </a:rPr>
              <a:t>&lt;Nummer&gt;</a:t>
            </a:fld>
            <a:endParaRPr/>
          </a:p>
        </p:txBody>
      </p:sp>
      <p:sp>
        <p:nvSpPr>
          <p:cNvPr id="235" name="PlaceHolder 5"/>
          <p:cNvSpPr>
            <a:spLocks noGrp="1"/>
          </p:cNvSpPr>
          <p:nvPr>
            <p:ph type="body"/>
          </p:nvPr>
        </p:nvSpPr>
        <p:spPr>
          <a:xfrm>
            <a:off x="917640" y="4414680"/>
            <a:ext cx="5046480" cy="4184280"/>
          </a:xfrm>
          <a:prstGeom prst="rect">
            <a:avLst/>
          </a:prstGeom>
        </p:spPr>
        <p:txBody>
          <a:bodyPr anchor="ctr" bIns="45000" lIns="90000" rIns="90000" tIns="45000" wrap="none"/>
          <a:p>
            <a:endParaRPr/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TextShape 1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de-DE" sz="2400">
                <a:solidFill>
                  <a:srgbClr val="ffffff"/>
                </a:solidFill>
                <a:latin typeface="Times New Roman"/>
                <a:ea typeface="ＭＳ Ｐゴシック"/>
              </a:rPr>
              <a:t>18.12.12</a:t>
            </a:r>
            <a:endParaRPr/>
          </a:p>
        </p:txBody>
      </p:sp>
      <p:sp>
        <p:nvSpPr>
          <p:cNvPr id="237" name="TextShape 2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974F6E7B-01B8-45DE-AB27-31F58FE60B26}" type="slidenum">
              <a:rPr lang="de-DE" sz="2400">
                <a:solidFill>
                  <a:srgbClr val="ffffff"/>
                </a:solidFill>
                <a:latin typeface="Times New Roman"/>
                <a:ea typeface="ＭＳ Ｐゴシック"/>
              </a:rPr>
              <a:t>&lt;Nummer&gt;</a:t>
            </a:fld>
            <a:endParaRPr/>
          </a:p>
        </p:txBody>
      </p:sp>
      <p:sp>
        <p:nvSpPr>
          <p:cNvPr id="238" name="CustomShape 3"/>
          <p:cNvSpPr/>
          <p:nvPr/>
        </p:nvSpPr>
        <p:spPr>
          <a:xfrm>
            <a:off x="3898800" y="0"/>
            <a:ext cx="2982600" cy="464760"/>
          </a:xfrm>
          <a:prstGeom prst="rect">
            <a:avLst/>
          </a:prstGeom>
        </p:spPr>
        <p:txBody>
          <a:bodyPr bIns="46800" lIns="90000" rIns="90000" tIns="46800"/>
          <a:p>
            <a:pPr algn="r">
              <a:lnSpc>
                <a:spcPct val="100000"/>
              </a:lnSpc>
            </a:pPr>
            <a:r>
              <a:rPr lang="de-DE" sz="1200">
                <a:solidFill>
                  <a:srgbClr val="000000"/>
                </a:solidFill>
                <a:latin typeface="Times New Roman"/>
                <a:ea typeface="ＭＳ Ｐゴシック"/>
              </a:rPr>
              <a:t>18.12.12</a:t>
            </a:r>
            <a:endParaRPr/>
          </a:p>
        </p:txBody>
      </p:sp>
      <p:sp>
        <p:nvSpPr>
          <p:cNvPr id="239" name="CustomShape 4"/>
          <p:cNvSpPr/>
          <p:nvPr/>
        </p:nvSpPr>
        <p:spPr>
          <a:xfrm>
            <a:off x="3898800" y="8831160"/>
            <a:ext cx="2982600" cy="464760"/>
          </a:xfrm>
          <a:prstGeom prst="rect">
            <a:avLst/>
          </a:prstGeom>
        </p:spPr>
        <p:txBody>
          <a:bodyPr anchor="b" bIns="46800" lIns="90000" rIns="90000" tIns="46800"/>
          <a:p>
            <a:pPr algn="r">
              <a:lnSpc>
                <a:spcPct val="100000"/>
              </a:lnSpc>
            </a:pPr>
            <a:fld id="{A2A89530-012C-440A-B321-5EC818C96779}" type="slidenum">
              <a:rPr lang="de-DE" sz="1200">
                <a:solidFill>
                  <a:srgbClr val="000000"/>
                </a:solidFill>
                <a:latin typeface="Times New Roman"/>
                <a:ea typeface="ＭＳ Ｐゴシック"/>
              </a:rPr>
              <a:t>&lt;Nummer&gt;</a:t>
            </a:fld>
            <a:endParaRPr/>
          </a:p>
        </p:txBody>
      </p:sp>
      <p:sp>
        <p:nvSpPr>
          <p:cNvPr id="240" name="PlaceHolder 5"/>
          <p:cNvSpPr>
            <a:spLocks noGrp="1"/>
          </p:cNvSpPr>
          <p:nvPr>
            <p:ph type="body"/>
          </p:nvPr>
        </p:nvSpPr>
        <p:spPr>
          <a:xfrm>
            <a:off x="917640" y="4414680"/>
            <a:ext cx="5046480" cy="4184280"/>
          </a:xfrm>
          <a:prstGeom prst="rect">
            <a:avLst/>
          </a:prstGeom>
        </p:spPr>
        <p:txBody>
          <a:bodyPr anchor="ctr" bIns="45000" lIns="90000" rIns="90000" tIns="45000" wrap="none"/>
          <a:p>
            <a:endParaRPr/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TextShape 1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de-DE" sz="2400">
                <a:solidFill>
                  <a:srgbClr val="ffffff"/>
                </a:solidFill>
                <a:latin typeface="Times New Roman"/>
                <a:ea typeface="ＭＳ Ｐゴシック"/>
              </a:rPr>
              <a:t>18.12.12</a:t>
            </a:r>
            <a:endParaRPr/>
          </a:p>
        </p:txBody>
      </p:sp>
      <p:sp>
        <p:nvSpPr>
          <p:cNvPr id="242" name="TextShape 2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DB74EFA2-6DF5-404E-92C5-6F2952B070E6}" type="slidenum">
              <a:rPr lang="de-DE" sz="2400">
                <a:solidFill>
                  <a:srgbClr val="ffffff"/>
                </a:solidFill>
                <a:latin typeface="Times New Roman"/>
                <a:ea typeface="ＭＳ Ｐゴシック"/>
              </a:rPr>
              <a:t>&lt;Nummer&gt;</a:t>
            </a:fld>
            <a:endParaRPr/>
          </a:p>
        </p:txBody>
      </p:sp>
      <p:sp>
        <p:nvSpPr>
          <p:cNvPr id="243" name="CustomShape 3"/>
          <p:cNvSpPr/>
          <p:nvPr/>
        </p:nvSpPr>
        <p:spPr>
          <a:xfrm>
            <a:off x="3898800" y="0"/>
            <a:ext cx="2982600" cy="464760"/>
          </a:xfrm>
          <a:prstGeom prst="rect">
            <a:avLst/>
          </a:prstGeom>
        </p:spPr>
        <p:txBody>
          <a:bodyPr bIns="46800" lIns="90000" rIns="90000" tIns="46800"/>
          <a:p>
            <a:pPr algn="r">
              <a:lnSpc>
                <a:spcPct val="100000"/>
              </a:lnSpc>
            </a:pPr>
            <a:r>
              <a:rPr lang="de-DE" sz="1200">
                <a:solidFill>
                  <a:srgbClr val="000000"/>
                </a:solidFill>
                <a:latin typeface="Times New Roman"/>
                <a:ea typeface="ＭＳ Ｐゴシック"/>
              </a:rPr>
              <a:t>18.12.12</a:t>
            </a:r>
            <a:endParaRPr/>
          </a:p>
        </p:txBody>
      </p:sp>
      <p:sp>
        <p:nvSpPr>
          <p:cNvPr id="244" name="CustomShape 4"/>
          <p:cNvSpPr/>
          <p:nvPr/>
        </p:nvSpPr>
        <p:spPr>
          <a:xfrm>
            <a:off x="3898800" y="8831160"/>
            <a:ext cx="2982600" cy="464760"/>
          </a:xfrm>
          <a:prstGeom prst="rect">
            <a:avLst/>
          </a:prstGeom>
        </p:spPr>
        <p:txBody>
          <a:bodyPr anchor="b" bIns="46800" lIns="90000" rIns="90000" tIns="46800"/>
          <a:p>
            <a:pPr algn="r">
              <a:lnSpc>
                <a:spcPct val="100000"/>
              </a:lnSpc>
            </a:pPr>
            <a:fld id="{CCD02C04-98A4-452F-859F-97994CB7147A}" type="slidenum">
              <a:rPr lang="de-DE" sz="1200">
                <a:solidFill>
                  <a:srgbClr val="000000"/>
                </a:solidFill>
                <a:latin typeface="Times New Roman"/>
                <a:ea typeface="ＭＳ Ｐゴシック"/>
              </a:rPr>
              <a:t>&lt;Nummer&gt;</a:t>
            </a:fld>
            <a:endParaRPr/>
          </a:p>
        </p:txBody>
      </p:sp>
      <p:sp>
        <p:nvSpPr>
          <p:cNvPr id="245" name="PlaceHolder 5"/>
          <p:cNvSpPr>
            <a:spLocks noGrp="1"/>
          </p:cNvSpPr>
          <p:nvPr>
            <p:ph type="body"/>
          </p:nvPr>
        </p:nvSpPr>
        <p:spPr>
          <a:xfrm>
            <a:off x="917640" y="4414680"/>
            <a:ext cx="5046480" cy="4184280"/>
          </a:xfrm>
          <a:prstGeom prst="rect">
            <a:avLst/>
          </a:prstGeom>
        </p:spPr>
        <p:txBody>
          <a:bodyPr anchor="ctr" bIns="45000" lIns="90000" rIns="90000" tIns="45000" wrap="none"/>
          <a:p>
            <a:endParaRPr/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TextShape 1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de-DE" sz="1200">
                <a:solidFill>
                  <a:srgbClr val="000000"/>
                </a:solidFill>
                <a:latin typeface="Times New Roman"/>
                <a:ea typeface="ＭＳ Ｐゴシック"/>
              </a:rPr>
              <a:t>18.12.12</a:t>
            </a:r>
            <a:endParaRPr/>
          </a:p>
        </p:txBody>
      </p:sp>
      <p:sp>
        <p:nvSpPr>
          <p:cNvPr id="247" name="TextShape 2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9AF49A43-589C-490A-85EA-F8E11E2971D9}" type="slidenum">
              <a:rPr lang="de-DE" sz="1200">
                <a:solidFill>
                  <a:srgbClr val="000000"/>
                </a:solidFill>
                <a:latin typeface="Times New Roman"/>
                <a:ea typeface="ＭＳ Ｐゴシック"/>
              </a:rPr>
              <a:t>&lt;Nummer&gt;</a:t>
            </a:fld>
            <a:endParaRPr/>
          </a:p>
        </p:txBody>
      </p:sp>
      <p:sp>
        <p:nvSpPr>
          <p:cNvPr id="248" name="PlaceHolder 3"/>
          <p:cNvSpPr>
            <a:spLocks noGrp="1"/>
          </p:cNvSpPr>
          <p:nvPr>
            <p:ph type="body"/>
          </p:nvPr>
        </p:nvSpPr>
        <p:spPr>
          <a:xfrm>
            <a:off x="917640" y="4414680"/>
            <a:ext cx="5044680" cy="4184280"/>
          </a:xfrm>
          <a:prstGeom prst="rect">
            <a:avLst/>
          </a:prstGeom>
        </p:spPr>
        <p:txBody>
          <a:bodyPr anchor="ctr" bIns="45000" lIns="90000" rIns="90000" tIns="45000" wrap="none"/>
          <a:p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extShape 1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de-DE" sz="1200">
                <a:solidFill>
                  <a:srgbClr val="000000"/>
                </a:solidFill>
                <a:latin typeface="Times New Roman"/>
                <a:ea typeface="ＭＳ Ｐゴシック"/>
              </a:rPr>
              <a:t>18.12.12</a:t>
            </a:r>
            <a:endParaRPr/>
          </a:p>
        </p:txBody>
      </p:sp>
      <p:sp>
        <p:nvSpPr>
          <p:cNvPr id="173" name="TextShape 2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C7BB4E9E-490E-40A2-B303-92A90F3E7854}" type="slidenum">
              <a:rPr lang="de-DE" sz="1200">
                <a:solidFill>
                  <a:srgbClr val="000000"/>
                </a:solidFill>
                <a:latin typeface="Times New Roman"/>
                <a:ea typeface="ＭＳ Ｐゴシック"/>
              </a:rPr>
              <a:t>&lt;Nummer&gt;</a:t>
            </a:fld>
            <a:endParaRPr/>
          </a:p>
        </p:txBody>
      </p:sp>
      <p:sp>
        <p:nvSpPr>
          <p:cNvPr id="174" name="PlaceHolder 3"/>
          <p:cNvSpPr>
            <a:spLocks noGrp="1"/>
          </p:cNvSpPr>
          <p:nvPr>
            <p:ph type="body"/>
          </p:nvPr>
        </p:nvSpPr>
        <p:spPr>
          <a:xfrm>
            <a:off x="917640" y="4414680"/>
            <a:ext cx="5044680" cy="4184280"/>
          </a:xfrm>
          <a:prstGeom prst="rect">
            <a:avLst/>
          </a:prstGeom>
        </p:spPr>
        <p:txBody>
          <a:bodyPr anchor="ctr" bIns="45000" lIns="90000" rIns="90000" tIns="45000" wrap="none"/>
          <a:p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extShape 1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de-DE" sz="2400">
                <a:solidFill>
                  <a:srgbClr val="ffffff"/>
                </a:solidFill>
                <a:latin typeface="Times New Roman"/>
                <a:ea typeface="ＭＳ Ｐゴシック"/>
              </a:rPr>
              <a:t>18.12.12</a:t>
            </a:r>
            <a:endParaRPr/>
          </a:p>
        </p:txBody>
      </p:sp>
      <p:sp>
        <p:nvSpPr>
          <p:cNvPr id="176" name="TextShape 2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5C97BDA8-209B-45FF-959F-EDABA4A46273}" type="slidenum">
              <a:rPr lang="de-DE" sz="2400">
                <a:solidFill>
                  <a:srgbClr val="ffffff"/>
                </a:solidFill>
                <a:latin typeface="Times New Roman"/>
                <a:ea typeface="ＭＳ Ｐゴシック"/>
              </a:rPr>
              <a:t>&lt;Nummer&gt;</a:t>
            </a:fld>
            <a:endParaRPr/>
          </a:p>
        </p:txBody>
      </p:sp>
      <p:sp>
        <p:nvSpPr>
          <p:cNvPr id="177" name="CustomShape 3"/>
          <p:cNvSpPr/>
          <p:nvPr/>
        </p:nvSpPr>
        <p:spPr>
          <a:xfrm>
            <a:off x="3898800" y="0"/>
            <a:ext cx="2982600" cy="464760"/>
          </a:xfrm>
          <a:prstGeom prst="rect">
            <a:avLst/>
          </a:prstGeom>
        </p:spPr>
        <p:txBody>
          <a:bodyPr bIns="46800" lIns="90000" rIns="90000" tIns="46800"/>
          <a:p>
            <a:pPr algn="r">
              <a:lnSpc>
                <a:spcPct val="100000"/>
              </a:lnSpc>
            </a:pPr>
            <a:r>
              <a:rPr lang="de-DE" sz="1200">
                <a:solidFill>
                  <a:srgbClr val="000000"/>
                </a:solidFill>
                <a:latin typeface="Times New Roman"/>
                <a:ea typeface="ＭＳ Ｐゴシック"/>
              </a:rPr>
              <a:t>18.12.12</a:t>
            </a:r>
            <a:endParaRPr/>
          </a:p>
        </p:txBody>
      </p:sp>
      <p:sp>
        <p:nvSpPr>
          <p:cNvPr id="178" name="CustomShape 4"/>
          <p:cNvSpPr/>
          <p:nvPr/>
        </p:nvSpPr>
        <p:spPr>
          <a:xfrm>
            <a:off x="3898800" y="8831160"/>
            <a:ext cx="2982600" cy="464760"/>
          </a:xfrm>
          <a:prstGeom prst="rect">
            <a:avLst/>
          </a:prstGeom>
        </p:spPr>
        <p:txBody>
          <a:bodyPr anchor="b" bIns="46800" lIns="90000" rIns="90000" tIns="46800"/>
          <a:p>
            <a:pPr algn="r">
              <a:lnSpc>
                <a:spcPct val="100000"/>
              </a:lnSpc>
            </a:pPr>
            <a:fld id="{7429BDDB-0E43-4023-855F-F5D0580E4A76}" type="slidenum">
              <a:rPr lang="de-DE" sz="1200">
                <a:solidFill>
                  <a:srgbClr val="000000"/>
                </a:solidFill>
                <a:latin typeface="Times New Roman"/>
                <a:ea typeface="ＭＳ Ｐゴシック"/>
              </a:rPr>
              <a:t>&lt;Nummer&gt;</a:t>
            </a:fld>
            <a:endParaRPr/>
          </a:p>
        </p:txBody>
      </p:sp>
      <p:sp>
        <p:nvSpPr>
          <p:cNvPr id="179" name="PlaceHolder 5"/>
          <p:cNvSpPr>
            <a:spLocks noGrp="1"/>
          </p:cNvSpPr>
          <p:nvPr>
            <p:ph type="body"/>
          </p:nvPr>
        </p:nvSpPr>
        <p:spPr>
          <a:xfrm>
            <a:off x="917640" y="4414680"/>
            <a:ext cx="5046480" cy="4184280"/>
          </a:xfrm>
          <a:prstGeom prst="rect">
            <a:avLst/>
          </a:prstGeom>
        </p:spPr>
        <p:txBody>
          <a:bodyPr anchor="ctr" bIns="45000" lIns="90000" rIns="90000" tIns="45000" wrap="none"/>
          <a:p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Shape 1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de-DE" sz="2400">
                <a:solidFill>
                  <a:srgbClr val="ffffff"/>
                </a:solidFill>
                <a:latin typeface="Times New Roman"/>
                <a:ea typeface="ＭＳ Ｐゴシック"/>
              </a:rPr>
              <a:t>18.12.12</a:t>
            </a:r>
            <a:endParaRPr/>
          </a:p>
        </p:txBody>
      </p:sp>
      <p:sp>
        <p:nvSpPr>
          <p:cNvPr id="181" name="TextShape 2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D600A34E-BF01-4F70-9878-E5C381520A1D}" type="slidenum">
              <a:rPr lang="de-DE" sz="2400">
                <a:solidFill>
                  <a:srgbClr val="ffffff"/>
                </a:solidFill>
                <a:latin typeface="Times New Roman"/>
                <a:ea typeface="ＭＳ Ｐゴシック"/>
              </a:rPr>
              <a:t>&lt;Nummer&gt;</a:t>
            </a:fld>
            <a:endParaRPr/>
          </a:p>
        </p:txBody>
      </p:sp>
      <p:sp>
        <p:nvSpPr>
          <p:cNvPr id="182" name="CustomShape 3"/>
          <p:cNvSpPr/>
          <p:nvPr/>
        </p:nvSpPr>
        <p:spPr>
          <a:xfrm>
            <a:off x="3898800" y="0"/>
            <a:ext cx="2982600" cy="464760"/>
          </a:xfrm>
          <a:prstGeom prst="rect">
            <a:avLst/>
          </a:prstGeom>
        </p:spPr>
        <p:txBody>
          <a:bodyPr bIns="46800" lIns="90000" rIns="90000" tIns="46800"/>
          <a:p>
            <a:pPr algn="r">
              <a:lnSpc>
                <a:spcPct val="100000"/>
              </a:lnSpc>
            </a:pPr>
            <a:r>
              <a:rPr lang="de-DE" sz="1200">
                <a:solidFill>
                  <a:srgbClr val="000000"/>
                </a:solidFill>
                <a:latin typeface="Times New Roman"/>
                <a:ea typeface="ＭＳ Ｐゴシック"/>
              </a:rPr>
              <a:t>18.12.12</a:t>
            </a:r>
            <a:endParaRPr/>
          </a:p>
        </p:txBody>
      </p:sp>
      <p:sp>
        <p:nvSpPr>
          <p:cNvPr id="183" name="CustomShape 4"/>
          <p:cNvSpPr/>
          <p:nvPr/>
        </p:nvSpPr>
        <p:spPr>
          <a:xfrm>
            <a:off x="3898800" y="8831160"/>
            <a:ext cx="2982600" cy="464760"/>
          </a:xfrm>
          <a:prstGeom prst="rect">
            <a:avLst/>
          </a:prstGeom>
        </p:spPr>
        <p:txBody>
          <a:bodyPr anchor="b" bIns="46800" lIns="90000" rIns="90000" tIns="46800"/>
          <a:p>
            <a:pPr algn="r">
              <a:lnSpc>
                <a:spcPct val="100000"/>
              </a:lnSpc>
            </a:pPr>
            <a:fld id="{EAC54D8C-234B-4513-930A-DDF2E22EF751}" type="slidenum">
              <a:rPr lang="de-DE" sz="1200">
                <a:solidFill>
                  <a:srgbClr val="000000"/>
                </a:solidFill>
                <a:latin typeface="Times New Roman"/>
                <a:ea typeface="ＭＳ Ｐゴシック"/>
              </a:rPr>
              <a:t>&lt;Nummer&gt;</a:t>
            </a:fld>
            <a:endParaRPr/>
          </a:p>
        </p:txBody>
      </p:sp>
      <p:sp>
        <p:nvSpPr>
          <p:cNvPr id="184" name="PlaceHolder 5"/>
          <p:cNvSpPr>
            <a:spLocks noGrp="1"/>
          </p:cNvSpPr>
          <p:nvPr>
            <p:ph type="body"/>
          </p:nvPr>
        </p:nvSpPr>
        <p:spPr>
          <a:xfrm>
            <a:off x="917640" y="4414680"/>
            <a:ext cx="5046480" cy="4184280"/>
          </a:xfrm>
          <a:prstGeom prst="rect">
            <a:avLst/>
          </a:prstGeom>
        </p:spPr>
        <p:txBody>
          <a:bodyPr anchor="ctr" bIns="45000" lIns="90000" rIns="90000" tIns="45000" wrap="none"/>
          <a:p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TextShape 1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de-DE" sz="2400">
                <a:solidFill>
                  <a:srgbClr val="ffffff"/>
                </a:solidFill>
                <a:latin typeface="Times New Roman"/>
                <a:ea typeface="ＭＳ Ｐゴシック"/>
              </a:rPr>
              <a:t>18.12.12</a:t>
            </a:r>
            <a:endParaRPr/>
          </a:p>
        </p:txBody>
      </p:sp>
      <p:sp>
        <p:nvSpPr>
          <p:cNvPr id="186" name="TextShape 2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DC4E5352-ECA6-4B79-9A92-9124442A0FB4}" type="slidenum">
              <a:rPr lang="de-DE" sz="2400">
                <a:solidFill>
                  <a:srgbClr val="ffffff"/>
                </a:solidFill>
                <a:latin typeface="Times New Roman"/>
                <a:ea typeface="ＭＳ Ｐゴシック"/>
              </a:rPr>
              <a:t>&lt;Nummer&gt;</a:t>
            </a:fld>
            <a:endParaRPr/>
          </a:p>
        </p:txBody>
      </p:sp>
      <p:sp>
        <p:nvSpPr>
          <p:cNvPr id="187" name="CustomShape 3"/>
          <p:cNvSpPr/>
          <p:nvPr/>
        </p:nvSpPr>
        <p:spPr>
          <a:xfrm>
            <a:off x="3898800" y="0"/>
            <a:ext cx="2982600" cy="464760"/>
          </a:xfrm>
          <a:prstGeom prst="rect">
            <a:avLst/>
          </a:prstGeom>
        </p:spPr>
        <p:txBody>
          <a:bodyPr bIns="46800" lIns="90000" rIns="90000" tIns="46800"/>
          <a:p>
            <a:pPr algn="r">
              <a:lnSpc>
                <a:spcPct val="100000"/>
              </a:lnSpc>
            </a:pPr>
            <a:r>
              <a:rPr lang="de-DE" sz="1200">
                <a:solidFill>
                  <a:srgbClr val="000000"/>
                </a:solidFill>
                <a:latin typeface="Times New Roman"/>
                <a:ea typeface="ＭＳ Ｐゴシック"/>
              </a:rPr>
              <a:t>18.12.12</a:t>
            </a:r>
            <a:endParaRPr/>
          </a:p>
        </p:txBody>
      </p:sp>
      <p:sp>
        <p:nvSpPr>
          <p:cNvPr id="188" name="CustomShape 4"/>
          <p:cNvSpPr/>
          <p:nvPr/>
        </p:nvSpPr>
        <p:spPr>
          <a:xfrm>
            <a:off x="3898800" y="8831160"/>
            <a:ext cx="2982600" cy="464760"/>
          </a:xfrm>
          <a:prstGeom prst="rect">
            <a:avLst/>
          </a:prstGeom>
        </p:spPr>
        <p:txBody>
          <a:bodyPr anchor="b" bIns="46800" lIns="90000" rIns="90000" tIns="46800"/>
          <a:p>
            <a:pPr algn="r">
              <a:lnSpc>
                <a:spcPct val="100000"/>
              </a:lnSpc>
            </a:pPr>
            <a:fld id="{31C7C39D-7A05-4BB3-A7B2-F2F2FB0400EC}" type="slidenum">
              <a:rPr lang="de-DE" sz="1200">
                <a:solidFill>
                  <a:srgbClr val="000000"/>
                </a:solidFill>
                <a:latin typeface="Times New Roman"/>
                <a:ea typeface="ＭＳ Ｐゴシック"/>
              </a:rPr>
              <a:t>&lt;Nummer&gt;</a:t>
            </a:fld>
            <a:endParaRPr/>
          </a:p>
        </p:txBody>
      </p:sp>
      <p:sp>
        <p:nvSpPr>
          <p:cNvPr id="189" name="PlaceHolder 5"/>
          <p:cNvSpPr>
            <a:spLocks noGrp="1"/>
          </p:cNvSpPr>
          <p:nvPr>
            <p:ph type="body"/>
          </p:nvPr>
        </p:nvSpPr>
        <p:spPr>
          <a:xfrm>
            <a:off x="917640" y="4414680"/>
            <a:ext cx="5046480" cy="4184280"/>
          </a:xfrm>
          <a:prstGeom prst="rect">
            <a:avLst/>
          </a:prstGeom>
        </p:spPr>
        <p:txBody>
          <a:bodyPr anchor="ctr" bIns="45000" lIns="90000" rIns="90000" tIns="45000" wrap="none"/>
          <a:p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TextShape 1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de-DE" sz="2400">
                <a:solidFill>
                  <a:srgbClr val="ffffff"/>
                </a:solidFill>
                <a:latin typeface="Times New Roman"/>
                <a:ea typeface="ＭＳ Ｐゴシック"/>
              </a:rPr>
              <a:t>18.12.12</a:t>
            </a:r>
            <a:endParaRPr/>
          </a:p>
        </p:txBody>
      </p:sp>
      <p:sp>
        <p:nvSpPr>
          <p:cNvPr id="191" name="TextShape 2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18C05171-4C55-4490-91DE-25AEC5C8F01E}" type="slidenum">
              <a:rPr lang="de-DE" sz="2400">
                <a:solidFill>
                  <a:srgbClr val="ffffff"/>
                </a:solidFill>
                <a:latin typeface="Times New Roman"/>
                <a:ea typeface="ＭＳ Ｐゴシック"/>
              </a:rPr>
              <a:t>&lt;Nummer&gt;</a:t>
            </a:fld>
            <a:endParaRPr/>
          </a:p>
        </p:txBody>
      </p:sp>
      <p:sp>
        <p:nvSpPr>
          <p:cNvPr id="192" name="CustomShape 3"/>
          <p:cNvSpPr/>
          <p:nvPr/>
        </p:nvSpPr>
        <p:spPr>
          <a:xfrm>
            <a:off x="3898800" y="0"/>
            <a:ext cx="2982600" cy="464760"/>
          </a:xfrm>
          <a:prstGeom prst="rect">
            <a:avLst/>
          </a:prstGeom>
        </p:spPr>
        <p:txBody>
          <a:bodyPr bIns="46800" lIns="90000" rIns="90000" tIns="46800"/>
          <a:p>
            <a:pPr algn="r">
              <a:lnSpc>
                <a:spcPct val="100000"/>
              </a:lnSpc>
            </a:pPr>
            <a:r>
              <a:rPr lang="de-DE" sz="1200">
                <a:solidFill>
                  <a:srgbClr val="000000"/>
                </a:solidFill>
                <a:latin typeface="Times New Roman"/>
                <a:ea typeface="ＭＳ Ｐゴシック"/>
              </a:rPr>
              <a:t>18.12.12</a:t>
            </a:r>
            <a:endParaRPr/>
          </a:p>
        </p:txBody>
      </p:sp>
      <p:sp>
        <p:nvSpPr>
          <p:cNvPr id="193" name="CustomShape 4"/>
          <p:cNvSpPr/>
          <p:nvPr/>
        </p:nvSpPr>
        <p:spPr>
          <a:xfrm>
            <a:off x="3898800" y="8831160"/>
            <a:ext cx="2982600" cy="464760"/>
          </a:xfrm>
          <a:prstGeom prst="rect">
            <a:avLst/>
          </a:prstGeom>
        </p:spPr>
        <p:txBody>
          <a:bodyPr anchor="b" bIns="46800" lIns="90000" rIns="90000" tIns="46800"/>
          <a:p>
            <a:pPr algn="r">
              <a:lnSpc>
                <a:spcPct val="100000"/>
              </a:lnSpc>
            </a:pPr>
            <a:fld id="{264BD867-4233-4658-824D-F0D8426F1C50}" type="slidenum">
              <a:rPr lang="de-DE" sz="1200">
                <a:solidFill>
                  <a:srgbClr val="000000"/>
                </a:solidFill>
                <a:latin typeface="Times New Roman"/>
                <a:ea typeface="ＭＳ Ｐゴシック"/>
              </a:rPr>
              <a:t>&lt;Nummer&gt;</a:t>
            </a:fld>
            <a:endParaRPr/>
          </a:p>
        </p:txBody>
      </p:sp>
      <p:sp>
        <p:nvSpPr>
          <p:cNvPr id="194" name="PlaceHolder 5"/>
          <p:cNvSpPr>
            <a:spLocks noGrp="1"/>
          </p:cNvSpPr>
          <p:nvPr>
            <p:ph type="body"/>
          </p:nvPr>
        </p:nvSpPr>
        <p:spPr>
          <a:xfrm>
            <a:off x="917640" y="4414680"/>
            <a:ext cx="5046480" cy="4184280"/>
          </a:xfrm>
          <a:prstGeom prst="rect">
            <a:avLst/>
          </a:prstGeom>
        </p:spPr>
        <p:txBody>
          <a:bodyPr anchor="ctr" bIns="45000" lIns="90000" rIns="90000" tIns="45000" wrap="none"/>
          <a:p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TextShape 1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de-DE" sz="1200">
                <a:solidFill>
                  <a:srgbClr val="000000"/>
                </a:solidFill>
                <a:latin typeface="Times New Roman"/>
                <a:ea typeface="ＭＳ Ｐゴシック"/>
              </a:rPr>
              <a:t>18.12.12</a:t>
            </a:r>
            <a:endParaRPr/>
          </a:p>
        </p:txBody>
      </p:sp>
      <p:sp>
        <p:nvSpPr>
          <p:cNvPr id="196" name="TextShape 2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C8FB7EC0-88F0-405E-9987-9BC20D132C4A}" type="slidenum">
              <a:rPr lang="de-DE" sz="1200">
                <a:solidFill>
                  <a:srgbClr val="000000"/>
                </a:solidFill>
                <a:latin typeface="Times New Roman"/>
                <a:ea typeface="ＭＳ Ｐゴシック"/>
              </a:rPr>
              <a:t>&lt;Nummer&gt;</a:t>
            </a:fld>
            <a:endParaRPr/>
          </a:p>
        </p:txBody>
      </p:sp>
      <p:sp>
        <p:nvSpPr>
          <p:cNvPr id="197" name="PlaceHolder 3"/>
          <p:cNvSpPr>
            <a:spLocks noGrp="1"/>
          </p:cNvSpPr>
          <p:nvPr>
            <p:ph type="body"/>
          </p:nvPr>
        </p:nvSpPr>
        <p:spPr>
          <a:xfrm>
            <a:off x="917640" y="4414680"/>
            <a:ext cx="5044680" cy="4184280"/>
          </a:xfrm>
          <a:prstGeom prst="rect">
            <a:avLst/>
          </a:prstGeom>
        </p:spPr>
        <p:txBody>
          <a:bodyPr anchor="ctr" bIns="45000" lIns="90000" rIns="90000" tIns="45000" wrap="none"/>
          <a:p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TextShape 1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de-DE" sz="1200">
                <a:solidFill>
                  <a:srgbClr val="000000"/>
                </a:solidFill>
                <a:latin typeface="Times New Roman"/>
                <a:ea typeface="ＭＳ Ｐゴシック"/>
              </a:rPr>
              <a:t>18.12.12</a:t>
            </a:r>
            <a:endParaRPr/>
          </a:p>
        </p:txBody>
      </p:sp>
      <p:sp>
        <p:nvSpPr>
          <p:cNvPr id="199" name="TextShape 2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1F84346E-A4D6-429B-BFAD-74677175066E}" type="slidenum">
              <a:rPr lang="de-DE" sz="1200">
                <a:solidFill>
                  <a:srgbClr val="000000"/>
                </a:solidFill>
                <a:latin typeface="Times New Roman"/>
                <a:ea typeface="ＭＳ Ｐゴシック"/>
              </a:rPr>
              <a:t>&lt;Nummer&gt;</a:t>
            </a:fld>
            <a:endParaRPr/>
          </a:p>
        </p:txBody>
      </p:sp>
      <p:sp>
        <p:nvSpPr>
          <p:cNvPr id="200" name="PlaceHolder 3"/>
          <p:cNvSpPr>
            <a:spLocks noGrp="1"/>
          </p:cNvSpPr>
          <p:nvPr>
            <p:ph type="body"/>
          </p:nvPr>
        </p:nvSpPr>
        <p:spPr>
          <a:xfrm>
            <a:off x="917640" y="4414680"/>
            <a:ext cx="5044680" cy="4184280"/>
          </a:xfrm>
          <a:prstGeom prst="rect">
            <a:avLst/>
          </a:prstGeom>
        </p:spPr>
        <p:txBody>
          <a:bodyPr anchor="ctr" bIns="45000" lIns="90000" rIns="90000" tIns="45000" wrap="none"/>
          <a:p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63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046360" cy="39776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046360" cy="39776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56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63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56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6642000"/>
            <a:ext cx="9143640" cy="215640"/>
          </a:xfrm>
          <a:prstGeom prst="rect">
            <a:avLst/>
          </a:prstGeom>
          <a:gradFill>
            <a:gsLst>
              <a:gs pos="0">
                <a:srgbClr val="2a6ab3"/>
              </a:gs>
              <a:gs pos="100000">
                <a:srgbClr val="102843"/>
              </a:gs>
            </a:gsLst>
            <a:lin ang="10800000"/>
          </a:gradFill>
        </p:spPr>
      </p:sp>
      <p:sp>
        <p:nvSpPr>
          <p:cNvPr id="1" name="CustomShape 2"/>
          <p:cNvSpPr/>
          <p:nvPr/>
        </p:nvSpPr>
        <p:spPr>
          <a:xfrm>
            <a:off x="0" y="0"/>
            <a:ext cx="9143640" cy="215640"/>
          </a:xfrm>
          <a:prstGeom prst="rect">
            <a:avLst/>
          </a:prstGeom>
          <a:gradFill>
            <a:gsLst>
              <a:gs pos="0">
                <a:srgbClr val="133051"/>
              </a:gs>
              <a:gs pos="100000">
                <a:srgbClr val="2a6ab3"/>
              </a:gs>
            </a:gsLst>
            <a:lin ang="10800000"/>
          </a:gradFill>
        </p:spPr>
      </p:sp>
      <p:pic>
        <p:nvPicPr>
          <p:cNvPr descr="" id="2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539640" y="404640"/>
            <a:ext cx="1714320" cy="437760"/>
          </a:xfrm>
          <a:prstGeom prst="rect">
            <a:avLst/>
          </a:prstGeom>
        </p:spPr>
      </p:pic>
      <p:sp>
        <p:nvSpPr>
          <p:cNvPr id="3" name="CustomShape 3"/>
          <p:cNvSpPr/>
          <p:nvPr/>
        </p:nvSpPr>
        <p:spPr>
          <a:xfrm>
            <a:off x="6197760" y="6643800"/>
            <a:ext cx="2452320" cy="231120"/>
          </a:xfrm>
          <a:prstGeom prst="rect">
            <a:avLst/>
          </a:prstGeom>
        </p:spPr>
        <p:txBody>
          <a:bodyPr bIns="46800" lIns="90000" rIns="90000" tIns="46800"/>
          <a:p>
            <a:pPr algn="r">
              <a:lnSpc>
                <a:spcPct val="100000"/>
              </a:lnSpc>
            </a:pPr>
            <a:r>
              <a:rPr lang="de-DE" sz="900">
                <a:solidFill>
                  <a:srgbClr val="ffffff"/>
                </a:solidFill>
                <a:latin typeface="Arial"/>
                <a:ea typeface="ＭＳ Ｐゴシック"/>
              </a:rPr>
              <a:t>2012-12-19</a:t>
            </a:r>
            <a:endParaRPr/>
          </a:p>
        </p:txBody>
      </p:sp>
      <p:pic>
        <p:nvPicPr>
          <p:cNvPr descr="" id="4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4127400"/>
            <a:ext cx="9143640" cy="2512800"/>
          </a:xfrm>
          <a:prstGeom prst="rect">
            <a:avLst/>
          </a:prstGeom>
        </p:spPr>
      </p:pic>
      <p:sp>
        <p:nvSpPr>
          <p:cNvPr id="5" name="PlaceHolder 4"/>
          <p:cNvSpPr>
            <a:spLocks noGrp="1"/>
          </p:cNvSpPr>
          <p:nvPr>
            <p:ph type="title"/>
          </p:nvPr>
        </p:nvSpPr>
        <p:spPr>
          <a:xfrm>
            <a:off x="519120" y="801720"/>
            <a:ext cx="8069040" cy="591840"/>
          </a:xfrm>
          <a:prstGeom prst="rect">
            <a:avLst/>
          </a:prstGeom>
        </p:spPr>
        <p:txBody>
          <a:bodyPr bIns="0" lIns="0" rIns="0" tIns="0"/>
          <a:p>
            <a:pPr>
              <a:lnSpc>
                <a:spcPts val="1319"/>
              </a:lnSpc>
            </a:pPr>
            <a:r>
              <a:rPr b="1" lang="en-GB" sz="3200">
                <a:solidFill>
                  <a:srgbClr val="2a6ab3"/>
                </a:solidFill>
                <a:latin typeface="Arial"/>
                <a:ea typeface="ＭＳ Ｐゴシック"/>
              </a:rPr>
              <a:t>Klicken Sie, um das Format des Titeltextes zu bearbeitenClick to edit Master title style</a:t>
            </a:r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GB"/>
              <a:t>Klicken Sie, um die Formate des Gliederungstextes zu bearbeiten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GB"/>
              <a:t>Zweite Gliederungsebene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GB"/>
              <a:t>Dritte Gliederungsebene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GB"/>
              <a:t>Vierte Gliederungsebene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GB"/>
              <a:t>Fünfte Gliederungsebene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GB"/>
              <a:t>Sechste Gliederungsebene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GB"/>
              <a:t>Siebente Gliederungsebene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533520" y="1143000"/>
            <a:ext cx="7772040" cy="579240"/>
          </a:xfrm>
          <a:prstGeom prst="rect">
            <a:avLst/>
          </a:prstGeom>
        </p:spPr>
      </p:sp>
      <p:sp>
        <p:nvSpPr>
          <p:cNvPr id="40" name="CustomShape 2"/>
          <p:cNvSpPr/>
          <p:nvPr/>
        </p:nvSpPr>
        <p:spPr>
          <a:xfrm>
            <a:off x="0" y="6642000"/>
            <a:ext cx="9143640" cy="215640"/>
          </a:xfrm>
          <a:prstGeom prst="rect">
            <a:avLst/>
          </a:prstGeom>
          <a:gradFill>
            <a:gsLst>
              <a:gs pos="0">
                <a:srgbClr val="2a6ab3"/>
              </a:gs>
              <a:gs pos="100000">
                <a:srgbClr val="102843"/>
              </a:gs>
            </a:gsLst>
            <a:lin ang="10800000"/>
          </a:gradFill>
        </p:spPr>
      </p:sp>
      <p:sp>
        <p:nvSpPr>
          <p:cNvPr id="41" name="CustomShape 3"/>
          <p:cNvSpPr/>
          <p:nvPr/>
        </p:nvSpPr>
        <p:spPr>
          <a:xfrm>
            <a:off x="479520" y="6643800"/>
            <a:ext cx="2452320" cy="215640"/>
          </a:xfrm>
          <a:prstGeom prst="rect">
            <a:avLst/>
          </a:prstGeom>
        </p:spPr>
        <p:txBody>
          <a:bodyPr bIns="46800" lIns="90000" rIns="90000" tIns="46800"/>
          <a:p>
            <a:pPr>
              <a:lnSpc>
                <a:spcPct val="100000"/>
              </a:lnSpc>
            </a:pPr>
            <a:r>
              <a:rPr lang="de-DE" sz="800">
                <a:solidFill>
                  <a:srgbClr val="ffffff"/>
                </a:solidFill>
                <a:latin typeface="Arial"/>
                <a:ea typeface="ＭＳ Ｐゴシック"/>
              </a:rPr>
              <a:t>2012-12-19</a:t>
            </a:r>
            <a:endParaRPr/>
          </a:p>
        </p:txBody>
      </p:sp>
      <p:pic>
        <p:nvPicPr>
          <p:cNvPr descr="" id="42" name="Picture 7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3640" cy="661680"/>
          </a:xfrm>
          <a:prstGeom prst="rect">
            <a:avLst/>
          </a:prstGeom>
        </p:spPr>
      </p:pic>
      <p:sp>
        <p:nvSpPr>
          <p:cNvPr id="43" name="CustomShape 4"/>
          <p:cNvSpPr/>
          <p:nvPr/>
        </p:nvSpPr>
        <p:spPr>
          <a:xfrm>
            <a:off x="1486080" y="6642000"/>
            <a:ext cx="6283080" cy="231120"/>
          </a:xfrm>
          <a:prstGeom prst="rect">
            <a:avLst/>
          </a:prstGeom>
        </p:spPr>
        <p:txBody>
          <a:bodyPr bIns="46800" lIns="90000" rIns="90000" tIns="46800"/>
          <a:p>
            <a:pPr algn="ctr">
              <a:lnSpc>
                <a:spcPct val="100000"/>
              </a:lnSpc>
            </a:pPr>
            <a:r>
              <a:rPr lang="de-DE" sz="900">
                <a:solidFill>
                  <a:srgbClr val="ffffff"/>
                </a:solidFill>
                <a:latin typeface="ETH-Light"/>
                <a:ea typeface="ＭＳ Ｐゴシック"/>
              </a:rPr>
              <a:t>Marcel Arikan, Nuhro Ego, Ralf Kohrt</a:t>
            </a:r>
            <a:endParaRPr/>
          </a:p>
        </p:txBody>
      </p:sp>
      <p:sp>
        <p:nvSpPr>
          <p:cNvPr id="44" name="PlaceHolder 5"/>
          <p:cNvSpPr>
            <a:spLocks noGrp="1"/>
          </p:cNvSpPr>
          <p:nvPr>
            <p:ph type="sldNum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7D7A0372-7A73-463D-970D-C2749CB4F092}" type="slidenum">
              <a:rPr lang="de-DE" sz="2400">
                <a:solidFill>
                  <a:srgbClr val="ffffff"/>
                </a:solidFill>
                <a:latin typeface="Times New Roman"/>
                <a:ea typeface="ＭＳ Ｐゴシック"/>
              </a:rPr>
              <a:t>&lt;Nummer&gt;</a:t>
            </a:fld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45" name="PlaceHolder 6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en-GB"/>
              <a:t>Klicken Sie, um das Format des Titeltextes zu bearbeiten</a:t>
            </a:r>
            <a:endParaRPr/>
          </a:p>
        </p:txBody>
      </p:sp>
      <p:sp>
        <p:nvSpPr>
          <p:cNvPr id="46" name="PlaceHolder 7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GB"/>
              <a:t>Klicken Sie, um die Formate des Gliederungstextes zu bearbeiten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GB"/>
              <a:t>Zweite Gliederungsebene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GB"/>
              <a:t>Dritte Gliederungsebene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GB"/>
              <a:t>Vierte Gliederungsebene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GB"/>
              <a:t>Fünfte Gliederungsebene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GB"/>
              <a:t>Sechste Gliederungsebene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GB"/>
              <a:t>Siebente Gliederungsebene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8.wmf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1.wmf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wmf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533520" y="6705720"/>
            <a:ext cx="2895120" cy="137880"/>
          </a:xfrm>
          <a:prstGeom prst="rect">
            <a:avLst/>
          </a:prstGeom>
        </p:spPr>
        <p:txBody>
          <a:bodyPr anchor="ctr" bIns="0" lIns="0" rIns="0" tIns="0"/>
          <a:p>
            <a:pPr>
              <a:lnSpc>
                <a:spcPct val="100000"/>
              </a:lnSpc>
            </a:pPr>
            <a:r>
              <a:rPr b="1" lang="de-DE" sz="900">
                <a:solidFill>
                  <a:srgbClr val="ffffff"/>
                </a:solidFill>
                <a:latin typeface="Arial"/>
                <a:ea typeface="ＭＳ Ｐゴシック"/>
              </a:rPr>
              <a:t>© ETH Zürich |</a:t>
            </a:r>
            <a:endParaRPr/>
          </a:p>
        </p:txBody>
      </p:sp>
      <p:sp>
        <p:nvSpPr>
          <p:cNvPr id="85" name="CustomShape 2"/>
          <p:cNvSpPr/>
          <p:nvPr/>
        </p:nvSpPr>
        <p:spPr>
          <a:xfrm>
            <a:off x="341280" y="934920"/>
            <a:ext cx="8432280" cy="1066320"/>
          </a:xfrm>
          <a:prstGeom prst="rect">
            <a:avLst/>
          </a:prstGeom>
        </p:spPr>
        <p:txBody>
          <a:bodyPr bIns="0" lIns="0" rIns="0" tIns="0"/>
          <a:p>
            <a:pPr algn="ctr">
              <a:lnSpc>
                <a:spcPts val="1319"/>
              </a:lnSpc>
            </a:pPr>
            <a:r>
              <a:rPr b="1" lang="de-DE" sz="3200">
                <a:solidFill>
                  <a:srgbClr val="2a6ab3"/>
                </a:solidFill>
                <a:latin typeface="Arial"/>
                <a:ea typeface="ＭＳ Ｐゴシック"/>
              </a:rPr>
              <a:t>Intersection Problem</a:t>
            </a:r>
            <a:r>
              <a:rPr b="1" lang="de-DE" sz="3200">
                <a:solidFill>
                  <a:srgbClr val="2a6ab3"/>
                </a:solidFill>
                <a:latin typeface="Arial"/>
                <a:ea typeface="ＭＳ Ｐゴシック"/>
              </a:rPr>
              <a:t>
</a:t>
            </a:r>
            <a:endParaRPr/>
          </a:p>
        </p:txBody>
      </p:sp>
      <p:sp>
        <p:nvSpPr>
          <p:cNvPr id="86" name="CustomShape 3"/>
          <p:cNvSpPr/>
          <p:nvPr/>
        </p:nvSpPr>
        <p:spPr>
          <a:xfrm>
            <a:off x="639720" y="1554120"/>
            <a:ext cx="8030880" cy="826560"/>
          </a:xfrm>
          <a:prstGeom prst="rect">
            <a:avLst/>
          </a:prstGeom>
        </p:spPr>
        <p:txBody>
          <a:bodyPr bIns="0" lIns="0" rIns="0" tIns="0"/>
          <a:p>
            <a:pPr algn="ctr">
              <a:lnSpc>
                <a:spcPts val="1389"/>
              </a:lnSpc>
            </a:pPr>
            <a:r>
              <a:rPr lang="de-DE" sz="2200">
                <a:solidFill>
                  <a:srgbClr val="000000"/>
                </a:solidFill>
                <a:latin typeface="Arial"/>
                <a:ea typeface="ＭＳ Ｐゴシック"/>
              </a:rPr>
              <a:t>Traffic flow comparison of roundabouts with crossroads controlled by traffic lights, including pedestrians</a:t>
            </a:r>
            <a:endParaRPr/>
          </a:p>
        </p:txBody>
      </p:sp>
      <p:sp>
        <p:nvSpPr>
          <p:cNvPr id="87" name="CustomShape 4"/>
          <p:cNvSpPr/>
          <p:nvPr/>
        </p:nvSpPr>
        <p:spPr>
          <a:xfrm>
            <a:off x="2916360" y="3178080"/>
            <a:ext cx="3593880" cy="991800"/>
          </a:xfrm>
          <a:prstGeom prst="rect">
            <a:avLst/>
          </a:prstGeom>
        </p:spPr>
        <p:txBody>
          <a:bodyPr anchor="ctr" bIns="0" lIns="0" rIns="0" tIns="0"/>
          <a:p>
            <a:pPr algn="ctr">
              <a:lnSpc>
                <a:spcPct val="150000"/>
              </a:lnSpc>
            </a:pPr>
            <a:r>
              <a:rPr lang="de-DE" sz="1600">
                <a:solidFill>
                  <a:srgbClr val="000000"/>
                </a:solidFill>
                <a:latin typeface="Arial"/>
                <a:ea typeface="ＭＳ Ｐゴシック"/>
              </a:rPr>
              <a:t>Marcel Arikan, Nuhro Ego, Ralf Kohrt</a:t>
            </a:r>
            <a:endParaRPr/>
          </a:p>
          <a:p>
            <a:pPr algn="ctr">
              <a:lnSpc>
                <a:spcPct val="150000"/>
              </a:lnSpc>
            </a:pPr>
            <a:r>
              <a:rPr lang="de-DE" sz="1600">
                <a:solidFill>
                  <a:srgbClr val="000000"/>
                </a:solidFill>
                <a:latin typeface="Arial"/>
                <a:ea typeface="ＭＳ Ｐゴシック"/>
              </a:rPr>
              <a:t>HS 2012</a:t>
            </a:r>
            <a:endParaRPr/>
          </a:p>
        </p:txBody>
      </p:sp>
    </p:spTree>
  </p:cSld>
  <p:timing>
    <p:tnLst>
      <p:par>
        <p:cTn dur="indefinite" id="1" nodeType="tmRoot" restart="never">
          <p:childTnLst>
            <p:seq>
              <p:cTn dur="indefinite"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7812000" y="6632640"/>
            <a:ext cx="761760" cy="229680"/>
          </a:xfrm>
          <a:prstGeom prst="rect">
            <a:avLst/>
          </a:prstGeom>
        </p:spPr>
        <p:txBody>
          <a:bodyPr anchor="ctr" bIns="0" lIns="0" rIns="0" tIns="144000"/>
          <a:p>
            <a:pPr algn="r">
              <a:lnSpc>
                <a:spcPct val="100000"/>
              </a:lnSpc>
            </a:pPr>
            <a:fld id="{1B0D45CE-178E-488D-A070-A8B7FFE54A01}" type="slidenum">
              <a:rPr lang="de-DE" sz="900">
                <a:solidFill>
                  <a:srgbClr val="ffffff"/>
                </a:solidFill>
                <a:latin typeface="Arial"/>
                <a:ea typeface="ＭＳ Ｐゴシック"/>
              </a:rPr>
              <a:t>&lt;Nummer&gt;</a:t>
            </a:fld>
            <a:endParaRPr/>
          </a:p>
          <a:p>
            <a:pPr algn="r">
              <a:lnSpc>
                <a:spcPct val="100000"/>
              </a:lnSpc>
            </a:pPr>
            <a:endParaRPr/>
          </a:p>
        </p:txBody>
      </p:sp>
      <p:sp>
        <p:nvSpPr>
          <p:cNvPr id="113" name="CustomShape 2"/>
          <p:cNvSpPr/>
          <p:nvPr/>
        </p:nvSpPr>
        <p:spPr>
          <a:xfrm>
            <a:off x="519120" y="801720"/>
            <a:ext cx="8076960" cy="599760"/>
          </a:xfrm>
          <a:prstGeom prst="rect">
            <a:avLst/>
          </a:prstGeom>
        </p:spPr>
        <p:txBody>
          <a:bodyPr bIns="0" lIns="0" rIns="0" tIns="0"/>
          <a:p>
            <a:pPr>
              <a:lnSpc>
                <a:spcPts val="1319"/>
              </a:lnSpc>
            </a:pPr>
            <a:r>
              <a:rPr b="1" lang="de-DE" sz="3200">
                <a:solidFill>
                  <a:srgbClr val="2a6ab3"/>
                </a:solidFill>
                <a:latin typeface="Arial"/>
                <a:ea typeface="ＭＳ Ｐゴシック"/>
              </a:rPr>
              <a:t>Implementation of crossroad</a:t>
            </a:r>
            <a:endParaRPr/>
          </a:p>
        </p:txBody>
      </p:sp>
      <p:sp>
        <p:nvSpPr>
          <p:cNvPr id="114" name="CustomShape 3"/>
          <p:cNvSpPr/>
          <p:nvPr/>
        </p:nvSpPr>
        <p:spPr>
          <a:xfrm>
            <a:off x="519120" y="1281240"/>
            <a:ext cx="8061120" cy="4936680"/>
          </a:xfrm>
          <a:prstGeom prst="rect">
            <a:avLst/>
          </a:prstGeom>
        </p:spPr>
        <p:txBody>
          <a:bodyPr bIns="0" lIns="0" rIns="0" tIns="0"/>
          <a:p>
            <a:pPr>
              <a:lnSpc>
                <a:spcPts val="1389"/>
              </a:lnSpc>
              <a:buSzPct val="110000"/>
              <a:buFont charset="2" typeface="Wingdings"/>
              <a:buChar char=""/>
            </a:pPr>
            <a:r>
              <a:rPr lang="de-DE" sz="2400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r>
              <a:rPr lang="de-DE" sz="2400">
                <a:solidFill>
                  <a:srgbClr val="000000"/>
                </a:solidFill>
                <a:latin typeface="Arial"/>
                <a:ea typeface="ＭＳ Ｐゴシック"/>
              </a:rPr>
              <a:t>matrices for information about</a:t>
            </a:r>
            <a:endParaRPr/>
          </a:p>
          <a:p>
            <a:pPr lvl="1">
              <a:lnSpc>
                <a:spcPts val="1107"/>
              </a:lnSpc>
              <a:buSzPct val="80000"/>
              <a:buFont charset="2" typeface="Wingdings"/>
              <a:buChar char=""/>
            </a:pPr>
            <a:r>
              <a:rPr lang="de-DE" sz="2000">
                <a:solidFill>
                  <a:srgbClr val="000000"/>
                </a:solidFill>
                <a:latin typeface="Arial"/>
                <a:ea typeface="ＭＳ Ｐゴシック"/>
              </a:rPr>
              <a:t>is there a car?</a:t>
            </a:r>
            <a:endParaRPr/>
          </a:p>
          <a:p>
            <a:pPr lvl="1">
              <a:lnSpc>
                <a:spcPts val="1107"/>
              </a:lnSpc>
              <a:buSzPct val="80000"/>
              <a:buFont charset="2" typeface="Wingdings"/>
              <a:buChar char=""/>
            </a:pPr>
            <a:r>
              <a:rPr lang="de-DE" sz="2000">
                <a:solidFill>
                  <a:srgbClr val="000000"/>
                </a:solidFill>
                <a:latin typeface="Arial"/>
                <a:ea typeface="ＭＳ Ｐゴシック"/>
              </a:rPr>
              <a:t>speed of car</a:t>
            </a:r>
            <a:endParaRPr/>
          </a:p>
          <a:p>
            <a:pPr lvl="1">
              <a:lnSpc>
                <a:spcPts val="1107"/>
              </a:lnSpc>
              <a:buSzPct val="80000"/>
              <a:buFont charset="2" typeface="Wingdings"/>
              <a:buChar char=""/>
            </a:pPr>
            <a:r>
              <a:rPr lang="de-DE" sz="2000">
                <a:solidFill>
                  <a:srgbClr val="000000"/>
                </a:solidFill>
                <a:latin typeface="Arial"/>
                <a:ea typeface="ＭＳ Ｐゴシック"/>
              </a:rPr>
              <a:t>direction of car</a:t>
            </a:r>
            <a:endParaRPr/>
          </a:p>
          <a:p>
            <a:pPr>
              <a:lnSpc>
                <a:spcPts val="1389"/>
              </a:lnSpc>
              <a:buSzPct val="110000"/>
              <a:buFont charset="2" typeface="Wingdings"/>
              <a:buChar char=""/>
            </a:pPr>
            <a:r>
              <a:rPr lang="de-DE" sz="2400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r>
              <a:rPr lang="de-DE" sz="2400">
                <a:solidFill>
                  <a:srgbClr val="000000"/>
                </a:solidFill>
                <a:latin typeface="Arial"/>
                <a:ea typeface="ＭＳ Ｐゴシック"/>
              </a:rPr>
              <a:t>matrices for left lane and direction of cars waiting to enter crossroad</a:t>
            </a:r>
            <a:endParaRPr/>
          </a:p>
          <a:p>
            <a:pPr>
              <a:lnSpc>
                <a:spcPts val="1389"/>
              </a:lnSpc>
              <a:buSzPct val="110000"/>
              <a:buFont charset="2" typeface="Wingdings"/>
              <a:buChar char=""/>
            </a:pPr>
            <a:r>
              <a:rPr lang="de-DE" sz="2400">
                <a:solidFill>
                  <a:srgbClr val="000000"/>
                </a:solidFill>
                <a:latin typeface="Courier New"/>
                <a:ea typeface="ＭＳ Ｐゴシック"/>
              </a:rPr>
              <a:t>crosslight_measure_gap.m</a:t>
            </a:r>
            <a:r>
              <a:rPr lang="de-DE" sz="2400">
                <a:solidFill>
                  <a:srgbClr val="000000"/>
                </a:solidFill>
                <a:latin typeface="Arial"/>
                <a:ea typeface="ＭＳ Ｐゴシック"/>
              </a:rPr>
              <a:t> to measure the gap when coming to, driving in and leaving a crossroad</a:t>
            </a:r>
            <a:endParaRPr/>
          </a:p>
          <a:p>
            <a:pPr>
              <a:lnSpc>
                <a:spcPts val="1389"/>
              </a:lnSpc>
              <a:buSzPct val="110000"/>
              <a:buFont charset="2" typeface="Wingdings"/>
              <a:buChar char=""/>
            </a:pPr>
            <a:r>
              <a:rPr lang="de-DE" sz="2400">
                <a:solidFill>
                  <a:srgbClr val="000000"/>
                </a:solidFill>
                <a:latin typeface="Courier New"/>
                <a:ea typeface="ＭＳ Ｐゴシック"/>
              </a:rPr>
              <a:t>crosslight_next_ij.m</a:t>
            </a:r>
            <a:r>
              <a:rPr lang="de-DE" sz="2400">
                <a:solidFill>
                  <a:srgbClr val="000000"/>
                </a:solidFill>
                <a:latin typeface="Arial"/>
                <a:ea typeface="ＭＳ Ｐゴシック"/>
              </a:rPr>
              <a:t> recursively called for indices</a:t>
            </a:r>
            <a:endParaRPr/>
          </a:p>
        </p:txBody>
      </p:sp>
      <p:sp>
        <p:nvSpPr>
          <p:cNvPr id="115" name="CustomShape 4"/>
          <p:cNvSpPr/>
          <p:nvPr/>
        </p:nvSpPr>
        <p:spPr>
          <a:xfrm>
            <a:off x="519120" y="1281240"/>
            <a:ext cx="8061120" cy="4936680"/>
          </a:xfrm>
          <a:prstGeom prst="rect">
            <a:avLst/>
          </a:prstGeom>
          <a:blipFill>
            <a:blip r:embed="rId1"/>
          </a:blipFill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de-DE" sz="2400">
                <a:solidFill>
                  <a:srgbClr val="ffffff"/>
                </a:solidFill>
                <a:latin typeface="Times New Roman"/>
                <a:ea typeface="ＭＳ Ｐゴシック"/>
              </a:rPr>
              <a:t> </a:t>
            </a:r>
            <a:endParaRPr/>
          </a:p>
        </p:txBody>
      </p:sp>
    </p:spTree>
  </p:cSld>
  <p:timing>
    <p:tnLst>
      <p:par>
        <p:cTn dur="indefinite" id="19" nodeType="tmRoot" restart="never">
          <p:childTnLst>
            <p:seq>
              <p:cTn dur="indefinite"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7812000" y="6632640"/>
            <a:ext cx="761760" cy="229680"/>
          </a:xfrm>
          <a:prstGeom prst="rect">
            <a:avLst/>
          </a:prstGeom>
        </p:spPr>
        <p:txBody>
          <a:bodyPr anchor="ctr" bIns="0" lIns="0" rIns="0" tIns="144000"/>
          <a:p>
            <a:pPr algn="r">
              <a:lnSpc>
                <a:spcPct val="100000"/>
              </a:lnSpc>
            </a:pPr>
            <a:fld id="{A3EA8B97-A640-4709-8599-6D6F192AA47A}" type="slidenum">
              <a:rPr lang="de-DE" sz="900">
                <a:solidFill>
                  <a:srgbClr val="ffffff"/>
                </a:solidFill>
                <a:latin typeface="Arial"/>
                <a:ea typeface="ＭＳ Ｐゴシック"/>
              </a:rPr>
              <a:t>&lt;Nummer&gt;</a:t>
            </a:fld>
            <a:endParaRPr/>
          </a:p>
          <a:p>
            <a:pPr algn="r">
              <a:lnSpc>
                <a:spcPct val="100000"/>
              </a:lnSpc>
            </a:pPr>
            <a:endParaRPr/>
          </a:p>
        </p:txBody>
      </p:sp>
      <p:sp>
        <p:nvSpPr>
          <p:cNvPr id="117" name="CustomShape 2"/>
          <p:cNvSpPr/>
          <p:nvPr/>
        </p:nvSpPr>
        <p:spPr>
          <a:xfrm>
            <a:off x="519120" y="801720"/>
            <a:ext cx="8076960" cy="970920"/>
          </a:xfrm>
          <a:prstGeom prst="rect">
            <a:avLst/>
          </a:prstGeom>
        </p:spPr>
        <p:txBody>
          <a:bodyPr bIns="0" lIns="0" rIns="0" tIns="0"/>
          <a:p>
            <a:pPr>
              <a:lnSpc>
                <a:spcPts val="1319"/>
              </a:lnSpc>
            </a:pPr>
            <a:r>
              <a:rPr b="1" lang="de-DE" sz="2800">
                <a:solidFill>
                  <a:srgbClr val="2a6ab3"/>
                </a:solidFill>
                <a:latin typeface="Arial"/>
                <a:ea typeface="ＭＳ Ｐゴシック"/>
              </a:rPr>
              <a:t>Simulation crossroad with car density =   and pedestrian density = </a:t>
            </a:r>
            <a:endParaRPr/>
          </a:p>
        </p:txBody>
      </p:sp>
      <p:sp>
        <p:nvSpPr>
          <p:cNvPr id="118" name="CustomShape 3"/>
          <p:cNvSpPr/>
          <p:nvPr/>
        </p:nvSpPr>
        <p:spPr>
          <a:xfrm>
            <a:off x="519120" y="801720"/>
            <a:ext cx="8076960" cy="970920"/>
          </a:xfrm>
          <a:prstGeom prst="rect">
            <a:avLst/>
          </a:prstGeom>
          <a:blipFill>
            <a:blip r:embed="rId1"/>
          </a:blipFill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de-DE" sz="2400">
                <a:solidFill>
                  <a:srgbClr val="ffffff"/>
                </a:solidFill>
                <a:latin typeface="Times New Roman"/>
                <a:ea typeface="ＭＳ Ｐゴシック"/>
              </a:rPr>
              <a:t> </a:t>
            </a:r>
            <a:endParaRPr/>
          </a:p>
        </p:txBody>
      </p:sp>
    </p:spTree>
  </p:cSld>
  <p:timing>
    <p:tnLst>
      <p:par>
        <p:cTn dur="indefinite" id="21" nodeType="tmRoot" restart="never">
          <p:childTnLst>
            <p:seq>
              <p:cTn dur="indefinite"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7812000" y="6632640"/>
            <a:ext cx="761760" cy="229680"/>
          </a:xfrm>
          <a:prstGeom prst="rect">
            <a:avLst/>
          </a:prstGeom>
        </p:spPr>
        <p:txBody>
          <a:bodyPr anchor="ctr" bIns="0" lIns="0" rIns="0" tIns="144000"/>
          <a:p>
            <a:pPr algn="r">
              <a:lnSpc>
                <a:spcPct val="100000"/>
              </a:lnSpc>
            </a:pPr>
            <a:fld id="{5FF002B9-D1C6-4204-8B46-E3A7164966C5}" type="slidenum">
              <a:rPr lang="de-DE" sz="900">
                <a:solidFill>
                  <a:srgbClr val="ffffff"/>
                </a:solidFill>
                <a:latin typeface="Arial"/>
                <a:ea typeface="ＭＳ Ｐゴシック"/>
              </a:rPr>
              <a:t>&lt;Nummer&gt;</a:t>
            </a:fld>
            <a:endParaRPr/>
          </a:p>
          <a:p>
            <a:pPr algn="r">
              <a:lnSpc>
                <a:spcPct val="100000"/>
              </a:lnSpc>
            </a:pPr>
            <a:endParaRPr/>
          </a:p>
        </p:txBody>
      </p:sp>
      <p:sp>
        <p:nvSpPr>
          <p:cNvPr id="120" name="CustomShape 2"/>
          <p:cNvSpPr/>
          <p:nvPr/>
        </p:nvSpPr>
        <p:spPr>
          <a:xfrm>
            <a:off x="519120" y="801720"/>
            <a:ext cx="8076960" cy="599760"/>
          </a:xfrm>
          <a:prstGeom prst="rect">
            <a:avLst/>
          </a:prstGeom>
        </p:spPr>
        <p:txBody>
          <a:bodyPr bIns="0" lIns="0" rIns="0" tIns="0"/>
          <a:p>
            <a:pPr>
              <a:lnSpc>
                <a:spcPts val="1319"/>
              </a:lnSpc>
            </a:pPr>
            <a:r>
              <a:rPr b="1" lang="de-DE" sz="3200">
                <a:solidFill>
                  <a:srgbClr val="2a6ab3"/>
                </a:solidFill>
                <a:latin typeface="Arial"/>
                <a:ea typeface="ＭＳ Ｐゴシック"/>
              </a:rPr>
              <a:t>Implementation of crossroad</a:t>
            </a:r>
            <a:endParaRPr/>
          </a:p>
        </p:txBody>
      </p:sp>
      <p:pic>
        <p:nvPicPr>
          <p:cNvPr descr="" id="121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843120" y="1244520"/>
            <a:ext cx="7195680" cy="5387760"/>
          </a:xfrm>
          <a:prstGeom prst="rect">
            <a:avLst/>
          </a:prstGeom>
        </p:spPr>
      </p:pic>
    </p:spTree>
  </p:cSld>
  <p:timing>
    <p:tnLst>
      <p:par>
        <p:cTn dur="indefinite" id="23" nodeType="tmRoot" restart="never">
          <p:childTnLst>
            <p:seq>
              <p:cTn dur="indefinite"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7812000" y="6632640"/>
            <a:ext cx="761760" cy="229680"/>
          </a:xfrm>
          <a:prstGeom prst="rect">
            <a:avLst/>
          </a:prstGeom>
        </p:spPr>
        <p:txBody>
          <a:bodyPr anchor="ctr" bIns="0" lIns="0" rIns="0" tIns="144000"/>
          <a:p>
            <a:pPr algn="r">
              <a:lnSpc>
                <a:spcPct val="100000"/>
              </a:lnSpc>
            </a:pPr>
            <a:fld id="{5D5B7E09-A682-44A7-BC9F-62B7D8F7B87F}" type="slidenum">
              <a:rPr lang="de-DE" sz="900">
                <a:solidFill>
                  <a:srgbClr val="ffffff"/>
                </a:solidFill>
                <a:latin typeface="Arial"/>
                <a:ea typeface="ＭＳ Ｐゴシック"/>
              </a:rPr>
              <a:t>&lt;Nummer&gt;</a:t>
            </a:fld>
            <a:endParaRPr/>
          </a:p>
          <a:p>
            <a:pPr algn="r">
              <a:lnSpc>
                <a:spcPct val="100000"/>
              </a:lnSpc>
            </a:pPr>
            <a:endParaRPr/>
          </a:p>
        </p:txBody>
      </p:sp>
      <p:sp>
        <p:nvSpPr>
          <p:cNvPr id="123" name="CustomShape 2"/>
          <p:cNvSpPr/>
          <p:nvPr/>
        </p:nvSpPr>
        <p:spPr>
          <a:xfrm>
            <a:off x="519120" y="801720"/>
            <a:ext cx="8076960" cy="599760"/>
          </a:xfrm>
          <a:prstGeom prst="rect">
            <a:avLst/>
          </a:prstGeom>
        </p:spPr>
        <p:txBody>
          <a:bodyPr bIns="0" lIns="0" rIns="0" tIns="0"/>
          <a:p>
            <a:pPr>
              <a:lnSpc>
                <a:spcPts val="1319"/>
              </a:lnSpc>
            </a:pPr>
            <a:r>
              <a:rPr b="1" lang="de-DE" sz="3200">
                <a:solidFill>
                  <a:srgbClr val="2a6ab3"/>
                </a:solidFill>
                <a:latin typeface="Arial"/>
                <a:ea typeface="ＭＳ Ｐゴシック"/>
              </a:rPr>
              <a:t>Graphical Implementation</a:t>
            </a:r>
            <a:endParaRPr/>
          </a:p>
        </p:txBody>
      </p:sp>
      <p:sp>
        <p:nvSpPr>
          <p:cNvPr id="124" name="CustomShape 3"/>
          <p:cNvSpPr/>
          <p:nvPr/>
        </p:nvSpPr>
        <p:spPr>
          <a:xfrm>
            <a:off x="519120" y="1281240"/>
            <a:ext cx="8061120" cy="4936680"/>
          </a:xfrm>
          <a:prstGeom prst="rect">
            <a:avLst/>
          </a:prstGeom>
        </p:spPr>
        <p:txBody>
          <a:bodyPr bIns="0" lIns="0" rIns="0" tIns="0"/>
          <a:p>
            <a:pPr>
              <a:lnSpc>
                <a:spcPts val="1389"/>
              </a:lnSpc>
              <a:buSzPct val="110000"/>
              <a:buFont charset="2" typeface="Wingdings"/>
              <a:buChar char=""/>
            </a:pPr>
            <a:r>
              <a:rPr lang="de-DE" sz="2800">
                <a:solidFill>
                  <a:srgbClr val="000000"/>
                </a:solidFill>
                <a:latin typeface="Arial"/>
                <a:ea typeface="ＭＳ Ｐゴシック"/>
              </a:rPr>
              <a:t>bablb</a:t>
            </a:r>
            <a:endParaRPr/>
          </a:p>
          <a:p>
            <a:pPr>
              <a:lnSpc>
                <a:spcPts val="1107"/>
              </a:lnSpc>
            </a:pPr>
            <a:endParaRPr/>
          </a:p>
          <a:p>
            <a:pPr>
              <a:lnSpc>
                <a:spcPts val="1107"/>
              </a:lnSpc>
            </a:pPr>
            <a:endParaRPr/>
          </a:p>
          <a:p>
            <a:pPr>
              <a:lnSpc>
                <a:spcPts val="1389"/>
              </a:lnSpc>
            </a:pPr>
            <a:endParaRPr/>
          </a:p>
        </p:txBody>
      </p:sp>
    </p:spTree>
  </p:cSld>
  <p:timing>
    <p:tnLst>
      <p:par>
        <p:cTn dur="indefinite" id="25" nodeType="tmRoot" restart="never">
          <p:childTnLst>
            <p:seq>
              <p:cTn dur="indefinite"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7812000" y="6632640"/>
            <a:ext cx="761760" cy="229680"/>
          </a:xfrm>
          <a:prstGeom prst="rect">
            <a:avLst/>
          </a:prstGeom>
        </p:spPr>
        <p:txBody>
          <a:bodyPr anchor="ctr" bIns="0" lIns="0" rIns="0" tIns="144000"/>
          <a:p>
            <a:pPr algn="r">
              <a:lnSpc>
                <a:spcPct val="100000"/>
              </a:lnSpc>
            </a:pPr>
            <a:fld id="{DDDB80F9-4FB0-4358-AA14-754445889DC5}" type="slidenum">
              <a:rPr lang="de-DE" sz="900">
                <a:solidFill>
                  <a:srgbClr val="ffffff"/>
                </a:solidFill>
                <a:latin typeface="Arial"/>
                <a:ea typeface="ＭＳ Ｐゴシック"/>
              </a:rPr>
              <a:t>&lt;Nummer&gt;</a:t>
            </a:fld>
            <a:endParaRPr/>
          </a:p>
          <a:p>
            <a:pPr algn="r">
              <a:lnSpc>
                <a:spcPct val="100000"/>
              </a:lnSpc>
            </a:pPr>
            <a:endParaRPr/>
          </a:p>
        </p:txBody>
      </p:sp>
      <p:sp>
        <p:nvSpPr>
          <p:cNvPr id="126" name="CustomShape 2"/>
          <p:cNvSpPr/>
          <p:nvPr/>
        </p:nvSpPr>
        <p:spPr>
          <a:xfrm>
            <a:off x="519120" y="801720"/>
            <a:ext cx="8076960" cy="1474920"/>
          </a:xfrm>
          <a:prstGeom prst="rect">
            <a:avLst/>
          </a:prstGeom>
        </p:spPr>
        <p:txBody>
          <a:bodyPr bIns="0" lIns="0" rIns="0" tIns="0"/>
          <a:p>
            <a:pPr>
              <a:lnSpc>
                <a:spcPts val="1319"/>
              </a:lnSpc>
            </a:pPr>
            <a:r>
              <a:rPr b="1" lang="de-DE" sz="2800">
                <a:solidFill>
                  <a:srgbClr val="2a6ab3"/>
                </a:solidFill>
                <a:latin typeface="Arial"/>
                <a:ea typeface="ＭＳ Ｐゴシック"/>
              </a:rPr>
              <a:t>Simulation: Single crossroad with car and pedestrian densities  and </a:t>
            </a:r>
            <a:endParaRPr/>
          </a:p>
          <a:p>
            <a:pPr>
              <a:lnSpc>
                <a:spcPts val="1319"/>
              </a:lnSpc>
            </a:pPr>
            <a:r>
              <a:rPr b="1" lang="de-DE" sz="2800">
                <a:solidFill>
                  <a:srgbClr val="2a6ab3"/>
                </a:solidFill>
                <a:latin typeface="Arial"/>
                <a:ea typeface="ＭＳ Ｐゴシック"/>
              </a:rPr>
              <a:t>pahead = </a:t>
            </a:r>
            <a:endParaRPr/>
          </a:p>
        </p:txBody>
      </p:sp>
      <p:sp>
        <p:nvSpPr>
          <p:cNvPr id="127" name="CustomShape 3"/>
          <p:cNvSpPr/>
          <p:nvPr/>
        </p:nvSpPr>
        <p:spPr>
          <a:xfrm>
            <a:off x="519120" y="801720"/>
            <a:ext cx="8076960" cy="1474920"/>
          </a:xfrm>
          <a:prstGeom prst="rect">
            <a:avLst/>
          </a:prstGeom>
          <a:blipFill>
            <a:blip r:embed="rId1"/>
          </a:blipFill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de-DE" sz="2400">
                <a:solidFill>
                  <a:srgbClr val="ffffff"/>
                </a:solidFill>
                <a:latin typeface="Times New Roman"/>
                <a:ea typeface="ＭＳ Ｐゴシック"/>
              </a:rPr>
              <a:t> </a:t>
            </a:r>
            <a:endParaRPr/>
          </a:p>
        </p:txBody>
      </p:sp>
    </p:spTree>
  </p:cSld>
  <p:timing>
    <p:tnLst>
      <p:par>
        <p:cTn dur="indefinite" id="27" nodeType="tmRoot" restart="never">
          <p:childTnLst>
            <p:seq>
              <p:cTn dur="indefinite"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7812000" y="6632640"/>
            <a:ext cx="761760" cy="229680"/>
          </a:xfrm>
          <a:prstGeom prst="rect">
            <a:avLst/>
          </a:prstGeom>
        </p:spPr>
        <p:txBody>
          <a:bodyPr anchor="ctr" bIns="0" lIns="0" rIns="0" tIns="144000"/>
          <a:p>
            <a:pPr algn="r">
              <a:lnSpc>
                <a:spcPct val="100000"/>
              </a:lnSpc>
            </a:pPr>
            <a:fld id="{941CE1FB-0B0E-4F1C-98A4-B9B5761940E9}" type="slidenum">
              <a:rPr lang="de-DE" sz="900">
                <a:solidFill>
                  <a:srgbClr val="ffffff"/>
                </a:solidFill>
                <a:latin typeface="Arial"/>
                <a:ea typeface="ＭＳ Ｐゴシック"/>
              </a:rPr>
              <a:t>&lt;Nummer&gt;</a:t>
            </a:fld>
            <a:endParaRPr/>
          </a:p>
          <a:p>
            <a:pPr algn="r">
              <a:lnSpc>
                <a:spcPct val="100000"/>
              </a:lnSpc>
            </a:pPr>
            <a:endParaRPr/>
          </a:p>
        </p:txBody>
      </p:sp>
      <p:sp>
        <p:nvSpPr>
          <p:cNvPr id="129" name="CustomShape 2"/>
          <p:cNvSpPr/>
          <p:nvPr/>
        </p:nvSpPr>
        <p:spPr>
          <a:xfrm>
            <a:off x="519120" y="801720"/>
            <a:ext cx="8076960" cy="599760"/>
          </a:xfrm>
          <a:prstGeom prst="rect">
            <a:avLst/>
          </a:prstGeom>
        </p:spPr>
        <p:txBody>
          <a:bodyPr bIns="0" lIns="0" rIns="0" tIns="0"/>
          <a:p>
            <a:pPr>
              <a:lnSpc>
                <a:spcPts val="1319"/>
              </a:lnSpc>
            </a:pPr>
            <a:r>
              <a:rPr b="1" lang="de-DE" sz="3200">
                <a:solidFill>
                  <a:srgbClr val="2a6ab3"/>
                </a:solidFill>
                <a:latin typeface="Arial"/>
                <a:ea typeface="ＭＳ Ｐゴシック"/>
              </a:rPr>
              <a:t>Single Crossroad</a:t>
            </a:r>
            <a:endParaRPr/>
          </a:p>
        </p:txBody>
      </p:sp>
      <p:sp>
        <p:nvSpPr>
          <p:cNvPr id="130" name="CustomShape 3"/>
          <p:cNvSpPr/>
          <p:nvPr/>
        </p:nvSpPr>
        <p:spPr>
          <a:xfrm>
            <a:off x="244440" y="1098720"/>
            <a:ext cx="4327200" cy="2925360"/>
          </a:xfrm>
          <a:prstGeom prst="rect">
            <a:avLst/>
          </a:prstGeom>
        </p:spPr>
        <p:txBody>
          <a:bodyPr bIns="0" lIns="0" rIns="0" tIns="0"/>
          <a:p>
            <a:pPr>
              <a:lnSpc>
                <a:spcPts val="1389"/>
              </a:lnSpc>
              <a:buSzPct val="110000"/>
              <a:buFont charset="2" typeface="Wingdings"/>
              <a:buChar char=""/>
            </a:pPr>
            <a:r>
              <a:rPr lang="de-DE" sz="1600">
                <a:solidFill>
                  <a:srgbClr val="000000"/>
                </a:solidFill>
                <a:latin typeface="Arial"/>
                <a:ea typeface="ＭＳ Ｐゴシック"/>
              </a:rPr>
              <a:t>Flow increases first with rising car density</a:t>
            </a:r>
            <a:endParaRPr/>
          </a:p>
          <a:p>
            <a:pPr>
              <a:lnSpc>
                <a:spcPts val="1389"/>
              </a:lnSpc>
              <a:buSzPct val="110000"/>
              <a:buFont charset="2" typeface="Wingdings"/>
              <a:buChar char=""/>
            </a:pPr>
            <a:r>
              <a:rPr lang="de-DE" sz="1600">
                <a:solidFill>
                  <a:srgbClr val="000000"/>
                </a:solidFill>
                <a:latin typeface="Arial"/>
                <a:ea typeface="ＭＳ Ｐゴシック"/>
              </a:rPr>
              <a:t>Flow is constant within a signalisation mode → steps</a:t>
            </a:r>
            <a:endParaRPr/>
          </a:p>
        </p:txBody>
      </p:sp>
      <p:pic>
        <p:nvPicPr>
          <p:cNvPr descr="" id="131" name="Picture 4"/>
          <p:cNvPicPr/>
          <p:nvPr/>
        </p:nvPicPr>
        <p:blipFill>
          <a:blip r:embed="rId1"/>
          <a:stretch>
            <a:fillRect/>
          </a:stretch>
        </p:blipFill>
        <p:spPr>
          <a:xfrm>
            <a:off x="890640" y="2701800"/>
            <a:ext cx="7975080" cy="3897000"/>
          </a:xfrm>
          <a:prstGeom prst="rect">
            <a:avLst/>
          </a:prstGeom>
        </p:spPr>
      </p:pic>
      <p:sp>
        <p:nvSpPr>
          <p:cNvPr id="132" name="CustomShape 4"/>
          <p:cNvSpPr/>
          <p:nvPr/>
        </p:nvSpPr>
        <p:spPr>
          <a:xfrm>
            <a:off x="4726080" y="1098720"/>
            <a:ext cx="4327200" cy="2925360"/>
          </a:xfrm>
          <a:prstGeom prst="rect">
            <a:avLst/>
          </a:prstGeom>
        </p:spPr>
        <p:txBody>
          <a:bodyPr bIns="0" lIns="0" rIns="0" tIns="0"/>
          <a:p>
            <a:pPr>
              <a:lnSpc>
                <a:spcPts val="1389"/>
              </a:lnSpc>
              <a:buSzPct val="110000"/>
              <a:buFont charset="2" typeface="Wingdings"/>
              <a:buChar char=""/>
            </a:pPr>
            <a:r>
              <a:rPr lang="de-DE" sz="1600">
                <a:solidFill>
                  <a:srgbClr val="000000"/>
                </a:solidFill>
                <a:latin typeface="Arial"/>
                <a:ea typeface="ＭＳ Ｐゴシック"/>
              </a:rPr>
              <a:t>Maximum low with flow = 0.23</a:t>
            </a:r>
            <a:endParaRPr/>
          </a:p>
          <a:p>
            <a:pPr>
              <a:lnSpc>
                <a:spcPts val="1389"/>
              </a:lnSpc>
              <a:buSzPct val="110000"/>
              <a:buFont charset="2" typeface="Wingdings"/>
              <a:buChar char=""/>
            </a:pPr>
            <a:r>
              <a:rPr lang="de-DE" sz="1600">
                <a:solidFill>
                  <a:srgbClr val="000000"/>
                </a:solidFill>
                <a:latin typeface="Arial"/>
                <a:ea typeface="ＭＳ Ｐゴシック"/>
              </a:rPr>
              <a:t>Functional for all pedestrian densities</a:t>
            </a:r>
            <a:endParaRPr/>
          </a:p>
        </p:txBody>
      </p:sp>
    </p:spTree>
  </p:cSld>
  <p:timing>
    <p:tnLst>
      <p:par>
        <p:cTn dur="indefinite" id="29" nodeType="tmRoot" restart="never">
          <p:childTnLst>
            <p:seq>
              <p:cTn dur="indefinite"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7812000" y="6632640"/>
            <a:ext cx="761760" cy="229680"/>
          </a:xfrm>
          <a:prstGeom prst="rect">
            <a:avLst/>
          </a:prstGeom>
        </p:spPr>
        <p:txBody>
          <a:bodyPr anchor="ctr" bIns="0" lIns="0" rIns="0" tIns="144000"/>
          <a:p>
            <a:pPr algn="r">
              <a:lnSpc>
                <a:spcPct val="100000"/>
              </a:lnSpc>
            </a:pPr>
            <a:fld id="{E890062D-FAEE-47C9-80C9-C064A43482A0}" type="slidenum">
              <a:rPr lang="de-DE" sz="900">
                <a:solidFill>
                  <a:srgbClr val="ffffff"/>
                </a:solidFill>
                <a:latin typeface="Arial"/>
                <a:ea typeface="ＭＳ Ｐゴシック"/>
              </a:rPr>
              <a:t>&lt;Nummer&gt;</a:t>
            </a:fld>
            <a:endParaRPr/>
          </a:p>
          <a:p>
            <a:pPr algn="r">
              <a:lnSpc>
                <a:spcPct val="100000"/>
              </a:lnSpc>
            </a:pPr>
            <a:endParaRPr/>
          </a:p>
        </p:txBody>
      </p:sp>
      <p:sp>
        <p:nvSpPr>
          <p:cNvPr id="134" name="CustomShape 2"/>
          <p:cNvSpPr/>
          <p:nvPr/>
        </p:nvSpPr>
        <p:spPr>
          <a:xfrm>
            <a:off x="519120" y="801720"/>
            <a:ext cx="8076960" cy="1402920"/>
          </a:xfrm>
          <a:prstGeom prst="rect">
            <a:avLst/>
          </a:prstGeom>
        </p:spPr>
        <p:txBody>
          <a:bodyPr bIns="0" lIns="0" rIns="0" tIns="0"/>
          <a:p>
            <a:pPr>
              <a:lnSpc>
                <a:spcPts val="1319"/>
              </a:lnSpc>
            </a:pPr>
            <a:r>
              <a:rPr b="1" lang="de-DE" sz="2800">
                <a:solidFill>
                  <a:srgbClr val="2a6ab3"/>
                </a:solidFill>
                <a:latin typeface="Arial"/>
                <a:ea typeface="ＭＳ Ｐゴシック"/>
              </a:rPr>
              <a:t>Simulation: Single roundabout with car and pedestrian densities  and pahead = </a:t>
            </a:r>
            <a:endParaRPr/>
          </a:p>
        </p:txBody>
      </p:sp>
      <p:sp>
        <p:nvSpPr>
          <p:cNvPr id="135" name="CustomShape 3"/>
          <p:cNvSpPr/>
          <p:nvPr/>
        </p:nvSpPr>
        <p:spPr>
          <a:xfrm>
            <a:off x="519120" y="801720"/>
            <a:ext cx="8076960" cy="1402920"/>
          </a:xfrm>
          <a:prstGeom prst="rect">
            <a:avLst/>
          </a:prstGeom>
          <a:blipFill>
            <a:blip r:embed="rId1"/>
          </a:blipFill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de-DE" sz="2400">
                <a:solidFill>
                  <a:srgbClr val="ffffff"/>
                </a:solidFill>
                <a:latin typeface="Times New Roman"/>
                <a:ea typeface="ＭＳ Ｐゴシック"/>
              </a:rPr>
              <a:t> </a:t>
            </a:r>
            <a:endParaRPr/>
          </a:p>
        </p:txBody>
      </p:sp>
      <p:pic>
        <p:nvPicPr>
          <p:cNvPr descr="" id="136" name="video_(1 x 1)_[0.1 0.5 0.9]_[0.1 0.5 0.9]"/>
          <p:cNvPicPr/>
          <p:nvPr/>
        </p:nvPicPr>
        <p:blipFill>
          <a:blip r:embed="rId2"/>
          <a:stretch>
            <a:fillRect/>
          </a:stretch>
        </p:blipFill>
        <p:spPr>
          <a:xfrm>
            <a:off x="1890720" y="2205000"/>
            <a:ext cx="5333760" cy="4000320"/>
          </a:xfrm>
          <a:prstGeom prst="rect">
            <a:avLst/>
          </a:prstGeom>
        </p:spPr>
      </p:pic>
    </p:spTree>
  </p:cSld>
  <p:timing>
    <p:tnLst>
      <p:par>
        <p:cTn dur="indefinite" id="31" nodeType="tmRoot" restart="never">
          <p:childTnLst>
            <p:seq>
              <p:cTn dur="indefinite"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  <p:seq>
              <p:cTn fill="hold" id="33" nodeType="interactiveSeq" restart="whenNotActive">
                <p:childTnLst>
                  <p:par>
                    <p:cTn fill="hold" id="34">
                      <p:stCondLst/>
                      <p:childTnLst>
                        <p:par>
                          <p:cTn fill="hold" id="35">
                            <p:stCondLst>
                              <p:cond delay="0"/>
                            </p:stCondLst>
                            <p:childTnLst>
                              <p:par>
                                <p:cTn fill="hold" id="36" nodeType="clickEffect" presetClass="mediacall">
                                  <p:stCondLst>
                                    <p:cond delay="0"/>
                                  </p:stCondLst>
                                  <p:childTnLst/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7812000" y="6632640"/>
            <a:ext cx="761760" cy="229680"/>
          </a:xfrm>
          <a:prstGeom prst="rect">
            <a:avLst/>
          </a:prstGeom>
        </p:spPr>
        <p:txBody>
          <a:bodyPr anchor="ctr" bIns="0" lIns="0" rIns="0" tIns="144000"/>
          <a:p>
            <a:pPr algn="r">
              <a:lnSpc>
                <a:spcPct val="100000"/>
              </a:lnSpc>
            </a:pPr>
            <a:fld id="{C32CFA0A-17A6-4C85-8FF5-0368A2709907}" type="slidenum">
              <a:rPr lang="de-DE" sz="900">
                <a:solidFill>
                  <a:srgbClr val="ffffff"/>
                </a:solidFill>
                <a:latin typeface="Arial"/>
                <a:ea typeface="ＭＳ Ｐゴシック"/>
              </a:rPr>
              <a:t>&lt;Nummer&gt;</a:t>
            </a:fld>
            <a:endParaRPr/>
          </a:p>
          <a:p>
            <a:pPr algn="r">
              <a:lnSpc>
                <a:spcPct val="100000"/>
              </a:lnSpc>
            </a:pPr>
            <a:endParaRPr/>
          </a:p>
        </p:txBody>
      </p:sp>
      <p:sp>
        <p:nvSpPr>
          <p:cNvPr id="138" name="CustomShape 2"/>
          <p:cNvSpPr/>
          <p:nvPr/>
        </p:nvSpPr>
        <p:spPr>
          <a:xfrm>
            <a:off x="519120" y="801720"/>
            <a:ext cx="8076960" cy="599760"/>
          </a:xfrm>
          <a:prstGeom prst="rect">
            <a:avLst/>
          </a:prstGeom>
        </p:spPr>
        <p:txBody>
          <a:bodyPr bIns="0" lIns="0" rIns="0" tIns="0"/>
          <a:p>
            <a:pPr>
              <a:lnSpc>
                <a:spcPts val="1319"/>
              </a:lnSpc>
            </a:pPr>
            <a:r>
              <a:rPr b="1" lang="de-DE" sz="3200">
                <a:solidFill>
                  <a:srgbClr val="2a6ab3"/>
                </a:solidFill>
                <a:latin typeface="Arial"/>
                <a:ea typeface="ＭＳ Ｐゴシック"/>
              </a:rPr>
              <a:t>Single Roundabout</a:t>
            </a:r>
            <a:endParaRPr/>
          </a:p>
        </p:txBody>
      </p:sp>
      <p:sp>
        <p:nvSpPr>
          <p:cNvPr id="139" name="CustomShape 3"/>
          <p:cNvSpPr/>
          <p:nvPr/>
        </p:nvSpPr>
        <p:spPr>
          <a:xfrm>
            <a:off x="244440" y="1098720"/>
            <a:ext cx="4327200" cy="2925360"/>
          </a:xfrm>
          <a:prstGeom prst="rect">
            <a:avLst/>
          </a:prstGeom>
        </p:spPr>
        <p:txBody>
          <a:bodyPr bIns="0" lIns="0" rIns="0" tIns="0"/>
          <a:p>
            <a:pPr>
              <a:lnSpc>
                <a:spcPts val="1389"/>
              </a:lnSpc>
              <a:buSzPct val="110000"/>
              <a:buFont charset="2" typeface="Wingdings"/>
              <a:buChar char=""/>
            </a:pPr>
            <a:r>
              <a:rPr lang="de-DE" sz="1600">
                <a:solidFill>
                  <a:srgbClr val="000000"/>
                </a:solidFill>
                <a:latin typeface="Arial"/>
                <a:ea typeface="ＭＳ Ｐゴシック"/>
              </a:rPr>
              <a:t>Linear decrease with increasing pedestrian density, independent of car density</a:t>
            </a:r>
            <a:endParaRPr/>
          </a:p>
          <a:p>
            <a:pPr>
              <a:lnSpc>
                <a:spcPts val="1389"/>
              </a:lnSpc>
              <a:buSzPct val="110000"/>
              <a:buFont charset="2" typeface="Wingdings"/>
              <a:buChar char=""/>
            </a:pPr>
            <a:r>
              <a:rPr lang="de-DE" sz="1600">
                <a:solidFill>
                  <a:srgbClr val="000000"/>
                </a:solidFill>
                <a:latin typeface="Arial"/>
                <a:ea typeface="ＭＳ Ｐゴシック"/>
              </a:rPr>
              <a:t>Collapse at high pedestrian densities</a:t>
            </a:r>
            <a:endParaRPr/>
          </a:p>
        </p:txBody>
      </p:sp>
      <p:sp>
        <p:nvSpPr>
          <p:cNvPr id="140" name="CustomShape 4"/>
          <p:cNvSpPr/>
          <p:nvPr/>
        </p:nvSpPr>
        <p:spPr>
          <a:xfrm>
            <a:off x="4726080" y="1098720"/>
            <a:ext cx="4327200" cy="2925360"/>
          </a:xfrm>
          <a:prstGeom prst="rect">
            <a:avLst/>
          </a:prstGeom>
        </p:spPr>
        <p:txBody>
          <a:bodyPr bIns="0" lIns="0" rIns="0" tIns="0"/>
          <a:p>
            <a:pPr>
              <a:lnSpc>
                <a:spcPts val="1389"/>
              </a:lnSpc>
              <a:buSzPct val="110000"/>
              <a:buFont charset="2" typeface="Wingdings"/>
              <a:buChar char=""/>
            </a:pPr>
            <a:r>
              <a:rPr lang="de-DE" sz="1600">
                <a:solidFill>
                  <a:srgbClr val="000000"/>
                </a:solidFill>
                <a:latin typeface="Arial"/>
                <a:ea typeface="ＭＳ Ｐゴシック"/>
              </a:rPr>
              <a:t>Maximum high with flow = 0.38</a:t>
            </a:r>
            <a:endParaRPr/>
          </a:p>
          <a:p>
            <a:pPr>
              <a:lnSpc>
                <a:spcPts val="1389"/>
              </a:lnSpc>
              <a:buSzPct val="110000"/>
              <a:buFont charset="2" typeface="Wingdings"/>
              <a:buChar char=""/>
            </a:pPr>
            <a:r>
              <a:rPr lang="de-DE" sz="1600">
                <a:solidFill>
                  <a:srgbClr val="000000"/>
                </a:solidFill>
                <a:latin typeface="Arial"/>
                <a:ea typeface="ＭＳ Ｐゴシック"/>
              </a:rPr>
              <a:t>If pedestrian density &gt; 0.7, crossroad better</a:t>
            </a:r>
            <a:endParaRPr/>
          </a:p>
          <a:p>
            <a:pPr>
              <a:lnSpc>
                <a:spcPts val="1389"/>
              </a:lnSpc>
            </a:pPr>
            <a:endParaRPr/>
          </a:p>
        </p:txBody>
      </p:sp>
      <p:pic>
        <p:nvPicPr>
          <p:cNvPr descr="" id="141" name="Picture 5"/>
          <p:cNvPicPr/>
          <p:nvPr/>
        </p:nvPicPr>
        <p:blipFill>
          <a:blip r:embed="rId1"/>
          <a:stretch>
            <a:fillRect/>
          </a:stretch>
        </p:blipFill>
        <p:spPr>
          <a:xfrm>
            <a:off x="731880" y="2743200"/>
            <a:ext cx="7864200" cy="3841560"/>
          </a:xfrm>
          <a:prstGeom prst="rect">
            <a:avLst/>
          </a:prstGeom>
        </p:spPr>
      </p:pic>
    </p:spTree>
  </p:cSld>
  <p:timing>
    <p:tnLst>
      <p:par>
        <p:cTn dur="indefinite" id="37" nodeType="tmRoot" restart="never">
          <p:childTnLst>
            <p:seq>
              <p:cTn dur="indefinite"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7812000" y="6632640"/>
            <a:ext cx="761760" cy="229680"/>
          </a:xfrm>
          <a:prstGeom prst="rect">
            <a:avLst/>
          </a:prstGeom>
        </p:spPr>
        <p:txBody>
          <a:bodyPr anchor="ctr" bIns="0" lIns="0" rIns="0" tIns="144000"/>
          <a:p>
            <a:pPr algn="r">
              <a:lnSpc>
                <a:spcPct val="100000"/>
              </a:lnSpc>
            </a:pPr>
            <a:fld id="{906A46BB-CB4A-4F5E-A684-01125D63AAD3}" type="slidenum">
              <a:rPr lang="de-DE" sz="900">
                <a:solidFill>
                  <a:srgbClr val="ffffff"/>
                </a:solidFill>
                <a:latin typeface="Arial"/>
                <a:ea typeface="ＭＳ Ｐゴシック"/>
              </a:rPr>
              <a:t>&lt;Nummer&gt;</a:t>
            </a:fld>
            <a:endParaRPr/>
          </a:p>
          <a:p>
            <a:pPr algn="r">
              <a:lnSpc>
                <a:spcPct val="100000"/>
              </a:lnSpc>
            </a:pPr>
            <a:endParaRPr/>
          </a:p>
        </p:txBody>
      </p:sp>
      <p:sp>
        <p:nvSpPr>
          <p:cNvPr id="143" name="CustomShape 2"/>
          <p:cNvSpPr/>
          <p:nvPr/>
        </p:nvSpPr>
        <p:spPr>
          <a:xfrm>
            <a:off x="519120" y="801720"/>
            <a:ext cx="8076960" cy="1834920"/>
          </a:xfrm>
          <a:prstGeom prst="rect">
            <a:avLst/>
          </a:prstGeom>
        </p:spPr>
        <p:txBody>
          <a:bodyPr bIns="0" lIns="0" rIns="0" tIns="0"/>
          <a:p>
            <a:pPr>
              <a:lnSpc>
                <a:spcPts val="1319"/>
              </a:lnSpc>
            </a:pPr>
            <a:r>
              <a:rPr b="1" lang="de-DE" sz="2800">
                <a:solidFill>
                  <a:srgbClr val="2a6ab3"/>
                </a:solidFill>
                <a:latin typeface="Arial"/>
                <a:ea typeface="ＭＳ Ｐゴシック"/>
              </a:rPr>
              <a:t>Simulation:   crossroads and one roundabout in the middle with car and pedestrian densities , pahead = </a:t>
            </a:r>
            <a:endParaRPr/>
          </a:p>
        </p:txBody>
      </p:sp>
      <p:sp>
        <p:nvSpPr>
          <p:cNvPr id="144" name="CustomShape 3"/>
          <p:cNvSpPr/>
          <p:nvPr/>
        </p:nvSpPr>
        <p:spPr>
          <a:xfrm>
            <a:off x="519120" y="801720"/>
            <a:ext cx="8076960" cy="1834920"/>
          </a:xfrm>
          <a:prstGeom prst="rect">
            <a:avLst/>
          </a:prstGeom>
          <a:blipFill>
            <a:blip r:embed="rId1"/>
          </a:blipFill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de-DE" sz="2400">
                <a:solidFill>
                  <a:srgbClr val="ffffff"/>
                </a:solidFill>
                <a:latin typeface="Times New Roman"/>
                <a:ea typeface="ＭＳ Ｐゴシック"/>
              </a:rPr>
              <a:t> </a:t>
            </a:r>
            <a:endParaRPr/>
          </a:p>
        </p:txBody>
      </p:sp>
    </p:spTree>
  </p:cSld>
  <p:timing>
    <p:tnLst>
      <p:par>
        <p:cTn dur="indefinite" id="39" nodeType="tmRoot" restart="never">
          <p:childTnLst>
            <p:seq>
              <p:cTn dur="indefinite"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7812000" y="6632640"/>
            <a:ext cx="761760" cy="229680"/>
          </a:xfrm>
          <a:prstGeom prst="rect">
            <a:avLst/>
          </a:prstGeom>
        </p:spPr>
        <p:txBody>
          <a:bodyPr anchor="ctr" bIns="0" lIns="0" rIns="0" tIns="144000"/>
          <a:p>
            <a:pPr algn="r">
              <a:lnSpc>
                <a:spcPct val="100000"/>
              </a:lnSpc>
            </a:pPr>
            <a:fld id="{29F72C72-87C3-4168-8BE1-8CDCFB890878}" type="slidenum">
              <a:rPr lang="de-DE" sz="900">
                <a:solidFill>
                  <a:srgbClr val="ffffff"/>
                </a:solidFill>
                <a:latin typeface="Arial"/>
                <a:ea typeface="ＭＳ Ｐゴシック"/>
              </a:rPr>
              <a:t>&lt;Nummer&gt;</a:t>
            </a:fld>
            <a:endParaRPr/>
          </a:p>
          <a:p>
            <a:pPr algn="r">
              <a:lnSpc>
                <a:spcPct val="100000"/>
              </a:lnSpc>
            </a:pPr>
            <a:endParaRPr/>
          </a:p>
        </p:txBody>
      </p:sp>
      <p:sp>
        <p:nvSpPr>
          <p:cNvPr id="146" name="CustomShape 2"/>
          <p:cNvSpPr/>
          <p:nvPr/>
        </p:nvSpPr>
        <p:spPr>
          <a:xfrm>
            <a:off x="519120" y="801720"/>
            <a:ext cx="8076960" cy="599760"/>
          </a:xfrm>
          <a:prstGeom prst="rect">
            <a:avLst/>
          </a:prstGeom>
        </p:spPr>
        <p:txBody>
          <a:bodyPr bIns="0" lIns="0" rIns="0" tIns="0"/>
          <a:p>
            <a:pPr>
              <a:lnSpc>
                <a:spcPts val="1319"/>
              </a:lnSpc>
            </a:pPr>
            <a:r>
              <a:rPr b="1" lang="de-DE" sz="3200">
                <a:solidFill>
                  <a:srgbClr val="2a6ab3"/>
                </a:solidFill>
                <a:latin typeface="Arial"/>
                <a:ea typeface="ＭＳ Ｐゴシック"/>
              </a:rPr>
              <a:t> </a:t>
            </a:r>
            <a:r>
              <a:rPr b="1" lang="de-DE" sz="3200">
                <a:solidFill>
                  <a:srgbClr val="2a6ab3"/>
                </a:solidFill>
                <a:latin typeface="Arial"/>
                <a:ea typeface="ＭＳ Ｐゴシック"/>
              </a:rPr>
              <a:t>with one roundabout in the middle</a:t>
            </a:r>
            <a:endParaRPr/>
          </a:p>
        </p:txBody>
      </p:sp>
      <p:sp>
        <p:nvSpPr>
          <p:cNvPr id="147" name="CustomShape 3"/>
          <p:cNvSpPr/>
          <p:nvPr/>
        </p:nvSpPr>
        <p:spPr>
          <a:xfrm>
            <a:off x="519120" y="801720"/>
            <a:ext cx="8076960" cy="599760"/>
          </a:xfrm>
          <a:prstGeom prst="rect">
            <a:avLst/>
          </a:prstGeom>
          <a:blipFill>
            <a:blip r:embed="rId1"/>
          </a:blipFill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de-DE" sz="2400">
                <a:solidFill>
                  <a:srgbClr val="ffffff"/>
                </a:solidFill>
                <a:latin typeface="Times New Roman"/>
                <a:ea typeface="ＭＳ Ｐゴシック"/>
              </a:rPr>
              <a:t> </a:t>
            </a:r>
            <a:endParaRPr/>
          </a:p>
        </p:txBody>
      </p:sp>
      <p:sp>
        <p:nvSpPr>
          <p:cNvPr id="148" name="CustomShape 4"/>
          <p:cNvSpPr/>
          <p:nvPr/>
        </p:nvSpPr>
        <p:spPr>
          <a:xfrm>
            <a:off x="244440" y="1098720"/>
            <a:ext cx="4327200" cy="2925360"/>
          </a:xfrm>
          <a:prstGeom prst="rect">
            <a:avLst/>
          </a:prstGeom>
        </p:spPr>
        <p:txBody>
          <a:bodyPr bIns="0" lIns="0" rIns="0" tIns="0"/>
          <a:p>
            <a:pPr>
              <a:lnSpc>
                <a:spcPts val="1389"/>
              </a:lnSpc>
              <a:buSzPct val="110000"/>
              <a:buFont charset="2" typeface="Wingdings"/>
              <a:buChar char=""/>
            </a:pPr>
            <a:r>
              <a:rPr lang="de-DE" sz="1600">
                <a:solidFill>
                  <a:srgbClr val="000000"/>
                </a:solidFill>
                <a:latin typeface="Arial"/>
                <a:ea typeface="ＭＳ Ｐゴシック"/>
              </a:rPr>
              <a:t>At high car densities, surface is no longer smooth, pedestrian randomness appears</a:t>
            </a:r>
            <a:endParaRPr/>
          </a:p>
          <a:p>
            <a:pPr>
              <a:lnSpc>
                <a:spcPts val="1389"/>
              </a:lnSpc>
              <a:buSzPct val="110000"/>
              <a:buFont charset="2" typeface="Wingdings"/>
              <a:buChar char=""/>
            </a:pPr>
            <a:r>
              <a:rPr lang="de-DE" sz="1600">
                <a:solidFill>
                  <a:srgbClr val="000000"/>
                </a:solidFill>
                <a:latin typeface="Arial"/>
                <a:ea typeface="ＭＳ Ｐゴシック"/>
              </a:rPr>
              <a:t>Dominated by the 8 crossrounds</a:t>
            </a:r>
            <a:endParaRPr/>
          </a:p>
        </p:txBody>
      </p:sp>
      <p:sp>
        <p:nvSpPr>
          <p:cNvPr id="149" name="CustomShape 5"/>
          <p:cNvSpPr/>
          <p:nvPr/>
        </p:nvSpPr>
        <p:spPr>
          <a:xfrm>
            <a:off x="4726080" y="1098720"/>
            <a:ext cx="4327200" cy="2925360"/>
          </a:xfrm>
          <a:prstGeom prst="rect">
            <a:avLst/>
          </a:prstGeom>
        </p:spPr>
        <p:txBody>
          <a:bodyPr bIns="0" lIns="0" rIns="0" tIns="0"/>
          <a:p>
            <a:pPr>
              <a:lnSpc>
                <a:spcPts val="1389"/>
              </a:lnSpc>
              <a:buSzPct val="110000"/>
              <a:buFont charset="2" typeface="Wingdings"/>
              <a:buChar char=""/>
            </a:pPr>
            <a:r>
              <a:rPr lang="de-DE" sz="1600">
                <a:solidFill>
                  <a:srgbClr val="000000"/>
                </a:solidFill>
                <a:latin typeface="Arial"/>
                <a:ea typeface="ＭＳ Ｐゴシック"/>
              </a:rPr>
              <a:t>At high pedestrian densities, roundabout gets blocked</a:t>
            </a:r>
            <a:endParaRPr/>
          </a:p>
          <a:p>
            <a:pPr>
              <a:lnSpc>
                <a:spcPts val="1389"/>
              </a:lnSpc>
              <a:buSzPct val="110000"/>
              <a:buFont charset="2" typeface="Wingdings"/>
              <a:buChar char=""/>
            </a:pPr>
            <a:r>
              <a:rPr lang="de-DE" sz="1600">
                <a:solidFill>
                  <a:srgbClr val="000000"/>
                </a:solidFill>
                <a:latin typeface="Arial"/>
                <a:ea typeface="ＭＳ Ｐゴシック"/>
              </a:rPr>
              <a:t>Only a tiny overall improvement of the flow</a:t>
            </a:r>
            <a:endParaRPr/>
          </a:p>
          <a:p>
            <a:pPr>
              <a:lnSpc>
                <a:spcPts val="1389"/>
              </a:lnSpc>
            </a:pPr>
            <a:endParaRPr/>
          </a:p>
        </p:txBody>
      </p:sp>
      <p:pic>
        <p:nvPicPr>
          <p:cNvPr descr="" id="150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1554120" y="2692440"/>
            <a:ext cx="5760720" cy="3909600"/>
          </a:xfrm>
          <a:prstGeom prst="rect">
            <a:avLst/>
          </a:prstGeom>
        </p:spPr>
      </p:pic>
    </p:spTree>
  </p:cSld>
  <p:timing>
    <p:tnLst>
      <p:par>
        <p:cTn dur="indefinite" id="41" nodeType="tmRoot" restart="never">
          <p:childTnLst>
            <p:seq>
              <p:cTn dur="indefinite"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7812000" y="6632640"/>
            <a:ext cx="761760" cy="229680"/>
          </a:xfrm>
          <a:prstGeom prst="rect">
            <a:avLst/>
          </a:prstGeom>
        </p:spPr>
        <p:txBody>
          <a:bodyPr anchor="ctr" bIns="0" lIns="0" rIns="0" tIns="144000"/>
          <a:p>
            <a:pPr algn="r">
              <a:lnSpc>
                <a:spcPct val="100000"/>
              </a:lnSpc>
            </a:pPr>
            <a:fld id="{A43701C4-359B-44D3-BB75-88F3AEA5055E}" type="slidenum">
              <a:rPr lang="de-DE" sz="900">
                <a:solidFill>
                  <a:srgbClr val="ffffff"/>
                </a:solidFill>
                <a:latin typeface="Arial"/>
                <a:ea typeface="ＭＳ Ｐゴシック"/>
              </a:rPr>
              <a:t>&lt;Nummer&gt;</a:t>
            </a:fld>
            <a:endParaRPr/>
          </a:p>
          <a:p>
            <a:pPr algn="r">
              <a:lnSpc>
                <a:spcPct val="100000"/>
              </a:lnSpc>
            </a:pPr>
            <a:endParaRPr/>
          </a:p>
        </p:txBody>
      </p:sp>
      <p:sp>
        <p:nvSpPr>
          <p:cNvPr id="89" name="CustomShape 2"/>
          <p:cNvSpPr/>
          <p:nvPr/>
        </p:nvSpPr>
        <p:spPr>
          <a:xfrm>
            <a:off x="519120" y="801720"/>
            <a:ext cx="8076960" cy="599760"/>
          </a:xfrm>
          <a:prstGeom prst="rect">
            <a:avLst/>
          </a:prstGeom>
        </p:spPr>
        <p:txBody>
          <a:bodyPr bIns="0" lIns="0" rIns="0" tIns="0"/>
          <a:p>
            <a:pPr>
              <a:lnSpc>
                <a:spcPts val="1319"/>
              </a:lnSpc>
            </a:pPr>
            <a:r>
              <a:rPr b="1" lang="de-DE" sz="3200">
                <a:solidFill>
                  <a:srgbClr val="2a6ab3"/>
                </a:solidFill>
                <a:latin typeface="Arial"/>
                <a:ea typeface="ＭＳ Ｐゴシック"/>
              </a:rPr>
              <a:t>Abstract</a:t>
            </a:r>
            <a:endParaRPr/>
          </a:p>
        </p:txBody>
      </p:sp>
      <p:sp>
        <p:nvSpPr>
          <p:cNvPr id="90" name="CustomShape 3"/>
          <p:cNvSpPr/>
          <p:nvPr/>
        </p:nvSpPr>
        <p:spPr>
          <a:xfrm>
            <a:off x="536400" y="1463760"/>
            <a:ext cx="8061120" cy="4936680"/>
          </a:xfrm>
          <a:prstGeom prst="rect">
            <a:avLst/>
          </a:prstGeom>
        </p:spPr>
        <p:txBody>
          <a:bodyPr bIns="0" lIns="0" rIns="0" tIns="0"/>
          <a:p>
            <a:pPr>
              <a:lnSpc>
                <a:spcPts val="1389"/>
              </a:lnSpc>
              <a:buSzPct val="110000"/>
              <a:buFont charset="2" typeface="Wingdings"/>
              <a:buChar char=""/>
            </a:pPr>
            <a:r>
              <a:rPr lang="de-DE" sz="2800">
                <a:solidFill>
                  <a:srgbClr val="000000"/>
                </a:solidFill>
                <a:latin typeface="Arial"/>
                <a:ea typeface="ＭＳ Ｐゴシック"/>
              </a:rPr>
              <a:t>Cellular Automata</a:t>
            </a:r>
            <a:endParaRPr/>
          </a:p>
          <a:p>
            <a:pPr>
              <a:lnSpc>
                <a:spcPts val="1389"/>
              </a:lnSpc>
              <a:buSzPct val="110000"/>
              <a:buFont charset="2" typeface="Wingdings"/>
              <a:buChar char=""/>
            </a:pPr>
            <a:r>
              <a:rPr lang="de-DE" sz="2800">
                <a:solidFill>
                  <a:srgbClr val="000000"/>
                </a:solidFill>
                <a:latin typeface="Arial"/>
                <a:ea typeface="ＭＳ Ｐゴシック"/>
              </a:rPr>
              <a:t>Nagel-Schreckenberg</a:t>
            </a:r>
            <a:endParaRPr/>
          </a:p>
          <a:p>
            <a:pPr>
              <a:lnSpc>
                <a:spcPts val="1389"/>
              </a:lnSpc>
              <a:buSzPct val="110000"/>
              <a:buFont charset="2" typeface="Wingdings"/>
              <a:buChar char=""/>
            </a:pPr>
            <a:r>
              <a:rPr lang="de-DE" sz="2800">
                <a:solidFill>
                  <a:srgbClr val="000000"/>
                </a:solidFill>
                <a:latin typeface="Arial"/>
                <a:ea typeface="ＭＳ Ｐゴシック"/>
              </a:rPr>
              <a:t>Parameters: car and pedestrian density</a:t>
            </a:r>
            <a:endParaRPr/>
          </a:p>
          <a:p>
            <a:pPr>
              <a:lnSpc>
                <a:spcPts val="1389"/>
              </a:lnSpc>
              <a:buSzPct val="110000"/>
              <a:buFont charset="2" typeface="Wingdings"/>
              <a:buChar char=""/>
            </a:pPr>
            <a:r>
              <a:rPr lang="de-DE" sz="2800">
                <a:solidFill>
                  <a:srgbClr val="000000"/>
                </a:solidFill>
                <a:latin typeface="Arial"/>
                <a:ea typeface="ＭＳ Ｐゴシック"/>
              </a:rPr>
              <a:t>Roundabouts are up to 2x more efficient than crossroads, but collapse at high pedestrian densities</a:t>
            </a:r>
            <a:endParaRPr/>
          </a:p>
        </p:txBody>
      </p:sp>
    </p:spTree>
  </p:cSld>
  <p:timing>
    <p:tnLst>
      <p:par>
        <p:cTn dur="indefinite" id="3" nodeType="tmRoot" restart="never">
          <p:childTnLst>
            <p:seq>
              <p:cTn dur="indefinite"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7812000" y="6632640"/>
            <a:ext cx="761760" cy="229680"/>
          </a:xfrm>
          <a:prstGeom prst="rect">
            <a:avLst/>
          </a:prstGeom>
        </p:spPr>
        <p:txBody>
          <a:bodyPr anchor="ctr" bIns="0" lIns="0" rIns="0" tIns="144000"/>
          <a:p>
            <a:pPr algn="r">
              <a:lnSpc>
                <a:spcPct val="100000"/>
              </a:lnSpc>
            </a:pPr>
            <a:fld id="{8BD17189-064C-43DA-83F2-A7663ACF6B7B}" type="slidenum">
              <a:rPr lang="de-DE" sz="900">
                <a:solidFill>
                  <a:srgbClr val="ffffff"/>
                </a:solidFill>
                <a:latin typeface="Arial"/>
                <a:ea typeface="ＭＳ Ｐゴシック"/>
              </a:rPr>
              <a:t>&lt;Nummer&gt;</a:t>
            </a:fld>
            <a:endParaRPr/>
          </a:p>
          <a:p>
            <a:pPr algn="r">
              <a:lnSpc>
                <a:spcPct val="100000"/>
              </a:lnSpc>
            </a:pPr>
            <a:endParaRPr/>
          </a:p>
        </p:txBody>
      </p:sp>
      <p:sp>
        <p:nvSpPr>
          <p:cNvPr id="152" name="CustomShape 2"/>
          <p:cNvSpPr/>
          <p:nvPr/>
        </p:nvSpPr>
        <p:spPr>
          <a:xfrm>
            <a:off x="519120" y="801720"/>
            <a:ext cx="8076960" cy="599760"/>
          </a:xfrm>
          <a:prstGeom prst="rect">
            <a:avLst/>
          </a:prstGeom>
        </p:spPr>
        <p:txBody>
          <a:bodyPr bIns="0" lIns="0" rIns="0" tIns="0"/>
          <a:p>
            <a:pPr>
              <a:lnSpc>
                <a:spcPts val="1336"/>
              </a:lnSpc>
            </a:pPr>
            <a:r>
              <a:rPr b="1" lang="de-DE" sz="3200">
                <a:solidFill>
                  <a:srgbClr val="2a6ab3"/>
                </a:solidFill>
                <a:latin typeface="Arial"/>
                <a:ea typeface="ＭＳ Ｐゴシック"/>
              </a:rPr>
              <a:t>Summary</a:t>
            </a:r>
            <a:endParaRPr/>
          </a:p>
        </p:txBody>
      </p:sp>
      <p:sp>
        <p:nvSpPr>
          <p:cNvPr id="153" name="CustomShape 3"/>
          <p:cNvSpPr/>
          <p:nvPr/>
        </p:nvSpPr>
        <p:spPr>
          <a:xfrm>
            <a:off x="536400" y="1463760"/>
            <a:ext cx="8061120" cy="4936680"/>
          </a:xfrm>
          <a:prstGeom prst="rect">
            <a:avLst/>
          </a:prstGeom>
        </p:spPr>
        <p:txBody>
          <a:bodyPr bIns="0" lIns="0" rIns="0" tIns="0"/>
          <a:p>
            <a:pPr>
              <a:lnSpc>
                <a:spcPts val="1407"/>
              </a:lnSpc>
              <a:buSzPct val="110000"/>
              <a:buFont charset="2" typeface="Wingdings"/>
              <a:buChar char=""/>
            </a:pPr>
            <a:r>
              <a:rPr lang="de-DE" sz="2800">
                <a:solidFill>
                  <a:srgbClr val="000000"/>
                </a:solidFill>
                <a:latin typeface="Arial"/>
                <a:ea typeface="ＭＳ Ｐゴシック"/>
              </a:rPr>
              <a:t>Roundabouts are much more efficient by low pedestrian densities and crossroads are more efficient by high pedestrian densities – so the increasing use in our cities is reasonable</a:t>
            </a:r>
            <a:endParaRPr/>
          </a:p>
          <a:p>
            <a:pPr>
              <a:lnSpc>
                <a:spcPts val="1407"/>
              </a:lnSpc>
              <a:buSzPct val="110000"/>
              <a:buFont charset="2" typeface="Wingdings"/>
              <a:buChar char=""/>
            </a:pPr>
            <a:r>
              <a:rPr lang="de-DE" sz="2800">
                <a:solidFill>
                  <a:srgbClr val="000000"/>
                </a:solidFill>
                <a:latin typeface="Arial"/>
                <a:ea typeface="ＭＳ Ｐゴシック"/>
              </a:rPr>
              <a:t>Our result with low pedestrian densities is comparable to the results of Wood and Buecheler  </a:t>
            </a:r>
            <a:endParaRPr/>
          </a:p>
        </p:txBody>
      </p:sp>
    </p:spTree>
  </p:cSld>
  <p:timing>
    <p:tnLst>
      <p:par>
        <p:cTn dur="indefinite" id="43" nodeType="tmRoot" restart="never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7812000" y="6632640"/>
            <a:ext cx="761760" cy="229680"/>
          </a:xfrm>
          <a:prstGeom prst="rect">
            <a:avLst/>
          </a:prstGeom>
        </p:spPr>
        <p:txBody>
          <a:bodyPr anchor="ctr" bIns="0" lIns="0" rIns="0" tIns="144000"/>
          <a:p>
            <a:pPr algn="r">
              <a:lnSpc>
                <a:spcPct val="100000"/>
              </a:lnSpc>
            </a:pPr>
            <a:fld id="{195D4396-E3E6-4365-A022-B84F7DE79BFA}" type="slidenum">
              <a:rPr lang="de-DE" sz="900">
                <a:solidFill>
                  <a:srgbClr val="ffffff"/>
                </a:solidFill>
                <a:latin typeface="Arial"/>
                <a:ea typeface="ＭＳ Ｐゴシック"/>
              </a:rPr>
              <a:t>&lt;Nummer&gt;</a:t>
            </a:fld>
            <a:endParaRPr/>
          </a:p>
          <a:p>
            <a:pPr algn="r">
              <a:lnSpc>
                <a:spcPct val="100000"/>
              </a:lnSpc>
            </a:pPr>
            <a:endParaRPr/>
          </a:p>
        </p:txBody>
      </p:sp>
      <p:sp>
        <p:nvSpPr>
          <p:cNvPr id="155" name="CustomShape 2"/>
          <p:cNvSpPr/>
          <p:nvPr/>
        </p:nvSpPr>
        <p:spPr>
          <a:xfrm>
            <a:off x="519120" y="801720"/>
            <a:ext cx="8076960" cy="599760"/>
          </a:xfrm>
          <a:prstGeom prst="rect">
            <a:avLst/>
          </a:prstGeom>
        </p:spPr>
        <p:txBody>
          <a:bodyPr bIns="0" lIns="0" rIns="0" tIns="0"/>
          <a:p>
            <a:pPr>
              <a:lnSpc>
                <a:spcPts val="1336"/>
              </a:lnSpc>
            </a:pPr>
            <a:r>
              <a:rPr b="1" lang="de-DE" sz="3200">
                <a:solidFill>
                  <a:srgbClr val="2a6ab3"/>
                </a:solidFill>
                <a:latin typeface="Arial"/>
                <a:ea typeface="ＭＳ Ｐゴシック"/>
              </a:rPr>
              <a:t>Outlook</a:t>
            </a:r>
            <a:endParaRPr/>
          </a:p>
        </p:txBody>
      </p:sp>
      <p:sp>
        <p:nvSpPr>
          <p:cNvPr id="156" name="CustomShape 3"/>
          <p:cNvSpPr/>
          <p:nvPr/>
        </p:nvSpPr>
        <p:spPr>
          <a:xfrm>
            <a:off x="536400" y="1463760"/>
            <a:ext cx="8061120" cy="4936680"/>
          </a:xfrm>
          <a:prstGeom prst="rect">
            <a:avLst/>
          </a:prstGeom>
        </p:spPr>
        <p:txBody>
          <a:bodyPr bIns="0" lIns="0" rIns="0" tIns="0"/>
          <a:p>
            <a:pPr>
              <a:lnSpc>
                <a:spcPts val="1407"/>
              </a:lnSpc>
              <a:buSzPct val="110000"/>
              <a:buFont charset="2" typeface="Wingdings"/>
              <a:buChar char=""/>
            </a:pPr>
            <a:r>
              <a:rPr lang="de-DE" sz="2800">
                <a:solidFill>
                  <a:srgbClr val="000000"/>
                </a:solidFill>
                <a:latin typeface="Arial"/>
                <a:ea typeface="ＭＳ Ｐゴシック"/>
              </a:rPr>
              <a:t>The signalisation rules need to be optimized (which is clearly visible from the plots)</a:t>
            </a:r>
            <a:endParaRPr/>
          </a:p>
          <a:p>
            <a:pPr>
              <a:lnSpc>
                <a:spcPts val="1407"/>
              </a:lnSpc>
              <a:buSzPct val="110000"/>
              <a:buFont charset="2" typeface="Wingdings"/>
              <a:buChar char=""/>
            </a:pPr>
            <a:r>
              <a:rPr lang="de-DE" sz="2800">
                <a:solidFill>
                  <a:srgbClr val="000000"/>
                </a:solidFill>
                <a:latin typeface="Arial"/>
                <a:ea typeface="ＭＳ Ｐゴシック"/>
              </a:rPr>
              <a:t>More intelligent traffic control could optimize our traffic lights</a:t>
            </a:r>
            <a:endParaRPr/>
          </a:p>
          <a:p>
            <a:pPr>
              <a:lnSpc>
                <a:spcPts val="1407"/>
              </a:lnSpc>
              <a:buSzPct val="110000"/>
              <a:buFont charset="2" typeface="Wingdings"/>
              <a:buChar char=""/>
            </a:pPr>
            <a:r>
              <a:rPr lang="de-DE" sz="2800">
                <a:solidFill>
                  <a:srgbClr val="000000"/>
                </a:solidFill>
                <a:latin typeface="Arial"/>
                <a:ea typeface="ＭＳ Ｐゴシック"/>
              </a:rPr>
              <a:t>At high pedestrian densities one could control pedestrian crossings in front of roundabouts with traffic lights  </a:t>
            </a:r>
            <a:endParaRPr/>
          </a:p>
        </p:txBody>
      </p:sp>
    </p:spTree>
  </p:cSld>
  <p:timing>
    <p:tnLst>
      <p:par>
        <p:cTn dur="indefinite" id="45" nodeType="tmRoot" restart="never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0" y="2130480"/>
            <a:ext cx="9143640" cy="1828440"/>
          </a:xfrm>
          <a:prstGeom prst="rect">
            <a:avLst/>
          </a:prstGeom>
        </p:spPr>
        <p:txBody>
          <a:bodyPr bIns="0" lIns="0" rIns="0" tIns="0"/>
          <a:p>
            <a:pPr algn="ctr">
              <a:lnSpc>
                <a:spcPts val="1407"/>
              </a:lnSpc>
            </a:pPr>
            <a:endParaRPr/>
          </a:p>
          <a:p>
            <a:pPr algn="ctr">
              <a:lnSpc>
                <a:spcPts val="1407"/>
              </a:lnSpc>
            </a:pPr>
            <a:r>
              <a:rPr lang="de-DE" sz="4000">
                <a:solidFill>
                  <a:srgbClr val="000000"/>
                </a:solidFill>
                <a:latin typeface="Arial"/>
                <a:ea typeface="ＭＳ Ｐゴシック"/>
              </a:rPr>
              <a:t>QUESTIONS?</a:t>
            </a:r>
            <a:endParaRPr/>
          </a:p>
        </p:txBody>
      </p:sp>
      <p:sp>
        <p:nvSpPr>
          <p:cNvPr id="158" name="CustomShape 2"/>
          <p:cNvSpPr/>
          <p:nvPr/>
        </p:nvSpPr>
        <p:spPr>
          <a:xfrm>
            <a:off x="0" y="1746360"/>
            <a:ext cx="9143640" cy="364680"/>
          </a:xfrm>
          <a:prstGeom prst="rect">
            <a:avLst/>
          </a:prstGeom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lang="de-DE">
                <a:solidFill>
                  <a:srgbClr val="000000"/>
                </a:solidFill>
                <a:latin typeface="Times New Roman"/>
                <a:ea typeface="ＭＳ Ｐゴシック"/>
              </a:rPr>
              <a:t>Thank you for your attention.</a:t>
            </a:r>
            <a:endParaRPr/>
          </a:p>
        </p:txBody>
      </p:sp>
    </p:spTree>
  </p:cSld>
  <p:timing>
    <p:tnLst>
      <p:par>
        <p:cTn dur="indefinite" id="47" nodeType="tmRoot" restart="never">
          <p:childTnLst>
            <p:seq>
              <p:cTn id="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7812000" y="6632640"/>
            <a:ext cx="761760" cy="229680"/>
          </a:xfrm>
          <a:prstGeom prst="rect">
            <a:avLst/>
          </a:prstGeom>
        </p:spPr>
        <p:txBody>
          <a:bodyPr anchor="ctr" bIns="0" lIns="0" rIns="0" tIns="144000"/>
          <a:p>
            <a:pPr algn="r">
              <a:lnSpc>
                <a:spcPct val="100000"/>
              </a:lnSpc>
            </a:pPr>
            <a:fld id="{FF945419-2987-4290-9DB2-21D78C6EA294}" type="slidenum">
              <a:rPr lang="de-DE" sz="900">
                <a:solidFill>
                  <a:srgbClr val="ffffff"/>
                </a:solidFill>
                <a:latin typeface="Arial"/>
                <a:ea typeface="ＭＳ Ｐゴシック"/>
              </a:rPr>
              <a:t>&lt;Nummer&gt;</a:t>
            </a:fld>
            <a:endParaRPr/>
          </a:p>
          <a:p>
            <a:pPr algn="r">
              <a:lnSpc>
                <a:spcPct val="100000"/>
              </a:lnSpc>
            </a:pPr>
            <a:endParaRPr/>
          </a:p>
        </p:txBody>
      </p:sp>
      <p:sp>
        <p:nvSpPr>
          <p:cNvPr id="160" name="CustomShape 2"/>
          <p:cNvSpPr/>
          <p:nvPr/>
        </p:nvSpPr>
        <p:spPr>
          <a:xfrm>
            <a:off x="519120" y="801720"/>
            <a:ext cx="8076960" cy="599760"/>
          </a:xfrm>
          <a:prstGeom prst="rect">
            <a:avLst/>
          </a:prstGeom>
        </p:spPr>
        <p:txBody>
          <a:bodyPr bIns="0" lIns="0" rIns="0" tIns="0"/>
          <a:p>
            <a:pPr>
              <a:lnSpc>
                <a:spcPts val="1319"/>
              </a:lnSpc>
            </a:pPr>
            <a:r>
              <a:rPr b="1" lang="de-DE" sz="3200">
                <a:solidFill>
                  <a:srgbClr val="2a6ab3"/>
                </a:solidFill>
                <a:latin typeface="Arial"/>
                <a:ea typeface="ＭＳ Ｐゴシック"/>
              </a:rPr>
              <a:t>References</a:t>
            </a:r>
            <a:endParaRPr/>
          </a:p>
        </p:txBody>
      </p:sp>
      <p:sp>
        <p:nvSpPr>
          <p:cNvPr id="161" name="CustomShape 3"/>
          <p:cNvSpPr/>
          <p:nvPr/>
        </p:nvSpPr>
        <p:spPr>
          <a:xfrm>
            <a:off x="519120" y="1281240"/>
            <a:ext cx="8061120" cy="4936680"/>
          </a:xfrm>
          <a:prstGeom prst="rect">
            <a:avLst/>
          </a:prstGeom>
        </p:spPr>
        <p:txBody>
          <a:bodyPr bIns="0" lIns="0" rIns="0" tIns="0"/>
          <a:p>
            <a:pPr>
              <a:lnSpc>
                <a:spcPts val="1389"/>
              </a:lnSpc>
            </a:pPr>
            <a:r>
              <a:rPr lang="de-DE">
                <a:solidFill>
                  <a:srgbClr val="000000"/>
                </a:solidFill>
                <a:latin typeface="Arial"/>
                <a:ea typeface="ＭＳ Ｐゴシック"/>
              </a:rPr>
              <a:t>Andreas Schadschneider,  Michael Schreckenberg,  Elmar Brockfeld, Robert Barlovic, Optimizing traffic lights in a cellular automaton model for city traffic, </a:t>
            </a:r>
            <a:endParaRPr/>
          </a:p>
          <a:p>
            <a:pPr>
              <a:lnSpc>
                <a:spcPts val="1389"/>
              </a:lnSpc>
            </a:pPr>
            <a:r>
              <a:rPr lang="de-DE">
                <a:solidFill>
                  <a:srgbClr val="000000"/>
                </a:solidFill>
                <a:latin typeface="Arial"/>
                <a:ea typeface="ＭＳ Ｐゴシック"/>
              </a:rPr>
              <a:t>Physical Review E, Volume 64s,  2001.</a:t>
            </a:r>
            <a:endParaRPr/>
          </a:p>
          <a:p>
            <a:pPr>
              <a:lnSpc>
                <a:spcPts val="1107"/>
              </a:lnSpc>
            </a:pPr>
            <a:endParaRPr/>
          </a:p>
          <a:p>
            <a:pPr>
              <a:lnSpc>
                <a:spcPts val="1389"/>
              </a:lnSpc>
            </a:pPr>
            <a:r>
              <a:rPr lang="de-DE">
                <a:solidFill>
                  <a:srgbClr val="000000"/>
                </a:solidFill>
                <a:latin typeface="Arial"/>
                <a:ea typeface="ＭＳ Ｐゴシック"/>
              </a:rPr>
              <a:t>Bastian B</a:t>
            </a:r>
            <a:r>
              <a:rPr lang="de-DE">
                <a:solidFill>
                  <a:srgbClr val="000000"/>
                </a:solidFill>
                <a:latin typeface="Ubuntu"/>
                <a:ea typeface="ＭＳ Ｐゴシック"/>
              </a:rPr>
              <a:t>ü</a:t>
            </a:r>
            <a:r>
              <a:rPr lang="de-DE">
                <a:solidFill>
                  <a:srgbClr val="000000"/>
                </a:solidFill>
                <a:latin typeface="Arial"/>
                <a:ea typeface="ＭＳ Ｐゴシック"/>
              </a:rPr>
              <a:t>cheler, Tony Wood, Traffic flow comparison of roundabouts and crossroads,  May 2010</a:t>
            </a:r>
            <a:endParaRPr/>
          </a:p>
          <a:p>
            <a:pPr>
              <a:lnSpc>
                <a:spcPts val="1389"/>
              </a:lnSpc>
            </a:pPr>
            <a:endParaRPr/>
          </a:p>
          <a:p>
            <a:pPr>
              <a:lnSpc>
                <a:spcPts val="1389"/>
              </a:lnSpc>
            </a:pPr>
            <a:r>
              <a:rPr lang="de-DE">
                <a:solidFill>
                  <a:srgbClr val="000000"/>
                </a:solidFill>
                <a:latin typeface="Arial"/>
                <a:ea typeface="ＭＳ Ｐゴシック"/>
              </a:rPr>
              <a:t>Layout of presentation: Karsten Donnay, Stefano Balietti, Course Powerpoints, Modeling and Simulating Social Systems with MATLAB,  2012</a:t>
            </a:r>
            <a:endParaRPr/>
          </a:p>
        </p:txBody>
      </p:sp>
    </p:spTree>
  </p:cSld>
  <p:timing>
    <p:tnLst>
      <p:par>
        <p:cTn dur="indefinite" id="49" nodeType="tmRoot" restart="never">
          <p:childTnLst>
            <p:seq>
              <p:cTn dur="indefinite" id="5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7812000" y="6632640"/>
            <a:ext cx="761760" cy="229680"/>
          </a:xfrm>
          <a:prstGeom prst="rect">
            <a:avLst/>
          </a:prstGeom>
        </p:spPr>
        <p:txBody>
          <a:bodyPr anchor="ctr" bIns="0" lIns="0" rIns="0" tIns="144000"/>
          <a:p>
            <a:pPr algn="r">
              <a:lnSpc>
                <a:spcPct val="100000"/>
              </a:lnSpc>
            </a:pPr>
            <a:fld id="{E5303FFD-DC7F-411F-B5A9-3A9943271166}" type="slidenum">
              <a:rPr lang="de-DE" sz="900">
                <a:solidFill>
                  <a:srgbClr val="ffffff"/>
                </a:solidFill>
                <a:latin typeface="Arial"/>
                <a:ea typeface="ＭＳ Ｐゴシック"/>
              </a:rPr>
              <a:t>&lt;Nummer&gt;</a:t>
            </a:fld>
            <a:endParaRPr/>
          </a:p>
          <a:p>
            <a:pPr algn="r">
              <a:lnSpc>
                <a:spcPct val="100000"/>
              </a:lnSpc>
            </a:pPr>
            <a:endParaRPr/>
          </a:p>
        </p:txBody>
      </p:sp>
      <p:sp>
        <p:nvSpPr>
          <p:cNvPr id="92" name="CustomShape 2"/>
          <p:cNvSpPr/>
          <p:nvPr/>
        </p:nvSpPr>
        <p:spPr>
          <a:xfrm>
            <a:off x="519120" y="801720"/>
            <a:ext cx="8076960" cy="599760"/>
          </a:xfrm>
          <a:prstGeom prst="rect">
            <a:avLst/>
          </a:prstGeom>
        </p:spPr>
        <p:txBody>
          <a:bodyPr bIns="0" lIns="0" rIns="0" tIns="0"/>
          <a:p>
            <a:pPr>
              <a:lnSpc>
                <a:spcPts val="1319"/>
              </a:lnSpc>
            </a:pPr>
            <a:r>
              <a:rPr b="1" lang="de-DE" sz="3200">
                <a:solidFill>
                  <a:srgbClr val="2a6ab3"/>
                </a:solidFill>
                <a:latin typeface="Arial"/>
                <a:ea typeface="ＭＳ Ｐゴシック"/>
              </a:rPr>
              <a:t>Introduction and Motivation</a:t>
            </a:r>
            <a:endParaRPr/>
          </a:p>
        </p:txBody>
      </p:sp>
      <p:sp>
        <p:nvSpPr>
          <p:cNvPr id="93" name="CustomShape 3"/>
          <p:cNvSpPr/>
          <p:nvPr/>
        </p:nvSpPr>
        <p:spPr>
          <a:xfrm>
            <a:off x="536400" y="1463760"/>
            <a:ext cx="8061120" cy="4936680"/>
          </a:xfrm>
          <a:prstGeom prst="rect">
            <a:avLst/>
          </a:prstGeom>
        </p:spPr>
        <p:txBody>
          <a:bodyPr bIns="0" lIns="0" rIns="0" tIns="0"/>
          <a:p>
            <a:pPr>
              <a:lnSpc>
                <a:spcPts val="1389"/>
              </a:lnSpc>
            </a:pPr>
            <a:r>
              <a:rPr lang="de-DE" sz="2800">
                <a:solidFill>
                  <a:srgbClr val="000000"/>
                </a:solidFill>
                <a:latin typeface="Arial"/>
                <a:ea typeface="ＭＳ Ｐゴシック"/>
              </a:rPr>
              <a:t>Development of “Traffic Dynamics” by Tony Wood and Bastian B</a:t>
            </a:r>
            <a:r>
              <a:rPr lang="de-DE" sz="2800">
                <a:solidFill>
                  <a:srgbClr val="000000"/>
                </a:solidFill>
                <a:latin typeface="Ubuntu"/>
                <a:ea typeface="ＭＳ Ｐゴシック"/>
              </a:rPr>
              <a:t>ü</a:t>
            </a:r>
            <a:r>
              <a:rPr lang="de-DE" sz="2800">
                <a:solidFill>
                  <a:srgbClr val="000000"/>
                </a:solidFill>
                <a:latin typeface="Arial"/>
                <a:ea typeface="ＭＳ Ｐゴシック"/>
              </a:rPr>
              <a:t>cheler in May 2010</a:t>
            </a:r>
            <a:endParaRPr/>
          </a:p>
          <a:p>
            <a:pPr>
              <a:lnSpc>
                <a:spcPts val="1389"/>
              </a:lnSpc>
              <a:buSzPct val="110000"/>
              <a:buFont charset="2" typeface="Wingdings"/>
              <a:buChar char=""/>
            </a:pPr>
            <a:r>
              <a:rPr lang="de-DE" sz="2800">
                <a:solidFill>
                  <a:srgbClr val="000000"/>
                </a:solidFill>
                <a:latin typeface="Arial"/>
                <a:ea typeface="ＭＳ Ｐゴシック"/>
              </a:rPr>
              <a:t>Added pedestrians and traffic lights, instead of “priority to the right”-organisation</a:t>
            </a:r>
            <a:endParaRPr/>
          </a:p>
          <a:p>
            <a:pPr>
              <a:lnSpc>
                <a:spcPts val="1389"/>
              </a:lnSpc>
              <a:buSzPct val="110000"/>
              <a:buFont charset="2" typeface="Wingdings"/>
              <a:buChar char=""/>
            </a:pPr>
            <a:r>
              <a:rPr lang="de-DE" sz="2800">
                <a:solidFill>
                  <a:srgbClr val="000000"/>
                </a:solidFill>
                <a:latin typeface="Arial"/>
                <a:ea typeface="ＭＳ Ｐゴシック"/>
              </a:rPr>
              <a:t>From daily life experience: roundabouts have disadvantages! </a:t>
            </a:r>
            <a:endParaRPr/>
          </a:p>
        </p:txBody>
      </p:sp>
    </p:spTree>
  </p:cSld>
  <p:timing>
    <p:tnLst>
      <p:par>
        <p:cTn dur="indefinite" id="5" nodeType="tmRoot" restart="never">
          <p:childTnLst>
            <p:seq>
              <p:cTn dur="indefinite"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7812000" y="6632640"/>
            <a:ext cx="761760" cy="229680"/>
          </a:xfrm>
          <a:prstGeom prst="rect">
            <a:avLst/>
          </a:prstGeom>
        </p:spPr>
        <p:txBody>
          <a:bodyPr anchor="ctr" bIns="0" lIns="0" rIns="0" tIns="144000"/>
          <a:p>
            <a:pPr algn="r">
              <a:lnSpc>
                <a:spcPct val="100000"/>
              </a:lnSpc>
            </a:pPr>
            <a:fld id="{CB5E3228-4F6E-4AB8-8D9A-38BA8BAFBE06}" type="slidenum">
              <a:rPr lang="de-DE" sz="900">
                <a:solidFill>
                  <a:srgbClr val="ffffff"/>
                </a:solidFill>
                <a:latin typeface="Arial"/>
                <a:ea typeface="ＭＳ Ｐゴシック"/>
              </a:rPr>
              <a:t>&lt;Nummer&gt;</a:t>
            </a:fld>
            <a:endParaRPr/>
          </a:p>
          <a:p>
            <a:pPr algn="r">
              <a:lnSpc>
                <a:spcPct val="100000"/>
              </a:lnSpc>
            </a:pPr>
            <a:endParaRPr/>
          </a:p>
        </p:txBody>
      </p:sp>
      <p:sp>
        <p:nvSpPr>
          <p:cNvPr id="95" name="CustomShape 2"/>
          <p:cNvSpPr/>
          <p:nvPr/>
        </p:nvSpPr>
        <p:spPr>
          <a:xfrm>
            <a:off x="519120" y="801720"/>
            <a:ext cx="8076960" cy="599760"/>
          </a:xfrm>
          <a:prstGeom prst="rect">
            <a:avLst/>
          </a:prstGeom>
        </p:spPr>
        <p:txBody>
          <a:bodyPr bIns="0" lIns="0" rIns="0" tIns="0"/>
          <a:p>
            <a:pPr>
              <a:lnSpc>
                <a:spcPts val="1336"/>
              </a:lnSpc>
            </a:pPr>
            <a:r>
              <a:rPr b="1" lang="de-DE" sz="3200">
                <a:solidFill>
                  <a:srgbClr val="2a6ab3"/>
                </a:solidFill>
                <a:latin typeface="Arial"/>
                <a:ea typeface="ＭＳ Ｐゴシック"/>
              </a:rPr>
              <a:t>Main Loop</a:t>
            </a:r>
            <a:endParaRPr/>
          </a:p>
        </p:txBody>
      </p:sp>
      <p:sp>
        <p:nvSpPr>
          <p:cNvPr id="96" name="CustomShape 3"/>
          <p:cNvSpPr/>
          <p:nvPr/>
        </p:nvSpPr>
        <p:spPr>
          <a:xfrm>
            <a:off x="536400" y="1401840"/>
            <a:ext cx="8061120" cy="5230440"/>
          </a:xfrm>
          <a:prstGeom prst="rect">
            <a:avLst/>
          </a:prstGeom>
        </p:spPr>
        <p:txBody>
          <a:bodyPr bIns="0" lIns="0" rIns="0" tIns="0"/>
          <a:p>
            <a:pPr>
              <a:lnSpc>
                <a:spcPts val="1407"/>
              </a:lnSpc>
              <a:buSzPct val="110000"/>
              <a:buFont charset="2" typeface="Wingdings"/>
              <a:buChar char=""/>
            </a:pPr>
            <a:r>
              <a:rPr lang="de-DE" sz="2600">
                <a:solidFill>
                  <a:srgbClr val="000000"/>
                </a:solidFill>
                <a:latin typeface="Arial"/>
                <a:ea typeface="ＭＳ Ｐゴシック"/>
              </a:rPr>
              <a:t>One can set up an arbitrary combination of roundabouts (=0) and crossroads (=1) in a NxM matrix</a:t>
            </a:r>
            <a:endParaRPr/>
          </a:p>
          <a:p>
            <a:pPr>
              <a:lnSpc>
                <a:spcPts val="1407"/>
              </a:lnSpc>
              <a:buSzPct val="110000"/>
              <a:buFont charset="2" typeface="Wingdings"/>
              <a:buChar char=""/>
            </a:pPr>
            <a:r>
              <a:rPr lang="de-DE" sz="2600">
                <a:solidFill>
                  <a:srgbClr val="000000"/>
                </a:solidFill>
                <a:latin typeface="Arial"/>
                <a:ea typeface="ＭＳ Ｐゴシック"/>
              </a:rPr>
              <a:t>The Inputs/Options are:</a:t>
            </a:r>
            <a:endParaRPr/>
          </a:p>
          <a:p>
            <a:pPr lvl="1">
              <a:lnSpc>
                <a:spcPts val="1125"/>
              </a:lnSpc>
              <a:buSzPct val="80000"/>
              <a:buFont charset="2" typeface="Wingdings"/>
              <a:buChar char=""/>
            </a:pPr>
            <a:r>
              <a:rPr lang="de-DE" sz="2200">
                <a:solidFill>
                  <a:srgbClr val="000000"/>
                </a:solidFill>
                <a:latin typeface="Arial"/>
                <a:ea typeface="ＭＳ Ｐゴシック"/>
              </a:rPr>
              <a:t>The Map</a:t>
            </a:r>
            <a:endParaRPr/>
          </a:p>
          <a:p>
            <a:pPr lvl="1">
              <a:lnSpc>
                <a:spcPts val="1125"/>
              </a:lnSpc>
              <a:buSzPct val="80000"/>
              <a:buFont charset="2" typeface="Wingdings"/>
              <a:buChar char=""/>
            </a:pPr>
            <a:r>
              <a:rPr lang="de-DE" sz="2200">
                <a:solidFill>
                  <a:srgbClr val="000000"/>
                </a:solidFill>
                <a:latin typeface="Arial"/>
                <a:ea typeface="ＭＳ Ｐゴシック"/>
              </a:rPr>
              <a:t>Pedestrian densitiy (can be given as an array) 0&lt;x&lt;1</a:t>
            </a:r>
            <a:endParaRPr/>
          </a:p>
          <a:p>
            <a:pPr lvl="1">
              <a:lnSpc>
                <a:spcPts val="1125"/>
              </a:lnSpc>
              <a:buSzPct val="80000"/>
              <a:buFont charset="2" typeface="Wingdings"/>
              <a:buChar char=""/>
            </a:pPr>
            <a:r>
              <a:rPr lang="de-DE" sz="2200">
                <a:solidFill>
                  <a:srgbClr val="000000"/>
                </a:solidFill>
                <a:latin typeface="Arial"/>
                <a:ea typeface="ＭＳ Ｐゴシック"/>
              </a:rPr>
              <a:t>Car density (can be given as an array)</a:t>
            </a:r>
            <a:endParaRPr/>
          </a:p>
          <a:p>
            <a:pPr lvl="1">
              <a:lnSpc>
                <a:spcPts val="1125"/>
              </a:lnSpc>
              <a:buSzPct val="80000"/>
              <a:buFont charset="2" typeface="Wingdings"/>
              <a:buChar char=""/>
            </a:pPr>
            <a:r>
              <a:rPr lang="de-DE" sz="2200">
                <a:solidFill>
                  <a:srgbClr val="000000"/>
                </a:solidFill>
                <a:latin typeface="Arial"/>
                <a:ea typeface="ＭＳ Ｐゴシック"/>
              </a:rPr>
              <a:t>Probability for a car to drive ahead </a:t>
            </a:r>
            <a:endParaRPr/>
          </a:p>
          <a:p>
            <a:pPr lvl="1">
              <a:lnSpc>
                <a:spcPts val="1125"/>
              </a:lnSpc>
              <a:buSzPct val="80000"/>
              <a:buFont charset="2" typeface="Wingdings"/>
              <a:buChar char=""/>
            </a:pPr>
            <a:r>
              <a:rPr lang="de-DE" sz="2200">
                <a:solidFill>
                  <a:srgbClr val="000000"/>
                </a:solidFill>
                <a:latin typeface="Arial"/>
                <a:ea typeface="ＭＳ Ｐゴシック"/>
              </a:rPr>
              <a:t>Wheather you want to view the simulation,create a video, view the simulation in slowmotion, store the simulation results for later plotting </a:t>
            </a:r>
            <a:endParaRPr/>
          </a:p>
        </p:txBody>
      </p:sp>
    </p:spTree>
  </p:cSld>
  <p:timing>
    <p:tnLst>
      <p:par>
        <p:cTn dur="indefinite" id="7" nodeType="tmRoot" restart="never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7812000" y="6632640"/>
            <a:ext cx="761760" cy="229680"/>
          </a:xfrm>
          <a:prstGeom prst="rect">
            <a:avLst/>
          </a:prstGeom>
        </p:spPr>
        <p:txBody>
          <a:bodyPr anchor="ctr" bIns="0" lIns="0" rIns="0" tIns="144000"/>
          <a:p>
            <a:pPr algn="r">
              <a:lnSpc>
                <a:spcPct val="100000"/>
              </a:lnSpc>
            </a:pPr>
            <a:fld id="{41887233-0A38-4D78-8ACF-67696D528B9F}" type="slidenum">
              <a:rPr lang="de-DE" sz="900">
                <a:solidFill>
                  <a:srgbClr val="ffffff"/>
                </a:solidFill>
                <a:latin typeface="Arial"/>
                <a:ea typeface="ＭＳ Ｐゴシック"/>
              </a:rPr>
              <a:t>&lt;Nummer&gt;</a:t>
            </a:fld>
            <a:endParaRPr/>
          </a:p>
          <a:p>
            <a:pPr algn="r">
              <a:lnSpc>
                <a:spcPct val="100000"/>
              </a:lnSpc>
            </a:pPr>
            <a:endParaRPr/>
          </a:p>
        </p:txBody>
      </p:sp>
      <p:sp>
        <p:nvSpPr>
          <p:cNvPr id="98" name="CustomShape 2"/>
          <p:cNvSpPr/>
          <p:nvPr/>
        </p:nvSpPr>
        <p:spPr>
          <a:xfrm>
            <a:off x="519120" y="801720"/>
            <a:ext cx="8076960" cy="599760"/>
          </a:xfrm>
          <a:prstGeom prst="rect">
            <a:avLst/>
          </a:prstGeom>
        </p:spPr>
        <p:txBody>
          <a:bodyPr bIns="0" lIns="0" rIns="0" tIns="0"/>
          <a:p>
            <a:pPr>
              <a:lnSpc>
                <a:spcPts val="1336"/>
              </a:lnSpc>
            </a:pPr>
            <a:r>
              <a:rPr b="1" lang="de-DE" sz="3200">
                <a:solidFill>
                  <a:srgbClr val="2a6ab3"/>
                </a:solidFill>
                <a:latin typeface="Arial"/>
                <a:ea typeface="ＭＳ Ｐゴシック"/>
              </a:rPr>
              <a:t>Main Loop</a:t>
            </a:r>
            <a:endParaRPr/>
          </a:p>
        </p:txBody>
      </p:sp>
      <p:sp>
        <p:nvSpPr>
          <p:cNvPr id="99" name="CustomShape 3"/>
          <p:cNvSpPr/>
          <p:nvPr/>
        </p:nvSpPr>
        <p:spPr>
          <a:xfrm>
            <a:off x="536400" y="1401840"/>
            <a:ext cx="8061120" cy="5128920"/>
          </a:xfrm>
          <a:prstGeom prst="rect">
            <a:avLst/>
          </a:prstGeom>
        </p:spPr>
        <p:txBody>
          <a:bodyPr bIns="0" lIns="0" rIns="0" tIns="0"/>
          <a:p>
            <a:pPr>
              <a:lnSpc>
                <a:spcPts val="1407"/>
              </a:lnSpc>
              <a:buSzPct val="110000"/>
              <a:buFont charset="2" typeface="Wingdings"/>
              <a:buChar char=""/>
            </a:pPr>
            <a:r>
              <a:rPr lang="de-DE" sz="2600">
                <a:solidFill>
                  <a:srgbClr val="000000"/>
                </a:solidFill>
                <a:latin typeface="Arial"/>
                <a:ea typeface="ＭＳ Ｐゴシック"/>
              </a:rPr>
              <a:t>The simulation will give you a 3D plot over the densities and the trafficflow = average speed * car density</a:t>
            </a:r>
            <a:endParaRPr/>
          </a:p>
          <a:p>
            <a:pPr>
              <a:lnSpc>
                <a:spcPts val="1407"/>
              </a:lnSpc>
              <a:buSzPct val="110000"/>
              <a:buFont charset="2" typeface="Wingdings"/>
              <a:buChar char=""/>
            </a:pPr>
            <a:r>
              <a:rPr lang="de-DE" sz="2600">
                <a:solidFill>
                  <a:srgbClr val="000000"/>
                </a:solidFill>
                <a:latin typeface="Arial"/>
                <a:ea typeface="ＭＳ Ｐゴシック"/>
              </a:rPr>
              <a:t>Execution:</a:t>
            </a:r>
            <a:endParaRPr/>
          </a:p>
          <a:p>
            <a:pPr lvl="1">
              <a:lnSpc>
                <a:spcPts val="1125"/>
              </a:lnSpc>
              <a:buSzPct val="80000"/>
              <a:buFont charset="2" typeface="Wingdings"/>
              <a:buChar char=""/>
            </a:pPr>
            <a:r>
              <a:rPr lang="de-DE" sz="2200">
                <a:solidFill>
                  <a:srgbClr val="000000"/>
                </a:solidFill>
                <a:latin typeface="Arial"/>
                <a:ea typeface="ＭＳ Ｐゴシック"/>
              </a:rPr>
              <a:t>traffic.m is our main function, which needs no input, but will ask for user inputs to use for the simulation</a:t>
            </a:r>
            <a:endParaRPr/>
          </a:p>
          <a:p>
            <a:pPr lvl="1">
              <a:lnSpc>
                <a:spcPts val="1125"/>
              </a:lnSpc>
              <a:buSzPct val="80000"/>
              <a:buFont charset="2" typeface="Wingdings"/>
              <a:buChar char=""/>
            </a:pPr>
            <a:r>
              <a:rPr lang="de-DE" sz="2200">
                <a:solidFill>
                  <a:srgbClr val="000000"/>
                </a:solidFill>
                <a:latin typeface="Arial"/>
                <a:ea typeface="ＭＳ Ｐゴシック"/>
              </a:rPr>
              <a:t>traffic.m will call trafficloop.m to start trafficsim.m for every density you set up seperately</a:t>
            </a:r>
            <a:endParaRPr/>
          </a:p>
          <a:p>
            <a:pPr lvl="1">
              <a:lnSpc>
                <a:spcPts val="1125"/>
              </a:lnSpc>
              <a:buSzPct val="80000"/>
              <a:buFont charset="2" typeface="Wingdings"/>
              <a:buChar char=""/>
            </a:pPr>
            <a:r>
              <a:rPr lang="de-DE" sz="2200">
                <a:solidFill>
                  <a:srgbClr val="000000"/>
                </a:solidFill>
                <a:latin typeface="Arial"/>
                <a:ea typeface="ＭＳ Ｐゴシック"/>
              </a:rPr>
              <a:t>trafficsim.m is our actual simulation loop which will make  1000 iteration steps and generate all the matrices and results using other functions</a:t>
            </a:r>
            <a:endParaRPr/>
          </a:p>
        </p:txBody>
      </p:sp>
    </p:spTree>
  </p:cSld>
  <p:timing>
    <p:tnLst>
      <p:par>
        <p:cTn dur="indefinite" id="9" nodeType="tmRoot" restart="never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7812000" y="6632640"/>
            <a:ext cx="761760" cy="229680"/>
          </a:xfrm>
          <a:prstGeom prst="rect">
            <a:avLst/>
          </a:prstGeom>
        </p:spPr>
        <p:txBody>
          <a:bodyPr anchor="ctr" bIns="0" lIns="0" rIns="0" tIns="144000"/>
          <a:p>
            <a:pPr algn="r">
              <a:lnSpc>
                <a:spcPct val="100000"/>
              </a:lnSpc>
            </a:pPr>
            <a:fld id="{773821BC-0667-4695-B8F5-E03A242335F7}" type="slidenum">
              <a:rPr lang="de-DE" sz="900">
                <a:solidFill>
                  <a:srgbClr val="ffffff"/>
                </a:solidFill>
                <a:latin typeface="Arial"/>
                <a:ea typeface="ＭＳ Ｐゴシック"/>
              </a:rPr>
              <a:t>&lt;Nummer&gt;</a:t>
            </a:fld>
            <a:endParaRPr/>
          </a:p>
          <a:p>
            <a:pPr algn="r">
              <a:lnSpc>
                <a:spcPct val="100000"/>
              </a:lnSpc>
            </a:pPr>
            <a:endParaRPr/>
          </a:p>
        </p:txBody>
      </p:sp>
      <p:sp>
        <p:nvSpPr>
          <p:cNvPr id="101" name="CustomShape 2"/>
          <p:cNvSpPr/>
          <p:nvPr/>
        </p:nvSpPr>
        <p:spPr>
          <a:xfrm>
            <a:off x="519120" y="801720"/>
            <a:ext cx="8076960" cy="599760"/>
          </a:xfrm>
          <a:prstGeom prst="rect">
            <a:avLst/>
          </a:prstGeom>
        </p:spPr>
        <p:txBody>
          <a:bodyPr bIns="0" lIns="0" rIns="0" tIns="0"/>
          <a:p>
            <a:pPr>
              <a:lnSpc>
                <a:spcPts val="1336"/>
              </a:lnSpc>
            </a:pPr>
            <a:r>
              <a:rPr b="1" lang="de-DE" sz="3200">
                <a:solidFill>
                  <a:srgbClr val="2a6ab3"/>
                </a:solidFill>
                <a:latin typeface="Arial"/>
                <a:ea typeface="ＭＳ Ｐゴシック"/>
              </a:rPr>
              <a:t>Roundabout</a:t>
            </a:r>
            <a:endParaRPr/>
          </a:p>
        </p:txBody>
      </p:sp>
      <p:sp>
        <p:nvSpPr>
          <p:cNvPr id="102" name="CustomShape 3"/>
          <p:cNvSpPr/>
          <p:nvPr/>
        </p:nvSpPr>
        <p:spPr>
          <a:xfrm>
            <a:off x="536400" y="1463760"/>
            <a:ext cx="8061120" cy="4978080"/>
          </a:xfrm>
          <a:prstGeom prst="rect">
            <a:avLst/>
          </a:prstGeom>
        </p:spPr>
        <p:txBody>
          <a:bodyPr bIns="0" lIns="0" rIns="0" tIns="0"/>
          <a:p>
            <a:pPr>
              <a:lnSpc>
                <a:spcPts val="1407"/>
              </a:lnSpc>
              <a:buSzPct val="110000"/>
              <a:buFont charset="2" typeface="Wingdings"/>
              <a:buChar char=""/>
            </a:pPr>
            <a:r>
              <a:rPr lang="de-DE" sz="2800">
                <a:solidFill>
                  <a:srgbClr val="000000"/>
                </a:solidFill>
                <a:latin typeface="Arial"/>
                <a:ea typeface="ＭＳ Ｐゴシック"/>
              </a:rPr>
              <a:t>Consists of 12 cells for the loop and 4 roads with pedestrian crossings</a:t>
            </a:r>
            <a:endParaRPr/>
          </a:p>
          <a:p>
            <a:pPr>
              <a:lnSpc>
                <a:spcPts val="1407"/>
              </a:lnSpc>
              <a:buSzPct val="110000"/>
              <a:buFont charset="2" typeface="Wingdings"/>
              <a:buChar char=""/>
            </a:pPr>
            <a:r>
              <a:rPr lang="de-DE" sz="2800">
                <a:solidFill>
                  <a:srgbClr val="000000"/>
                </a:solidFill>
                <a:latin typeface="Arial"/>
                <a:ea typeface="ＭＳ Ｐゴシック"/>
              </a:rPr>
              <a:t>Pedestrians have priority over cars if the road is free</a:t>
            </a:r>
            <a:endParaRPr/>
          </a:p>
          <a:p>
            <a:pPr>
              <a:lnSpc>
                <a:spcPts val="1407"/>
              </a:lnSpc>
              <a:buSzPct val="110000"/>
              <a:buFont charset="2" typeface="Wingdings"/>
              <a:buChar char=""/>
            </a:pPr>
            <a:r>
              <a:rPr lang="de-DE" sz="2800">
                <a:solidFill>
                  <a:srgbClr val="000000"/>
                </a:solidFill>
                <a:latin typeface="Arial"/>
                <a:ea typeface="ＭＳ Ｐゴシック"/>
              </a:rPr>
              <a:t>Cars inside the roundabout have priority over cars outside</a:t>
            </a:r>
            <a:endParaRPr/>
          </a:p>
          <a:p>
            <a:pPr>
              <a:lnSpc>
                <a:spcPts val="1407"/>
              </a:lnSpc>
              <a:buSzPct val="110000"/>
              <a:buFont charset="2" typeface="Wingdings"/>
              <a:buChar char=""/>
            </a:pPr>
            <a:r>
              <a:rPr lang="de-DE" sz="2800">
                <a:solidFill>
                  <a:srgbClr val="000000"/>
                </a:solidFill>
                <a:latin typeface="Arial"/>
                <a:ea typeface="ＭＳ Ｐゴシック"/>
              </a:rPr>
              <a:t>Car speed is limited to 1 cell per iteration step</a:t>
            </a:r>
            <a:endParaRPr/>
          </a:p>
          <a:p>
            <a:pPr>
              <a:lnSpc>
                <a:spcPts val="1407"/>
              </a:lnSpc>
              <a:buSzPct val="110000"/>
              <a:buFont charset="2" typeface="Wingdings"/>
              <a:buChar char=""/>
            </a:pPr>
            <a:r>
              <a:rPr lang="de-DE" sz="2800">
                <a:solidFill>
                  <a:srgbClr val="000000"/>
                </a:solidFill>
                <a:latin typeface="Arial"/>
                <a:ea typeface="ＭＳ Ｐゴシック"/>
              </a:rPr>
              <a:t>The exit a car will take is computed according to the probabily for cars going ahead</a:t>
            </a:r>
            <a:endParaRPr/>
          </a:p>
        </p:txBody>
      </p:sp>
    </p:spTree>
  </p:cSld>
  <p:timing>
    <p:tnLst>
      <p:par>
        <p:cTn dur="indefinite" id="11" nodeType="tmRoot" restart="never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7812000" y="6632640"/>
            <a:ext cx="761760" cy="229680"/>
          </a:xfrm>
          <a:prstGeom prst="rect">
            <a:avLst/>
          </a:prstGeom>
        </p:spPr>
        <p:txBody>
          <a:bodyPr anchor="ctr" bIns="0" lIns="0" rIns="0" tIns="144000"/>
          <a:p>
            <a:pPr algn="r">
              <a:lnSpc>
                <a:spcPct val="100000"/>
              </a:lnSpc>
            </a:pPr>
            <a:fld id="{C3C48B88-1F9E-4F22-AAE9-7FFA52E6B1BF}" type="slidenum">
              <a:rPr lang="de-DE" sz="900">
                <a:solidFill>
                  <a:srgbClr val="ffffff"/>
                </a:solidFill>
                <a:latin typeface="Arial"/>
                <a:ea typeface="ＭＳ Ｐゴシック"/>
              </a:rPr>
              <a:t>&lt;Nummer&gt;</a:t>
            </a:fld>
            <a:endParaRPr/>
          </a:p>
          <a:p>
            <a:pPr algn="r">
              <a:lnSpc>
                <a:spcPct val="100000"/>
              </a:lnSpc>
            </a:pPr>
            <a:endParaRPr/>
          </a:p>
        </p:txBody>
      </p:sp>
      <p:sp>
        <p:nvSpPr>
          <p:cNvPr id="104" name="CustomShape 2"/>
          <p:cNvSpPr/>
          <p:nvPr/>
        </p:nvSpPr>
        <p:spPr>
          <a:xfrm>
            <a:off x="519120" y="801720"/>
            <a:ext cx="8076960" cy="599760"/>
          </a:xfrm>
          <a:prstGeom prst="rect">
            <a:avLst/>
          </a:prstGeom>
        </p:spPr>
        <p:txBody>
          <a:bodyPr bIns="0" lIns="0" rIns="0" tIns="0"/>
          <a:p>
            <a:pPr>
              <a:lnSpc>
                <a:spcPts val="1336"/>
              </a:lnSpc>
            </a:pPr>
            <a:r>
              <a:rPr b="1" lang="de-DE" sz="3200">
                <a:solidFill>
                  <a:srgbClr val="2a6ab3"/>
                </a:solidFill>
                <a:latin typeface="Arial"/>
                <a:ea typeface="ＭＳ Ｐゴシック"/>
              </a:rPr>
              <a:t>Roundabout - Implementation</a:t>
            </a:r>
            <a:endParaRPr/>
          </a:p>
        </p:txBody>
      </p:sp>
      <p:sp>
        <p:nvSpPr>
          <p:cNvPr id="105" name="CustomShape 3"/>
          <p:cNvSpPr/>
          <p:nvPr/>
        </p:nvSpPr>
        <p:spPr>
          <a:xfrm>
            <a:off x="536400" y="1463760"/>
            <a:ext cx="8061120" cy="4936680"/>
          </a:xfrm>
          <a:prstGeom prst="rect">
            <a:avLst/>
          </a:prstGeom>
        </p:spPr>
        <p:txBody>
          <a:bodyPr bIns="0" lIns="0" rIns="0" tIns="0"/>
          <a:p>
            <a:pPr>
              <a:lnSpc>
                <a:spcPts val="1407"/>
              </a:lnSpc>
              <a:buSzPct val="110000"/>
              <a:buFont charset="2" typeface="Wingdings"/>
              <a:buChar char=""/>
            </a:pPr>
            <a:r>
              <a:rPr lang="de-DE" sz="2800">
                <a:solidFill>
                  <a:srgbClr val="000000"/>
                </a:solidFill>
                <a:latin typeface="Arial"/>
                <a:ea typeface="ＭＳ Ｐゴシック"/>
              </a:rPr>
              <a:t>We are using many arrays to calculate the next timestep in the roundabout.m function</a:t>
            </a:r>
            <a:endParaRPr/>
          </a:p>
          <a:p>
            <a:pPr>
              <a:lnSpc>
                <a:spcPts val="1407"/>
              </a:lnSpc>
              <a:buSzPct val="110000"/>
              <a:buFont charset="2" typeface="Wingdings"/>
              <a:buChar char=""/>
            </a:pPr>
            <a:r>
              <a:rPr lang="de-DE" sz="2800">
                <a:solidFill>
                  <a:srgbClr val="000000"/>
                </a:solidFill>
                <a:latin typeface="Arial"/>
                <a:ea typeface="ＭＳ Ｐゴシック"/>
              </a:rPr>
              <a:t>3 for the circle of the roundabout</a:t>
            </a:r>
            <a:endParaRPr/>
          </a:p>
          <a:p>
            <a:pPr>
              <a:lnSpc>
                <a:spcPts val="1407"/>
              </a:lnSpc>
              <a:buSzPct val="110000"/>
              <a:buFont charset="2" typeface="Wingdings"/>
              <a:buChar char=""/>
            </a:pPr>
            <a:r>
              <a:rPr lang="de-DE" sz="2800">
                <a:solidFill>
                  <a:srgbClr val="000000"/>
                </a:solidFill>
                <a:latin typeface="Arial"/>
                <a:ea typeface="ＭＳ Ｐゴシック"/>
              </a:rPr>
              <a:t>8 pedestrian 'buckets'</a:t>
            </a:r>
            <a:endParaRPr/>
          </a:p>
          <a:p>
            <a:pPr>
              <a:lnSpc>
                <a:spcPts val="1407"/>
              </a:lnSpc>
              <a:buSzPct val="110000"/>
              <a:buFont charset="2" typeface="Wingdings"/>
              <a:buChar char=""/>
            </a:pPr>
            <a:r>
              <a:rPr lang="de-DE" sz="2800">
                <a:solidFill>
                  <a:srgbClr val="000000"/>
                </a:solidFill>
                <a:latin typeface="Arial"/>
                <a:ea typeface="ＭＳ Ｐゴシック"/>
              </a:rPr>
              <a:t>The roundabout.m function handels 8 cells of each incoming/outgoing lane and all the cars inside the circle</a:t>
            </a:r>
            <a:endParaRPr/>
          </a:p>
        </p:txBody>
      </p:sp>
    </p:spTree>
  </p:cSld>
  <p:timing>
    <p:tnLst>
      <p:par>
        <p:cTn dur="indefinite" id="13" nodeType="tmRoot" restart="never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7812000" y="6632640"/>
            <a:ext cx="761760" cy="229680"/>
          </a:xfrm>
          <a:prstGeom prst="rect">
            <a:avLst/>
          </a:prstGeom>
        </p:spPr>
        <p:txBody>
          <a:bodyPr anchor="ctr" bIns="0" lIns="0" rIns="0" tIns="144000"/>
          <a:p>
            <a:pPr algn="r">
              <a:lnSpc>
                <a:spcPct val="100000"/>
              </a:lnSpc>
            </a:pPr>
            <a:fld id="{3D1558CF-1486-456E-8B26-7C5E175199B0}" type="slidenum">
              <a:rPr lang="de-DE" sz="900">
                <a:solidFill>
                  <a:srgbClr val="ffffff"/>
                </a:solidFill>
                <a:latin typeface="Arial"/>
                <a:ea typeface="ＭＳ Ｐゴシック"/>
              </a:rPr>
              <a:t>&lt;Nummer&gt;</a:t>
            </a:fld>
            <a:endParaRPr/>
          </a:p>
          <a:p>
            <a:pPr algn="r">
              <a:lnSpc>
                <a:spcPct val="100000"/>
              </a:lnSpc>
            </a:pPr>
            <a:endParaRPr/>
          </a:p>
        </p:txBody>
      </p:sp>
      <p:sp>
        <p:nvSpPr>
          <p:cNvPr id="107" name="CustomShape 2"/>
          <p:cNvSpPr/>
          <p:nvPr/>
        </p:nvSpPr>
        <p:spPr>
          <a:xfrm>
            <a:off x="519120" y="801720"/>
            <a:ext cx="8076960" cy="599760"/>
          </a:xfrm>
          <a:prstGeom prst="rect">
            <a:avLst/>
          </a:prstGeom>
        </p:spPr>
        <p:txBody>
          <a:bodyPr bIns="0" lIns="0" rIns="0" tIns="0"/>
          <a:p>
            <a:pPr>
              <a:lnSpc>
                <a:spcPts val="1319"/>
              </a:lnSpc>
            </a:pPr>
            <a:r>
              <a:rPr b="1" lang="de-DE" sz="3200">
                <a:solidFill>
                  <a:srgbClr val="2a6ab3"/>
                </a:solidFill>
                <a:latin typeface="Arial"/>
                <a:ea typeface="ＭＳ Ｐゴシック"/>
              </a:rPr>
              <a:t>Crossroad with traffic lights     (1)</a:t>
            </a:r>
            <a:endParaRPr/>
          </a:p>
        </p:txBody>
      </p:sp>
      <p:sp>
        <p:nvSpPr>
          <p:cNvPr id="108" name="CustomShape 3"/>
          <p:cNvSpPr/>
          <p:nvPr/>
        </p:nvSpPr>
        <p:spPr>
          <a:xfrm>
            <a:off x="536400" y="1463760"/>
            <a:ext cx="8061120" cy="4936680"/>
          </a:xfrm>
          <a:prstGeom prst="rect">
            <a:avLst/>
          </a:prstGeom>
        </p:spPr>
        <p:txBody>
          <a:bodyPr bIns="0" lIns="0" rIns="0" tIns="0"/>
          <a:p>
            <a:pPr>
              <a:lnSpc>
                <a:spcPts val="1389"/>
              </a:lnSpc>
              <a:buSzPct val="110000"/>
              <a:buFont charset="2" typeface="Wingdings"/>
              <a:buChar char=""/>
            </a:pPr>
            <a:r>
              <a:rPr lang="de-DE" sz="2800">
                <a:solidFill>
                  <a:srgbClr val="000000"/>
                </a:solidFill>
                <a:latin typeface="Arial"/>
                <a:ea typeface="ＭＳ Ｐゴシック"/>
              </a:rPr>
              <a:t>Different signalisation dep. on pedestrian density</a:t>
            </a:r>
            <a:endParaRPr/>
          </a:p>
          <a:p>
            <a:pPr lvl="1">
              <a:lnSpc>
                <a:spcPts val="1107"/>
              </a:lnSpc>
              <a:buSzPct val="80000"/>
              <a:buFont charset="2" typeface="Wingdings"/>
              <a:buChar char=""/>
            </a:pPr>
            <a:r>
              <a:rPr lang="de-DE" sz="2400">
                <a:solidFill>
                  <a:srgbClr val="000000"/>
                </a:solidFill>
                <a:latin typeface="Arial"/>
                <a:ea typeface="ＭＳ Ｐゴシック"/>
              </a:rPr>
              <a:t>&lt;0.3: pedestrians can block cars turning</a:t>
            </a:r>
            <a:endParaRPr/>
          </a:p>
          <a:p>
            <a:pPr lvl="1">
              <a:lnSpc>
                <a:spcPts val="1107"/>
              </a:lnSpc>
              <a:buSzPct val="80000"/>
              <a:buFont charset="2" typeface="Wingdings"/>
              <a:buChar char=""/>
            </a:pPr>
            <a:r>
              <a:rPr lang="de-DE" sz="2400">
                <a:solidFill>
                  <a:srgbClr val="000000"/>
                </a:solidFill>
                <a:latin typeface="Arial"/>
                <a:ea typeface="ＭＳ Ｐゴシック"/>
              </a:rPr>
              <a:t>0.3-0.6: pedestrians can block cars turning left</a:t>
            </a:r>
            <a:endParaRPr/>
          </a:p>
          <a:p>
            <a:pPr lvl="1">
              <a:lnSpc>
                <a:spcPts val="1107"/>
              </a:lnSpc>
              <a:buSzPct val="80000"/>
              <a:buFont charset="2" typeface="Wingdings"/>
              <a:buChar char=""/>
            </a:pPr>
            <a:r>
              <a:rPr lang="de-DE" sz="2400">
                <a:solidFill>
                  <a:srgbClr val="000000"/>
                </a:solidFill>
                <a:latin typeface="Arial"/>
                <a:ea typeface="ＭＳ Ｐゴシック"/>
              </a:rPr>
              <a:t>&gt;0.6: pedestrians should no longer block</a:t>
            </a:r>
            <a:endParaRPr/>
          </a:p>
          <a:p>
            <a:pPr>
              <a:lnSpc>
                <a:spcPts val="1389"/>
              </a:lnSpc>
              <a:buSzPct val="110000"/>
              <a:buFont charset="2" typeface="Wingdings"/>
              <a:buChar char=""/>
            </a:pPr>
            <a:r>
              <a:rPr lang="de-DE" sz="2800">
                <a:solidFill>
                  <a:srgbClr val="000000"/>
                </a:solidFill>
                <a:latin typeface="Arial"/>
                <a:ea typeface="ＭＳ Ｐゴシック"/>
              </a:rPr>
              <a:t>Input: probability for car driving ahead (pahead)</a:t>
            </a:r>
            <a:endParaRPr/>
          </a:p>
          <a:p>
            <a:pPr>
              <a:lnSpc>
                <a:spcPts val="1389"/>
              </a:lnSpc>
              <a:buSzPct val="110000"/>
              <a:buFont charset="2" typeface="Wingdings"/>
              <a:buChar char=""/>
            </a:pPr>
            <a:r>
              <a:rPr lang="de-DE" sz="2800">
                <a:solidFill>
                  <a:srgbClr val="000000"/>
                </a:solidFill>
                <a:latin typeface="Arial"/>
                <a:ea typeface="ＭＳ Ｐゴシック"/>
              </a:rPr>
              <a:t>Probability of cars turning: (1-pahead)/2</a:t>
            </a:r>
            <a:endParaRPr/>
          </a:p>
          <a:p>
            <a:pPr>
              <a:lnSpc>
                <a:spcPts val="1389"/>
              </a:lnSpc>
              <a:buSzPct val="110000"/>
              <a:buFont charset="2" typeface="Wingdings"/>
              <a:buChar char=""/>
            </a:pPr>
            <a:r>
              <a:rPr lang="de-DE" sz="2800">
                <a:solidFill>
                  <a:srgbClr val="000000"/>
                </a:solidFill>
                <a:latin typeface="Arial"/>
                <a:ea typeface="ＭＳ Ｐゴシック"/>
              </a:rPr>
              <a:t>Used to calculate the relative time for a light phase</a:t>
            </a:r>
            <a:endParaRPr/>
          </a:p>
          <a:p>
            <a:pPr>
              <a:lnSpc>
                <a:spcPts val="1389"/>
              </a:lnSpc>
              <a:buSzPct val="110000"/>
              <a:buFont charset="2" typeface="Wingdings"/>
              <a:buChar char=""/>
            </a:pPr>
            <a:r>
              <a:rPr lang="de-DE" sz="2800">
                <a:solidFill>
                  <a:srgbClr val="000000"/>
                </a:solidFill>
                <a:latin typeface="Arial"/>
                <a:ea typeface="ＭＳ Ｐゴシック"/>
              </a:rPr>
              <a:t>For absolute time, multiply with phase length </a:t>
            </a:r>
            <a:endParaRPr/>
          </a:p>
        </p:txBody>
      </p:sp>
    </p:spTree>
  </p:cSld>
  <p:timing>
    <p:tnLst>
      <p:par>
        <p:cTn dur="indefinite" id="15" nodeType="tmRoot" restart="never">
          <p:childTnLst>
            <p:seq>
              <p:cTn dur="indefinite"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7812000" y="6632640"/>
            <a:ext cx="761760" cy="229680"/>
          </a:xfrm>
          <a:prstGeom prst="rect">
            <a:avLst/>
          </a:prstGeom>
        </p:spPr>
        <p:txBody>
          <a:bodyPr anchor="ctr" bIns="0" lIns="0" rIns="0" tIns="144000"/>
          <a:p>
            <a:pPr algn="r">
              <a:lnSpc>
                <a:spcPct val="100000"/>
              </a:lnSpc>
            </a:pPr>
            <a:fld id="{C6154570-44AD-4839-B24A-7B45AC1525C7}" type="slidenum">
              <a:rPr lang="de-DE" sz="900">
                <a:solidFill>
                  <a:srgbClr val="ffffff"/>
                </a:solidFill>
                <a:latin typeface="Arial"/>
                <a:ea typeface="ＭＳ Ｐゴシック"/>
              </a:rPr>
              <a:t>&lt;Nummer&gt;</a:t>
            </a:fld>
            <a:endParaRPr/>
          </a:p>
          <a:p>
            <a:pPr algn="r">
              <a:lnSpc>
                <a:spcPct val="100000"/>
              </a:lnSpc>
            </a:pPr>
            <a:endParaRPr/>
          </a:p>
        </p:txBody>
      </p:sp>
      <p:sp>
        <p:nvSpPr>
          <p:cNvPr id="110" name="CustomShape 2"/>
          <p:cNvSpPr/>
          <p:nvPr/>
        </p:nvSpPr>
        <p:spPr>
          <a:xfrm>
            <a:off x="519120" y="801720"/>
            <a:ext cx="8076960" cy="599760"/>
          </a:xfrm>
          <a:prstGeom prst="rect">
            <a:avLst/>
          </a:prstGeom>
        </p:spPr>
        <p:txBody>
          <a:bodyPr bIns="0" lIns="0" rIns="0" tIns="0"/>
          <a:p>
            <a:pPr>
              <a:lnSpc>
                <a:spcPts val="1319"/>
              </a:lnSpc>
            </a:pPr>
            <a:r>
              <a:rPr b="1" lang="de-DE" sz="3200">
                <a:solidFill>
                  <a:srgbClr val="2a6ab3"/>
                </a:solidFill>
                <a:latin typeface="Arial"/>
                <a:ea typeface="ＭＳ Ｐゴシック"/>
              </a:rPr>
              <a:t>Crossroad with traffic lights     (2)</a:t>
            </a:r>
            <a:endParaRPr/>
          </a:p>
        </p:txBody>
      </p:sp>
      <p:sp>
        <p:nvSpPr>
          <p:cNvPr id="111" name="CustomShape 3"/>
          <p:cNvSpPr/>
          <p:nvPr/>
        </p:nvSpPr>
        <p:spPr>
          <a:xfrm>
            <a:off x="536400" y="1463760"/>
            <a:ext cx="8061120" cy="4936680"/>
          </a:xfrm>
          <a:prstGeom prst="rect">
            <a:avLst/>
          </a:prstGeom>
        </p:spPr>
        <p:txBody>
          <a:bodyPr bIns="0" lIns="0" rIns="0" tIns="0"/>
          <a:p>
            <a:pPr>
              <a:lnSpc>
                <a:spcPts val="1389"/>
              </a:lnSpc>
              <a:buSzPct val="110000"/>
              <a:buFont charset="2" typeface="Wingdings"/>
              <a:buChar char=""/>
            </a:pPr>
            <a:r>
              <a:rPr lang="de-DE" sz="2800">
                <a:solidFill>
                  <a:srgbClr val="000000"/>
                </a:solidFill>
                <a:latin typeface="Arial"/>
                <a:ea typeface="ＭＳ Ｐゴシック"/>
              </a:rPr>
              <a:t>Control is not dynamic</a:t>
            </a:r>
            <a:endParaRPr/>
          </a:p>
          <a:p>
            <a:pPr>
              <a:lnSpc>
                <a:spcPts val="1389"/>
              </a:lnSpc>
              <a:buSzPct val="110000"/>
              <a:buFont charset="2" typeface="Wingdings"/>
              <a:buChar char=""/>
            </a:pPr>
            <a:r>
              <a:rPr lang="de-DE" sz="2800">
                <a:solidFill>
                  <a:srgbClr val="000000"/>
                </a:solidFill>
                <a:latin typeface="Arial"/>
                <a:ea typeface="ＭＳ Ｐゴシック"/>
              </a:rPr>
              <a:t>For different crossroads: phase offset depending on car density</a:t>
            </a:r>
            <a:endParaRPr/>
          </a:p>
          <a:p>
            <a:pPr>
              <a:lnSpc>
                <a:spcPts val="1389"/>
              </a:lnSpc>
              <a:buSzPct val="110000"/>
              <a:buFont charset="2" typeface="Wingdings"/>
              <a:buChar char=""/>
            </a:pPr>
            <a:r>
              <a:rPr lang="de-DE" sz="2800">
                <a:solidFill>
                  <a:srgbClr val="000000"/>
                </a:solidFill>
                <a:latin typeface="Arial"/>
                <a:ea typeface="ＭＳ Ｐゴシック"/>
              </a:rPr>
              <a:t>Nagel-Schreckenberg model in crossroad</a:t>
            </a:r>
            <a:endParaRPr/>
          </a:p>
          <a:p>
            <a:pPr lvl="1">
              <a:lnSpc>
                <a:spcPts val="1107"/>
              </a:lnSpc>
              <a:buSzPct val="80000"/>
              <a:buFont charset="2" typeface="Wingdings"/>
              <a:buChar char=""/>
            </a:pPr>
            <a:r>
              <a:rPr lang="de-DE" sz="2400">
                <a:solidFill>
                  <a:srgbClr val="000000"/>
                </a:solidFill>
                <a:latin typeface="Arial"/>
                <a:ea typeface="ＭＳ Ｐゴシック"/>
              </a:rPr>
              <a:t>Cars ahead: speed up to 5 cells per it.</a:t>
            </a:r>
            <a:endParaRPr/>
          </a:p>
          <a:p>
            <a:pPr lvl="1">
              <a:lnSpc>
                <a:spcPts val="1107"/>
              </a:lnSpc>
              <a:buSzPct val="80000"/>
              <a:buFont charset="2" typeface="Wingdings"/>
              <a:buChar char=""/>
            </a:pPr>
            <a:r>
              <a:rPr lang="de-DE" sz="2400">
                <a:solidFill>
                  <a:srgbClr val="000000"/>
                </a:solidFill>
                <a:latin typeface="Arial"/>
                <a:ea typeface="ＭＳ Ｐゴシック"/>
              </a:rPr>
              <a:t>Cars turning: speed up to 2 cells per it. </a:t>
            </a:r>
            <a:endParaRPr/>
          </a:p>
          <a:p>
            <a:pPr>
              <a:lnSpc>
                <a:spcPts val="1389"/>
              </a:lnSpc>
            </a:pPr>
            <a:endParaRPr/>
          </a:p>
        </p:txBody>
      </p:sp>
    </p:spTree>
  </p:cSld>
  <p:timing>
    <p:tnLst>
      <p:par>
        <p:cTn dur="indefinite" id="17" nodeType="tmRoot" restart="never">
          <p:childTnLst>
            <p:seq>
              <p:cTn dur="indefinite"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