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54A01-174C-FD48-BA34-8216F1B094AB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478DE-2D2F-AA4D-B6BA-28A7CF69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7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1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6"/>
            <a:ext cx="8229600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168268" indent="-168268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14" indent="-168268">
              <a:buFont typeface="Lucida Grande"/>
              <a:buChar char="–"/>
              <a:defRPr sz="2000"/>
            </a:lvl2pPr>
            <a:lvl3pPr marL="1081043" indent="-166681">
              <a:spcAft>
                <a:spcPts val="0"/>
              </a:spcAft>
              <a:buFont typeface="Lucida Grande"/>
              <a:buChar char="–"/>
              <a:defRPr sz="1900"/>
            </a:lvl3pPr>
            <a:lvl4pPr marL="1542986" indent="-171443">
              <a:spcAft>
                <a:spcPts val="0"/>
              </a:spcAft>
              <a:defRPr sz="1600"/>
            </a:lvl4pPr>
            <a:lvl5pPr marL="2004929" indent="-176205">
              <a:spcAft>
                <a:spcPts val="0"/>
              </a:spcAft>
              <a:buFont typeface="Lucida Grande"/>
              <a:buChar char="-"/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465891"/>
            <a:ext cx="2133600" cy="365125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3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0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4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B092-8838-AB48-B9AC-701C79D9561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hornydev.blogspot.com/2013/07/querying-json-records-via-hiv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Working with JSON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JSON stands for JavaScript Object Notation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used to efficiently transmit data across a network as compared to XML – Extensible Markup Language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	"user":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"</a:t>
            </a:r>
            <a:r>
              <a:rPr lang="en-US" sz="1400" dirty="0" err="1"/>
              <a:t>userlocation</a:t>
            </a:r>
            <a:r>
              <a:rPr lang="en-US" sz="1400" dirty="0"/>
              <a:t>":"New York, Brooklyn"</a:t>
            </a:r>
            <a:r>
              <a:rPr lang="en-US" sz="1400" dirty="0" smtClean="0"/>
              <a:t>,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"id”:1111111,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"name":"Artem",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"screenname":"dbist",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"geoenabled":false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},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"</a:t>
            </a:r>
            <a:r>
              <a:rPr lang="en-US" sz="1400" dirty="0" err="1"/>
              <a:t>tweetmessage</a:t>
            </a:r>
            <a:r>
              <a:rPr lang="en-US" sz="1400" dirty="0"/>
              <a:t>":"HDP 2.3 is like </a:t>
            </a:r>
            <a:r>
              <a:rPr lang="en-US" sz="1400" dirty="0" err="1"/>
              <a:t>XMas</a:t>
            </a:r>
            <a:r>
              <a:rPr lang="en-US" sz="1400" dirty="0"/>
              <a:t> in </a:t>
            </a:r>
            <a:r>
              <a:rPr lang="en-US" sz="1400" dirty="0" smtClean="0"/>
              <a:t>July 	@</a:t>
            </a:r>
            <a:r>
              <a:rPr lang="en-US" sz="1400" dirty="0"/>
              <a:t>hortonworks"</a:t>
            </a:r>
            <a:r>
              <a:rPr lang="en-US" sz="1400" dirty="0" smtClean="0"/>
              <a:t>,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"</a:t>
            </a:r>
            <a:r>
              <a:rPr lang="en-US" sz="1400" dirty="0"/>
              <a:t>createddate":"2015-07-22T11:57:14"</a:t>
            </a:r>
            <a:r>
              <a:rPr lang="en-US" sz="1400" dirty="0" smtClean="0"/>
              <a:t>,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"</a:t>
            </a:r>
            <a:r>
              <a:rPr lang="en-US" sz="1400" dirty="0"/>
              <a:t>geolocation":</a:t>
            </a:r>
            <a:r>
              <a:rPr lang="en-US" sz="1400" dirty="0" smtClean="0"/>
              <a:t>null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812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Working with JSON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Three ways to work with Hive and JSON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Store as string and use </a:t>
            </a:r>
            <a:r>
              <a:rPr lang="en-US" dirty="0" err="1" smtClean="0"/>
              <a:t>get_json_object</a:t>
            </a:r>
            <a:r>
              <a:rPr lang="en-US" dirty="0" smtClean="0"/>
              <a:t> function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Store as string and use </a:t>
            </a:r>
            <a:r>
              <a:rPr lang="en-US" dirty="0" err="1" smtClean="0"/>
              <a:t>json_tuple</a:t>
            </a:r>
            <a:r>
              <a:rPr lang="en-US" dirty="0" smtClean="0"/>
              <a:t> function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HCatalog</a:t>
            </a:r>
            <a:r>
              <a:rPr lang="en-US" dirty="0" smtClean="0"/>
              <a:t> </a:t>
            </a:r>
            <a:r>
              <a:rPr lang="en-US" dirty="0" err="1" smtClean="0"/>
              <a:t>SerDe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decide what works best for you, I prefer </a:t>
            </a:r>
            <a:r>
              <a:rPr lang="en-US" dirty="0" err="1" smtClean="0"/>
              <a:t>HCatalog</a:t>
            </a:r>
            <a:r>
              <a:rPr lang="en-US" dirty="0" smtClean="0"/>
              <a:t> </a:t>
            </a:r>
            <a:r>
              <a:rPr lang="en-US" dirty="0" err="1" smtClean="0"/>
              <a:t>SerDe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841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get_json_object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Upload </a:t>
            </a:r>
            <a:r>
              <a:rPr lang="en-US" dirty="0" err="1"/>
              <a:t>tweets.txt</a:t>
            </a:r>
            <a:r>
              <a:rPr lang="en-US" dirty="0"/>
              <a:t> into HDFS, </a:t>
            </a:r>
            <a:r>
              <a:rPr lang="en-US" dirty="0" smtClean="0"/>
              <a:t>directory: </a:t>
            </a:r>
            <a:r>
              <a:rPr lang="en-US" dirty="0"/>
              <a:t>/user/$USER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* use Ambari HDFS 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table with one column, </a:t>
            </a:r>
            <a:r>
              <a:rPr lang="en-US" dirty="0" err="1" smtClean="0"/>
              <a:t>datatype</a:t>
            </a:r>
            <a:r>
              <a:rPr lang="en-US" dirty="0" smtClean="0"/>
              <a:t> STRING</a:t>
            </a:r>
          </a:p>
          <a:p>
            <a:pPr marL="0" indent="0">
              <a:buNone/>
            </a:pPr>
            <a:r>
              <a:rPr lang="en-US" dirty="0" smtClean="0"/>
              <a:t>	* use Ambari Hive View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get_json_object</a:t>
            </a:r>
            <a:r>
              <a:rPr lang="en-US" dirty="0" smtClean="0"/>
              <a:t> function to extract JSON fields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* Sneak </a:t>
            </a:r>
            <a:r>
              <a:rPr lang="en-US" sz="2000" dirty="0"/>
              <a:t>peak to HDP </a:t>
            </a:r>
            <a:r>
              <a:rPr lang="en-US" sz="2000" dirty="0" smtClean="0"/>
              <a:t>2.3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476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get_json_object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DROP </a:t>
            </a:r>
            <a:r>
              <a:rPr lang="en-US" sz="2000" dirty="0"/>
              <a:t>TABLE IF EXISTS JSON_STRING_TABLE;</a:t>
            </a:r>
          </a:p>
          <a:p>
            <a:pPr marL="0" indent="0">
              <a:buNone/>
            </a:pPr>
            <a:r>
              <a:rPr lang="en-US" sz="2000" dirty="0"/>
              <a:t>CREATE EXTERNAL TABLE JSON_STRING_TABLE (JSON STRING)</a:t>
            </a:r>
          </a:p>
          <a:p>
            <a:pPr marL="0" indent="0">
              <a:buNone/>
            </a:pPr>
            <a:r>
              <a:rPr lang="en-US" sz="2000" dirty="0"/>
              <a:t>	LOCATION '/user/admin/';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SELECT DISTINCT </a:t>
            </a:r>
            <a:r>
              <a:rPr lang="en-US" sz="2000" dirty="0" err="1"/>
              <a:t>get_json_object</a:t>
            </a:r>
            <a:r>
              <a:rPr lang="en-US" sz="2000" dirty="0"/>
              <a:t>(JSON, '$.</a:t>
            </a:r>
            <a:r>
              <a:rPr lang="en-US" sz="2000" dirty="0" err="1"/>
              <a:t>user.name</a:t>
            </a:r>
            <a:r>
              <a:rPr lang="en-US" sz="2000" dirty="0"/>
              <a:t>') AS </a:t>
            </a:r>
            <a:r>
              <a:rPr lang="en-US" sz="2000" dirty="0" err="1"/>
              <a:t>usrname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get_json_object</a:t>
            </a:r>
            <a:r>
              <a:rPr lang="en-US" sz="2000" dirty="0"/>
              <a:t>(JSON, '$.</a:t>
            </a:r>
            <a:r>
              <a:rPr lang="en-US" sz="2000" dirty="0" err="1"/>
              <a:t>user.userlocation</a:t>
            </a:r>
            <a:r>
              <a:rPr lang="en-US" sz="2000" dirty="0"/>
              <a:t>') AS </a:t>
            </a:r>
            <a:r>
              <a:rPr lang="en-US" sz="2000" dirty="0" err="1"/>
              <a:t>usrlocation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get_json_object</a:t>
            </a:r>
            <a:r>
              <a:rPr lang="en-US" sz="2000" dirty="0"/>
              <a:t>(JSON, '$.</a:t>
            </a:r>
            <a:r>
              <a:rPr lang="en-US" sz="2000" dirty="0" err="1"/>
              <a:t>tweetmessage</a:t>
            </a:r>
            <a:r>
              <a:rPr lang="en-US" sz="2000" dirty="0"/>
              <a:t>') AS text	</a:t>
            </a:r>
          </a:p>
          <a:p>
            <a:pPr marL="0" indent="0">
              <a:buNone/>
            </a:pPr>
            <a:r>
              <a:rPr lang="en-US" sz="2000" dirty="0"/>
              <a:t>		FROM JSON_STRING_TABLE;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* Sneak preview, keyword EXTERNAL, removes the need to issue a load </a:t>
            </a:r>
            <a:r>
              <a:rPr lang="en-US" dirty="0" smtClean="0"/>
              <a:t>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3732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json_tuple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same table as previous step</a:t>
            </a:r>
          </a:p>
          <a:p>
            <a:pPr marL="0" indent="0">
              <a:buNone/>
            </a:pPr>
            <a:r>
              <a:rPr lang="en-US" dirty="0" smtClean="0"/>
              <a:t>Query using </a:t>
            </a:r>
            <a:r>
              <a:rPr lang="en-US" dirty="0" err="1" smtClean="0"/>
              <a:t>json_tuple</a:t>
            </a:r>
            <a:r>
              <a:rPr lang="en-US" dirty="0" smtClean="0"/>
              <a:t>… and hope it 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DROP TABLE IF EXISTS JSON_STRING_TABLE;</a:t>
            </a:r>
          </a:p>
          <a:p>
            <a:pPr marL="0" indent="0">
              <a:buNone/>
            </a:pPr>
            <a:r>
              <a:rPr lang="en-US" sz="2000" dirty="0"/>
              <a:t>CREATE EXTERNAL TABLE JSON_STRING_TABLE (JSON STRING)</a:t>
            </a:r>
          </a:p>
          <a:p>
            <a:pPr marL="0" indent="0">
              <a:buNone/>
            </a:pPr>
            <a:r>
              <a:rPr lang="en-US" sz="2000" dirty="0"/>
              <a:t>	LOCATION '/user/admin/';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name, </a:t>
            </a:r>
            <a:r>
              <a:rPr lang="en-US" sz="2000" dirty="0" err="1"/>
              <a:t>screenname</a:t>
            </a:r>
            <a:r>
              <a:rPr lang="en-US" sz="2000" dirty="0"/>
              <a:t>, </a:t>
            </a:r>
            <a:r>
              <a:rPr lang="en-US" sz="2000" dirty="0" err="1"/>
              <a:t>tweetmessage</a:t>
            </a:r>
            <a:r>
              <a:rPr lang="en-US" sz="2000" dirty="0"/>
              <a:t> FROM JSON_STRING_TABLE a </a:t>
            </a:r>
          </a:p>
          <a:p>
            <a:pPr marL="0" indent="0">
              <a:buNone/>
            </a:pPr>
            <a:r>
              <a:rPr lang="en-US" sz="2000" dirty="0"/>
              <a:t>	LATERAL VIEW </a:t>
            </a:r>
            <a:r>
              <a:rPr lang="en-US" sz="2000" dirty="0" err="1"/>
              <a:t>json_tuple</a:t>
            </a:r>
            <a:r>
              <a:rPr lang="en-US" sz="2000" dirty="0"/>
              <a:t>(</a:t>
            </a:r>
            <a:r>
              <a:rPr lang="en-US" sz="2000" dirty="0" err="1"/>
              <a:t>a.json</a:t>
            </a:r>
            <a:r>
              <a:rPr lang="en-US" sz="2000" dirty="0"/>
              <a:t>, 'user', '</a:t>
            </a:r>
            <a:r>
              <a:rPr lang="en-US" sz="2000" dirty="0" err="1"/>
              <a:t>tweetmessage</a:t>
            </a:r>
            <a:r>
              <a:rPr lang="en-US" sz="2000" dirty="0"/>
              <a:t>') b AS </a:t>
            </a:r>
            <a:r>
              <a:rPr lang="en-US" sz="2000" dirty="0" err="1"/>
              <a:t>usr</a:t>
            </a:r>
            <a:r>
              <a:rPr lang="en-US" sz="2000" dirty="0"/>
              <a:t>, </a:t>
            </a:r>
            <a:r>
              <a:rPr lang="en-US" sz="2000" dirty="0" err="1"/>
              <a:t>tweetmessage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LATERAL VIEW </a:t>
            </a:r>
            <a:r>
              <a:rPr lang="en-US" sz="2000" dirty="0" err="1"/>
              <a:t>json_tuple</a:t>
            </a:r>
            <a:r>
              <a:rPr lang="en-US" sz="2000" dirty="0"/>
              <a:t>(</a:t>
            </a:r>
            <a:r>
              <a:rPr lang="en-US" sz="2000" dirty="0" err="1"/>
              <a:t>usr</a:t>
            </a:r>
            <a:r>
              <a:rPr lang="en-US" sz="2000" dirty="0"/>
              <a:t>, 'name', '</a:t>
            </a:r>
            <a:r>
              <a:rPr lang="en-US" sz="2000" dirty="0" err="1"/>
              <a:t>screenname</a:t>
            </a:r>
            <a:r>
              <a:rPr lang="en-US" sz="2000" dirty="0"/>
              <a:t>') c AS name, </a:t>
            </a:r>
            <a:r>
              <a:rPr lang="en-US" sz="2000" dirty="0" err="1"/>
              <a:t>screenname</a:t>
            </a:r>
            <a:r>
              <a:rPr lang="en-US" sz="2000" dirty="0"/>
              <a:t>;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400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Hive/</a:t>
            </a:r>
            <a:r>
              <a:rPr lang="en-US" sz="4000" b="1" dirty="0" err="1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HCatalog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JSON </a:t>
            </a:r>
            <a:r>
              <a:rPr lang="en-US" sz="4000" b="1" dirty="0" err="1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SerDe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Generate Hive Table schema using </a:t>
            </a:r>
            <a:r>
              <a:rPr lang="en-US" dirty="0" err="1" smtClean="0"/>
              <a:t>HCatalog</a:t>
            </a:r>
            <a:r>
              <a:rPr lang="en-US" dirty="0" smtClean="0"/>
              <a:t> </a:t>
            </a:r>
            <a:r>
              <a:rPr lang="en-US" dirty="0" err="1" smtClean="0"/>
              <a:t>SerDe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* use this GitHub project</a:t>
            </a:r>
          </a:p>
          <a:p>
            <a:pPr marL="0" indent="0">
              <a:buNone/>
            </a:pPr>
            <a:r>
              <a:rPr lang="en-US" dirty="0" smtClean="0"/>
              <a:t>Issue query to create and query the table as if it was regular table</a:t>
            </a:r>
          </a:p>
          <a:p>
            <a:pPr marL="0" indent="0">
              <a:buNone/>
            </a:pPr>
            <a:r>
              <a:rPr lang="en-US" sz="2000" dirty="0" smtClean="0"/>
              <a:t>*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/quux00/hive-</a:t>
            </a:r>
            <a:r>
              <a:rPr lang="en-US" sz="2000" dirty="0" err="1"/>
              <a:t>json</a:t>
            </a:r>
            <a:r>
              <a:rPr lang="en-US" sz="2000" dirty="0"/>
              <a:t>-</a:t>
            </a:r>
            <a:r>
              <a:rPr lang="en-US" sz="2000" dirty="0" smtClean="0"/>
              <a:t>schema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052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000" b="1" dirty="0">
                <a:solidFill>
                  <a:srgbClr val="008000"/>
                </a:solidFill>
                <a:ea typeface="Arial"/>
                <a:sym typeface="Arial"/>
              </a:rPr>
              <a:t>Hive/</a:t>
            </a:r>
            <a:r>
              <a:rPr lang="en-US" sz="4000" b="1" dirty="0" err="1">
                <a:solidFill>
                  <a:srgbClr val="008000"/>
                </a:solidFill>
                <a:ea typeface="Arial"/>
                <a:sym typeface="Arial"/>
              </a:rPr>
              <a:t>HCatalog</a:t>
            </a:r>
            <a:r>
              <a:rPr lang="en-US" sz="4000" b="1" dirty="0">
                <a:solidFill>
                  <a:srgbClr val="008000"/>
                </a:solidFill>
                <a:ea typeface="Arial"/>
                <a:sym typeface="Arial"/>
              </a:rPr>
              <a:t> JSON </a:t>
            </a:r>
            <a:r>
              <a:rPr lang="en-US" sz="4000" b="1" dirty="0" err="1">
                <a:solidFill>
                  <a:srgbClr val="008000"/>
                </a:solidFill>
                <a:ea typeface="Arial"/>
                <a:sym typeface="Arial"/>
              </a:rPr>
              <a:t>SerDe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SET hive.support.sql11.reserved.keywords=false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DROP TABLE IF EXISTS tweets;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CREATE EXTERNAL TABLE tweets (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createddate</a:t>
            </a:r>
            <a:r>
              <a:rPr lang="en-US" sz="1600" dirty="0"/>
              <a:t> string,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geolocation</a:t>
            </a:r>
            <a:r>
              <a:rPr lang="en-US" sz="1600" dirty="0"/>
              <a:t> string,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tweetmessage</a:t>
            </a:r>
            <a:r>
              <a:rPr lang="en-US" sz="1600" dirty="0"/>
              <a:t> string,</a:t>
            </a:r>
          </a:p>
          <a:p>
            <a:pPr marL="0" indent="0">
              <a:buNone/>
            </a:pPr>
            <a:r>
              <a:rPr lang="en-US" sz="1600" dirty="0"/>
              <a:t>  user </a:t>
            </a:r>
            <a:r>
              <a:rPr lang="en-US" sz="1600" dirty="0" err="1"/>
              <a:t>struct</a:t>
            </a:r>
            <a:r>
              <a:rPr lang="en-US" sz="1600" dirty="0"/>
              <a:t>&lt;</a:t>
            </a:r>
            <a:r>
              <a:rPr lang="en-US" sz="1600" dirty="0" err="1"/>
              <a:t>geoenabled:boolean</a:t>
            </a:r>
            <a:r>
              <a:rPr lang="en-US" sz="1600" dirty="0"/>
              <a:t>, </a:t>
            </a:r>
            <a:r>
              <a:rPr lang="en-US" sz="1600" dirty="0" err="1"/>
              <a:t>id:int</a:t>
            </a:r>
            <a:r>
              <a:rPr lang="en-US" sz="1600" dirty="0"/>
              <a:t>, </a:t>
            </a:r>
            <a:r>
              <a:rPr lang="en-US" sz="1600" dirty="0" err="1"/>
              <a:t>name:string</a:t>
            </a:r>
            <a:r>
              <a:rPr lang="en-US" sz="1600" dirty="0"/>
              <a:t>, </a:t>
            </a:r>
            <a:r>
              <a:rPr lang="en-US" sz="1600" dirty="0" err="1"/>
              <a:t>screenname:string</a:t>
            </a:r>
            <a:r>
              <a:rPr lang="en-US" sz="1600" dirty="0"/>
              <a:t>, </a:t>
            </a:r>
            <a:r>
              <a:rPr lang="en-US" sz="1600" dirty="0" err="1"/>
              <a:t>userlocation:string</a:t>
            </a:r>
            <a:r>
              <a:rPr lang="en-US" sz="1600" dirty="0"/>
              <a:t>&gt;)</a:t>
            </a:r>
          </a:p>
          <a:p>
            <a:pPr marL="0" indent="0">
              <a:buNone/>
            </a:pPr>
            <a:r>
              <a:rPr lang="en-US" sz="1600" dirty="0"/>
              <a:t>ROW FORMAT SERDE '</a:t>
            </a:r>
            <a:r>
              <a:rPr lang="en-US" sz="1600" dirty="0" err="1"/>
              <a:t>org.apache.hive.hcatalog.data.JsonSerDe</a:t>
            </a:r>
            <a:r>
              <a:rPr lang="en-US" sz="1600" dirty="0"/>
              <a:t>'</a:t>
            </a:r>
          </a:p>
          <a:p>
            <a:pPr marL="0" indent="0">
              <a:buNone/>
            </a:pPr>
            <a:r>
              <a:rPr lang="en-US" sz="1600" dirty="0"/>
              <a:t>LOCATION '/user/admin</a:t>
            </a:r>
            <a:r>
              <a:rPr lang="en-US" sz="1600" dirty="0" smtClean="0"/>
              <a:t>/’;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SET hive.support.sql11.reserved.keywords=false;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SELECT DISTINCT </a:t>
            </a:r>
            <a:r>
              <a:rPr lang="en-US" sz="1600" dirty="0" err="1"/>
              <a:t>tweetmessage</a:t>
            </a:r>
            <a:r>
              <a:rPr lang="en-US" sz="1600" dirty="0"/>
              <a:t>, </a:t>
            </a:r>
            <a:r>
              <a:rPr lang="en-US" sz="1600" dirty="0" err="1"/>
              <a:t>user.name</a:t>
            </a:r>
            <a:r>
              <a:rPr lang="en-US" sz="1600" dirty="0"/>
              <a:t>, </a:t>
            </a:r>
            <a:r>
              <a:rPr lang="en-US" sz="1600" dirty="0" err="1"/>
              <a:t>createddate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FROM tweets WHERE </a:t>
            </a:r>
            <a:r>
              <a:rPr lang="en-US" sz="1600" dirty="0" err="1"/>
              <a:t>user.name</a:t>
            </a:r>
            <a:r>
              <a:rPr lang="en-US" sz="1600" dirty="0"/>
              <a:t> = 'Hortonworks'</a:t>
            </a:r>
          </a:p>
          <a:p>
            <a:pPr marL="0" indent="0">
              <a:buNone/>
            </a:pPr>
            <a:r>
              <a:rPr lang="en-US" sz="1600" dirty="0"/>
              <a:t>		ORDER BY </a:t>
            </a:r>
            <a:r>
              <a:rPr lang="en-US" sz="1600" dirty="0" err="1"/>
              <a:t>createddate</a:t>
            </a:r>
            <a:r>
              <a:rPr lang="en-US" sz="1600" dirty="0" smtClean="0"/>
              <a:t>;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525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sym typeface="Arial"/>
              </a:rPr>
              <a:t>Hive 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JSON Takeaways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get_json_object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- </a:t>
            </a:r>
            <a:r>
              <a:rPr lang="en-US" sz="2000" dirty="0" smtClean="0"/>
              <a:t>repeat parsing same row until all fields extracted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err="1" smtClean="0"/>
              <a:t>j</a:t>
            </a:r>
            <a:r>
              <a:rPr lang="en-US" dirty="0" err="1" smtClean="0"/>
              <a:t>son_tuple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- </a:t>
            </a:r>
            <a:r>
              <a:rPr lang="en-US" sz="2000" dirty="0" smtClean="0"/>
              <a:t>creating a query with nested structures is a pain</a:t>
            </a:r>
          </a:p>
          <a:p>
            <a:pPr marL="0" indent="0">
              <a:buNone/>
            </a:pPr>
            <a:r>
              <a:rPr lang="en-US" dirty="0" smtClean="0"/>
              <a:t>Hive/</a:t>
            </a:r>
            <a:r>
              <a:rPr lang="en-US" dirty="0" err="1" smtClean="0"/>
              <a:t>Hcatalog</a:t>
            </a:r>
            <a:r>
              <a:rPr lang="en-US" dirty="0" smtClean="0"/>
              <a:t> JSON </a:t>
            </a:r>
            <a:r>
              <a:rPr lang="en-US" dirty="0" err="1" smtClean="0"/>
              <a:t>SerDe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- parses each row once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select statements are no brainer</a:t>
            </a:r>
          </a:p>
          <a:p>
            <a:pPr marL="0" indent="0">
              <a:buNone/>
            </a:pPr>
            <a:r>
              <a:rPr lang="en-US" sz="2000" dirty="0"/>
              <a:t>	(</a:t>
            </a:r>
            <a:r>
              <a:rPr lang="en-US" sz="2000" dirty="0" smtClean="0"/>
              <a:t>can be hard to manually create Hive Table Schema – use given GitHub </a:t>
            </a:r>
            <a:r>
              <a:rPr lang="en-US" sz="2000" smtClean="0"/>
              <a:t>project)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*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://thornydev.blogspot.com/2013/07/querying-json-records-via-</a:t>
            </a:r>
            <a:r>
              <a:rPr lang="en-US" sz="2000" dirty="0" smtClean="0">
                <a:hlinkClick r:id="rId3"/>
              </a:rPr>
              <a:t>hive.html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* https://</a:t>
            </a:r>
            <a:r>
              <a:rPr lang="en-US" sz="2000" dirty="0" err="1"/>
              <a:t>pkghosh.wordpress.com</a:t>
            </a:r>
            <a:r>
              <a:rPr lang="en-US" sz="2000" dirty="0"/>
              <a:t>/2012/05/06/hive-plays-well-with-</a:t>
            </a:r>
            <a:r>
              <a:rPr lang="en-US" sz="2000" dirty="0" err="1"/>
              <a:t>json</a:t>
            </a:r>
            <a:r>
              <a:rPr lang="en-US" sz="2000" dirty="0"/>
              <a:t>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790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Macintosh PowerPoint</Application>
  <PresentationFormat>On-screen Show (4:3)</PresentationFormat>
  <Paragraphs>123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Lab – Working with JSON</vt:lpstr>
      <vt:lpstr>Lab – Working with JSON</vt:lpstr>
      <vt:lpstr>Lab – get_json_object</vt:lpstr>
      <vt:lpstr>Lab – get_json_object</vt:lpstr>
      <vt:lpstr>Lab – json_tuple</vt:lpstr>
      <vt:lpstr>Lab – Hive/HCatalog JSON SerDe</vt:lpstr>
      <vt:lpstr>Lab – Hive/HCatalog JSON SerDe</vt:lpstr>
      <vt:lpstr>Lab – Hive JSON Takeaways</vt:lpstr>
    </vt:vector>
  </TitlesOfParts>
  <Company>Hortonworks,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– Working with JSON</dc:title>
  <dc:creator>Artem Ervits</dc:creator>
  <cp:lastModifiedBy>Artem Ervits</cp:lastModifiedBy>
  <cp:revision>1</cp:revision>
  <dcterms:created xsi:type="dcterms:W3CDTF">2015-07-31T01:47:19Z</dcterms:created>
  <dcterms:modified xsi:type="dcterms:W3CDTF">2015-07-31T01:47:45Z</dcterms:modified>
</cp:coreProperties>
</file>