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2E13-2A88-4492-B287-1AE2A3B7FA3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9935-07C8-4662-9E33-4F73C33A3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27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2E13-2A88-4492-B287-1AE2A3B7FA3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9935-07C8-4662-9E33-4F73C33A3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6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2E13-2A88-4492-B287-1AE2A3B7FA3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9935-07C8-4662-9E33-4F73C33A36A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8598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2E13-2A88-4492-B287-1AE2A3B7FA3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9935-07C8-4662-9E33-4F73C33A3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7005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2E13-2A88-4492-B287-1AE2A3B7FA3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9935-07C8-4662-9E33-4F73C33A36A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2511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2E13-2A88-4492-B287-1AE2A3B7FA3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9935-07C8-4662-9E33-4F73C33A3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719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2E13-2A88-4492-B287-1AE2A3B7FA3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9935-07C8-4662-9E33-4F73C33A3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066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2E13-2A88-4492-B287-1AE2A3B7FA3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9935-07C8-4662-9E33-4F73C33A3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837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2E13-2A88-4492-B287-1AE2A3B7FA3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9935-07C8-4662-9E33-4F73C33A3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88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2E13-2A88-4492-B287-1AE2A3B7FA3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9935-07C8-4662-9E33-4F73C33A3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128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2E13-2A88-4492-B287-1AE2A3B7FA3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9935-07C8-4662-9E33-4F73C33A3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1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2E13-2A88-4492-B287-1AE2A3B7FA3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9935-07C8-4662-9E33-4F73C33A3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54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2E13-2A88-4492-B287-1AE2A3B7FA3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9935-07C8-4662-9E33-4F73C33A3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40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2E13-2A88-4492-B287-1AE2A3B7FA3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9935-07C8-4662-9E33-4F73C33A3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5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2E13-2A88-4492-B287-1AE2A3B7FA3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9935-07C8-4662-9E33-4F73C33A3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70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D2E13-2A88-4492-B287-1AE2A3B7FA3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9935-07C8-4662-9E33-4F73C33A3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5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D2E13-2A88-4492-B287-1AE2A3B7FA32}" type="datetimeFigureOut">
              <a:rPr lang="en-IN" smtClean="0"/>
              <a:t>11-07-2024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5B9935-07C8-4662-9E33-4F73C33A3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52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gratitude-2854569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33165-3A36-1C54-FD17-94C28BE55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Dedicated Chatbot Using LLMs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C42D1-68E1-8C51-F0F5-A3A074EFE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Mohit Sharma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894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4FA9-C363-4911-8DCF-9EA37B24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Large Language Models (LLMs)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9C38C-23EC-3C0E-C213-EE66AB25F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models designed to understand and generate human-like text.</a:t>
            </a:r>
          </a:p>
          <a:p>
            <a:r>
              <a:rPr lang="nl-NL" dirty="0"/>
              <a:t>GPT-3, GPT-4 (OpenAI), BERT (Google), T5 (Google).</a:t>
            </a:r>
            <a:endParaRPr lang="en-US" dirty="0"/>
          </a:p>
          <a:p>
            <a:r>
              <a:rPr lang="en-US" dirty="0"/>
              <a:t>Text generation, translation, summarization, question answering.</a:t>
            </a:r>
          </a:p>
          <a:p>
            <a:r>
              <a:rPr lang="en-US" dirty="0"/>
              <a:t>Enhances efficiency, accessibility, and drives AI innovation.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07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BB9BB-E524-C364-BCBD-A57BD465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Chatbots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615F-319A-5256-5A7A-78E376FE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applications simulating conversation with users.</a:t>
            </a:r>
            <a:endParaRPr lang="en-IN" dirty="0"/>
          </a:p>
          <a:p>
            <a:r>
              <a:rPr lang="en-IN" dirty="0"/>
              <a:t>Rule-based and AI-powered.</a:t>
            </a:r>
          </a:p>
          <a:p>
            <a:r>
              <a:rPr lang="en-IN" dirty="0"/>
              <a:t>Customer support, personal assistants, information retrieval.</a:t>
            </a:r>
          </a:p>
          <a:p>
            <a:r>
              <a:rPr lang="en-US" dirty="0"/>
              <a:t>Natural language processing, context management, and real-time responses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57F5-7877-0037-12DB-E30D657F4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Frontend :-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FFD9F6-AABF-EC12-CFDE-BA1CA6240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343" y="2160588"/>
            <a:ext cx="7957351" cy="3881437"/>
          </a:xfrm>
        </p:spPr>
      </p:pic>
    </p:spTree>
    <p:extLst>
      <p:ext uri="{BB962C8B-B14F-4D97-AF65-F5344CB8AC3E}">
        <p14:creationId xmlns:p14="http://schemas.microsoft.com/office/powerpoint/2010/main" val="4504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9130-5CD0-9064-B527-D0F13B05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Integrating with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9EF7-D0F0-9845-D239-BCCF7EA47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AJAX/Fetch API :- Send user queries without reloading the page.</a:t>
            </a:r>
          </a:p>
          <a:p>
            <a:r>
              <a:rPr lang="en-IN" dirty="0"/>
              <a:t>Real-Time Communication:- Use </a:t>
            </a:r>
            <a:r>
              <a:rPr lang="en-IN" dirty="0" err="1"/>
              <a:t>WebSockets</a:t>
            </a:r>
            <a:r>
              <a:rPr lang="en-IN" dirty="0"/>
              <a:t> for instant responses.</a:t>
            </a:r>
          </a:p>
          <a:p>
            <a:r>
              <a:rPr lang="en-IN" dirty="0"/>
              <a:t>Data Binding:- Update frontend based on backend responses.</a:t>
            </a:r>
          </a:p>
          <a:p>
            <a:r>
              <a:rPr lang="en-IN" dirty="0"/>
              <a:t>API Endpoints:- Connect to backend services for data retrieval.</a:t>
            </a:r>
          </a:p>
          <a:p>
            <a:r>
              <a:rPr lang="en-US" b="1" dirty="0"/>
              <a:t>Flask Framework: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Lightweight and flexible Python web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Handles HTTP requests and responses efficiently.</a:t>
            </a:r>
          </a:p>
          <a:p>
            <a:r>
              <a:rPr lang="en-US" b="1" dirty="0"/>
              <a:t>Machine Learning Integration: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libraries like TensorFlow or scikit-learn for machine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models to process data and generate predictions within Flask routes.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2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22039A-A138-58FF-F98F-40EACD43D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67695" y="953957"/>
            <a:ext cx="7272609" cy="3881437"/>
          </a:xfrm>
        </p:spPr>
      </p:pic>
    </p:spTree>
    <p:extLst>
      <p:ext uri="{BB962C8B-B14F-4D97-AF65-F5344CB8AC3E}">
        <p14:creationId xmlns:p14="http://schemas.microsoft.com/office/powerpoint/2010/main" val="1454571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184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Dedicated Chatbot Using LLMs </vt:lpstr>
      <vt:lpstr>Introduction to Large Language Models (LLMs)</vt:lpstr>
      <vt:lpstr>Introduction to Chatbots</vt:lpstr>
      <vt:lpstr>Frontend :- </vt:lpstr>
      <vt:lpstr>Integrating with Backend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Savariyan Sharma</dc:creator>
  <cp:lastModifiedBy>Savariyan Sharma</cp:lastModifiedBy>
  <cp:revision>1</cp:revision>
  <dcterms:created xsi:type="dcterms:W3CDTF">2024-07-11T05:53:31Z</dcterms:created>
  <dcterms:modified xsi:type="dcterms:W3CDTF">2024-07-11T06:14:35Z</dcterms:modified>
</cp:coreProperties>
</file>