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6AE18-295C-44CE-A9EC-23CD967B70C0}">
  <a:tblStyle styleId="{15E6AE18-295C-44CE-A9EC-23CD967B70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-7tPLHmM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914400" y="1733563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Anti-theft System for Motorbike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761471" y="4125939"/>
            <a:ext cx="5496984" cy="75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"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Md. </a:t>
            </a:r>
            <a:r>
              <a:rPr lang="en" sz="4267"/>
              <a:t>Mohitul haque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"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67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967" y="315047"/>
            <a:ext cx="3810000" cy="1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3048000" y="5427881"/>
            <a:ext cx="6096000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Army of 300: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Development to Enable our Brightest Minds in Technology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724702" y="5047218"/>
            <a:ext cx="274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March 19</a:t>
            </a:r>
            <a:r>
              <a:rPr lang="en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2017</a:t>
            </a:r>
            <a:endParaRPr dirty="0"/>
          </a:p>
        </p:txBody>
      </p:sp>
      <p:sp>
        <p:nvSpPr>
          <p:cNvPr id="99" name="Google Shape;99;p14"/>
          <p:cNvSpPr txBox="1"/>
          <p:nvPr/>
        </p:nvSpPr>
        <p:spPr>
          <a:xfrm>
            <a:off x="5896076" y="4140452"/>
            <a:ext cx="5496984" cy="75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67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Golam kibria papel</a:t>
            </a:r>
            <a:endParaRPr dirty="0"/>
          </a:p>
          <a:p>
            <a:pPr marL="0" marR="0" lvl="0" indent="0" algn="ctr" rtl="0">
              <a:spcBef>
                <a:spcPts val="533"/>
              </a:spcBef>
              <a:spcAft>
                <a:spcPts val="0"/>
              </a:spcAft>
              <a:buNone/>
            </a:pPr>
            <a:endParaRPr sz="2667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 descr="papel.jpg"/>
          <p:cNvPicPr preferRelativeResize="0"/>
          <p:nvPr/>
        </p:nvPicPr>
        <p:blipFill rotWithShape="1">
          <a:blip r:embed="rId4">
            <a:alphaModFix/>
          </a:blip>
          <a:srcRect l="89" r="79"/>
          <a:stretch/>
        </p:blipFill>
        <p:spPr>
          <a:xfrm>
            <a:off x="8182568" y="3203521"/>
            <a:ext cx="924000" cy="9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3242075"/>
            <a:ext cx="848503" cy="848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1400230" y="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from Prototype</a:t>
            </a:r>
            <a:endParaRPr/>
          </a:p>
        </p:txBody>
      </p:sp>
      <p:pic>
        <p:nvPicPr>
          <p:cNvPr id="172" name="Google Shape;172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5326" y="1660212"/>
            <a:ext cx="2889469" cy="516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1919" y="1660212"/>
            <a:ext cx="2906613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1119954" y="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from Prototype</a:t>
            </a:r>
            <a:endParaRPr/>
          </a:p>
        </p:txBody>
      </p:sp>
      <p:pic>
        <p:nvPicPr>
          <p:cNvPr id="179" name="Google Shape;179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56551" y="1690688"/>
            <a:ext cx="2446733" cy="43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1635" y="1690688"/>
            <a:ext cx="2446735" cy="43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1091926" y="116127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from Prototype</a:t>
            </a:r>
            <a:endParaRPr/>
          </a:p>
        </p:txBody>
      </p:sp>
      <p:pic>
        <p:nvPicPr>
          <p:cNvPr id="186" name="Google Shape;186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4718" y="1868726"/>
            <a:ext cx="2446733" cy="43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1711" y="1868726"/>
            <a:ext cx="2446735" cy="43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1531282" y="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from Prototype</a:t>
            </a:r>
            <a:endParaRPr/>
          </a:p>
        </p:txBody>
      </p:sp>
      <p:pic>
        <p:nvPicPr>
          <p:cNvPr id="193" name="Google Shape;19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46813"/>
            <a:ext cx="5301343" cy="221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510" y="1846813"/>
            <a:ext cx="4241485" cy="432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343559"/>
            <a:ext cx="5301343" cy="183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from Prototype</a:t>
            </a:r>
            <a:endParaRPr/>
          </a:p>
        </p:txBody>
      </p:sp>
      <p:pic>
        <p:nvPicPr>
          <p:cNvPr id="201" name="Google Shape;201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24539" y="1825625"/>
            <a:ext cx="554292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considerations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for non electronic vehicles like bicycle or rickshaw.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analytics like traffic jam prediction in specific roads.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unmanned operation. 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demo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https://www.youtube.com/watch?v=vs-7tPLHmMI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so much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available option for remote operation of stolen bikes.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services are either Smartphone based tracking or offline alert.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are remote agent dependent.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SMS and web based anti theft notification and tracking system for motorbike. 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features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SMS notification of every bike operation.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Configurable from any simple web browser.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control of motor bike.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tracking of motor bike.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operate and low cost theft notification and prevention.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platform independent online and offline service.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log of information.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613954"/>
            <a:ext cx="12192000" cy="624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advantages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{15E6AE18-295C-44CE-A9EC-23CD967B70C0}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u="none" strike="noStrike" cap="none"/>
                        <a:t>Existing Company Name</a:t>
                      </a:r>
                      <a:endParaRPr sz="2800"/>
                    </a:p>
                  </a:txBody>
                  <a:tcPr marL="97075" marR="970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Limitations</a:t>
                      </a:r>
                      <a:endParaRPr sz="2800"/>
                    </a:p>
                  </a:txBody>
                  <a:tcPr marL="97075" marR="970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Our product</a:t>
                      </a:r>
                      <a:endParaRPr/>
                    </a:p>
                  </a:txBody>
                  <a:tcPr marL="97075" marR="9707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Grameenphone</a:t>
                      </a:r>
                      <a:endParaRPr sz="2800"/>
                    </a:p>
                  </a:txBody>
                  <a:tcPr marL="97075" marR="970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Smartphone based service</a:t>
                      </a:r>
                      <a:endParaRPr sz="2800"/>
                    </a:p>
                  </a:txBody>
                  <a:tcPr marL="97075" marR="970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Phone independent service</a:t>
                      </a:r>
                      <a:endParaRPr sz="2800"/>
                    </a:p>
                  </a:txBody>
                  <a:tcPr marL="97075" marR="970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Pi-Labs</a:t>
                      </a:r>
                      <a:endParaRPr sz="2800"/>
                    </a:p>
                  </a:txBody>
                  <a:tcPr marL="97075" marR="970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Offline Panic alert</a:t>
                      </a:r>
                      <a:endParaRPr sz="2800"/>
                    </a:p>
                  </a:txBody>
                  <a:tcPr marL="97075" marR="970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Both offline and online</a:t>
                      </a:r>
                      <a:endParaRPr sz="2800"/>
                    </a:p>
                  </a:txBody>
                  <a:tcPr marL="97075" marR="9707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Banglalink Ntrack</a:t>
                      </a:r>
                      <a:endParaRPr sz="2800"/>
                    </a:p>
                  </a:txBody>
                  <a:tcPr marL="97075" marR="970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" sz="2800"/>
                        <a:t>Smartphone based GPS tracking</a:t>
                      </a:r>
                      <a:endParaRPr sz="2800"/>
                    </a:p>
                  </a:txBody>
                  <a:tcPr marL="97075" marR="970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Phone platform independent tracking and control</a:t>
                      </a:r>
                      <a:endParaRPr sz="2800"/>
                    </a:p>
                  </a:txBody>
                  <a:tcPr marL="97075" marR="9707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 descr="canva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449266"/>
            <a:ext cx="12191999" cy="640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4886799" y="2565660"/>
            <a:ext cx="2418400" cy="59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Gsm to connect to bike and stop it 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4886799" y="1218574"/>
            <a:ext cx="2418400" cy="1063154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 number and secret encrypted key to identify user module</a:t>
            </a:r>
            <a:endParaRPr sz="2133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0089200" y="1218574"/>
            <a:ext cx="2102800" cy="74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motorbike owners 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655575" y="-1"/>
            <a:ext cx="4322400" cy="54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886799" y="3404297"/>
            <a:ext cx="2418400" cy="702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 would be possible both online and offline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-1" y="1246195"/>
            <a:ext cx="2214180" cy="895867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 Bike R&amp;D  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" y="3027193"/>
            <a:ext cx="2214180" cy="728504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system tools dealers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-1" y="2386036"/>
            <a:ext cx="2214180" cy="448793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agencies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270235" y="1246196"/>
            <a:ext cx="2560508" cy="1588631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our IoT product and provide operation and maintenance  service of the product 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270235" y="3614233"/>
            <a:ext cx="2504451" cy="1588632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MCU, GSM Module and other embedded electronic devices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0089200" y="2268489"/>
            <a:ext cx="2102067" cy="758705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agencies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7305199" y="3614531"/>
            <a:ext cx="2734003" cy="74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stores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355197" y="4537935"/>
            <a:ext cx="2734003" cy="74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Bike show rooms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6125009" y="5882728"/>
            <a:ext cx="2734003" cy="74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user purchase and maintenance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64359" y="5903024"/>
            <a:ext cx="2214180" cy="728504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development and maintenance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7305199" y="1218574"/>
            <a:ext cx="2734003" cy="67455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time purchase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334324" y="2095133"/>
            <a:ext cx="2734003" cy="74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Emergency maintenance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 for prototyping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1141410" y="2097087"/>
            <a:ext cx="4878391" cy="476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72"/>
              <a:buFont typeface="Arial"/>
              <a:buChar char="•"/>
            </a:pPr>
            <a:r>
              <a:rPr lang="en" sz="45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Hardware: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Arial"/>
              <a:buChar char="•"/>
            </a:pPr>
            <a:r>
              <a:rPr lang="en" sz="2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SIM900A GSM Module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Arial"/>
              <a:buChar char="•"/>
            </a:pPr>
            <a:r>
              <a:rPr lang="en" sz="2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Uno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Arial"/>
              <a:buChar char="•"/>
            </a:pPr>
            <a:r>
              <a:rPr lang="en" sz="2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Edison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72"/>
              <a:buFont typeface="Arial"/>
              <a:buChar char="•"/>
            </a:pPr>
            <a:r>
              <a:rPr lang="en" sz="45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and Software: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Arial"/>
              <a:buChar char="•"/>
            </a:pPr>
            <a:r>
              <a:rPr lang="en" sz="2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 IDE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Arial"/>
              <a:buChar char="•"/>
            </a:pPr>
            <a:r>
              <a:rPr lang="en" sz="2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Putty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Arial"/>
              <a:buChar char="•"/>
            </a:pPr>
            <a:r>
              <a:rPr lang="en" sz="2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72"/>
              <a:buFont typeface="Arial"/>
              <a:buChar char="•"/>
            </a:pPr>
            <a:r>
              <a:rPr lang="en" sz="45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Platforms: 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Arial"/>
              <a:buChar char="•"/>
            </a:pPr>
            <a:r>
              <a:rPr lang="en" sz="2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MLab</a:t>
            </a:r>
            <a:endParaRPr sz="294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4"/>
          </p:nvPr>
        </p:nvSpPr>
        <p:spPr>
          <a:xfrm>
            <a:off x="6172200" y="2097087"/>
            <a:ext cx="4875210" cy="476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Char char="•"/>
            </a:pPr>
            <a:r>
              <a:rPr lang="en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Languages: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7"/>
              <a:buFont typeface="Arial"/>
              <a:buChar char="•"/>
            </a:pPr>
            <a:r>
              <a:rPr lang="en" sz="2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7"/>
              <a:buFont typeface="Arial"/>
              <a:buChar char="•"/>
            </a:pPr>
            <a:r>
              <a:rPr lang="en" sz="2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"/>
              <a:buChar char="•"/>
            </a:pPr>
            <a:r>
              <a:rPr lang="en" sz="33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Libraries: 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7"/>
              <a:buFont typeface="Arial"/>
              <a:buChar char="•"/>
            </a:pPr>
            <a:r>
              <a:rPr lang="en" sz="2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Arduino: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7"/>
              <a:buFont typeface="Arial"/>
              <a:buChar char="•"/>
            </a:pPr>
            <a:r>
              <a:rPr lang="en" sz="21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SoftwareSeiral</a:t>
            </a:r>
            <a:endParaRPr sz="212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7"/>
              <a:buFont typeface="Arial"/>
              <a:buChar char="•"/>
            </a:pPr>
            <a:r>
              <a:rPr lang="en" sz="21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StringSplitter</a:t>
            </a:r>
            <a:endParaRPr sz="212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67"/>
              <a:buFont typeface="Arial"/>
              <a:buChar char="•"/>
            </a:pPr>
            <a:r>
              <a:rPr lang="en" sz="2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7"/>
              <a:buFont typeface="Arial"/>
              <a:buChar char="•"/>
            </a:pPr>
            <a:r>
              <a:rPr lang="en" sz="21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7"/>
              <a:buFont typeface="Arial"/>
              <a:buChar char="•"/>
            </a:pPr>
            <a:r>
              <a:rPr lang="en" sz="21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PyMongo</a:t>
            </a:r>
            <a:endParaRPr sz="212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7"/>
              <a:buFont typeface="Arial"/>
              <a:buChar char="•"/>
            </a:pPr>
            <a:r>
              <a:rPr lang="en" sz="21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PyCrypto</a:t>
            </a:r>
            <a:endParaRPr sz="212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7"/>
              <a:buFont typeface="Arial"/>
              <a:buChar char="•"/>
            </a:pPr>
            <a:r>
              <a:rPr lang="en" sz="21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PyGal</a:t>
            </a:r>
            <a:endParaRPr sz="212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Challenges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from GSM and GPS sensor.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with bike.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&amp; Bandwidth consumption.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Anti-theft System for Motorbike</vt:lpstr>
      <vt:lpstr>Problem statement</vt:lpstr>
      <vt:lpstr>OUR solution</vt:lpstr>
      <vt:lpstr>Product features</vt:lpstr>
      <vt:lpstr>System architecture</vt:lpstr>
      <vt:lpstr>Comparative advantages</vt:lpstr>
      <vt:lpstr>PowerPoint Presentation</vt:lpstr>
      <vt:lpstr>Tools used for prototyping</vt:lpstr>
      <vt:lpstr>Initial Challenges </vt:lpstr>
      <vt:lpstr>Screenshots from Prototype</vt:lpstr>
      <vt:lpstr>Screenshots from Prototype</vt:lpstr>
      <vt:lpstr>Screenshots from Prototype</vt:lpstr>
      <vt:lpstr>Screenshots from Prototype</vt:lpstr>
      <vt:lpstr>Screenshots from Prototype</vt:lpstr>
      <vt:lpstr>Future considerations</vt:lpstr>
      <vt:lpstr>Video demo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Anti-theft System for Motorbike</dc:title>
  <cp:lastModifiedBy>Md Mohitul Haque</cp:lastModifiedBy>
  <cp:revision>1</cp:revision>
  <dcterms:modified xsi:type="dcterms:W3CDTF">2023-02-08T19:19:52Z</dcterms:modified>
</cp:coreProperties>
</file>