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373874" y="1569493"/>
            <a:ext cx="9144000" cy="25521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Cattle Health Monitoring System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Parameters to Monitor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AutoNum type="arabicParenBoth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 temperature</a:t>
            </a:r>
            <a:endParaRPr/>
          </a:p>
          <a:p>
            <a:pPr indent="-349885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AutoNum type="arabicParenBoth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Rumination</a:t>
            </a:r>
            <a:endParaRPr/>
          </a:p>
          <a:p>
            <a:pPr indent="-349885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AutoNum type="arabicParenBoth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Movement </a:t>
            </a:r>
            <a:endParaRPr/>
          </a:p>
          <a:p>
            <a:pPr indent="-349885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 To detect illness and artificial insemination time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428767" y="365125"/>
            <a:ext cx="1121277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Cattle Body Temperature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838199" y="1825624"/>
            <a:ext cx="11212773" cy="480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hundreds of years the concept has remained the same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fever = illness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can continuously monitor cattle body heat  we can: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 illnesses 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to five days sooner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 milk production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treatment costs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mortality rates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production efficiency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start of the estrous cycle can be determined through proper data analytics and body temperature monitoring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Cattle Rumination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average, cows ruminate from 400 to 600 minutes per day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cow has unique rumination habit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change in routine rumination is almost always noteworthy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 spends less time ruminating when ill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Cattle Movement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estrous cow usually stands to be mounted 20 to 55 times during her estrous period.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Each mount lasts three to seven seconds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Cows in heat are more restless and alert to their surroundings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shows that cows in heat spend less time resting than nonestrous herdmates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Cattle may bellow more frequently during estrus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530557" y="214998"/>
            <a:ext cx="1113088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b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 Body temperature, Rumination and Movement </a:t>
            </a: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Fever tag @ ear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Rumination and Movement collar @ neck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6493" y="2767013"/>
            <a:ext cx="4858601" cy="3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 Overview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Google Shape;132;p19"/>
          <p:cNvGrpSpPr/>
          <p:nvPr/>
        </p:nvGrpSpPr>
        <p:grpSpPr>
          <a:xfrm>
            <a:off x="354832" y="2659676"/>
            <a:ext cx="2784147" cy="2893325"/>
            <a:chOff x="594811" y="2004583"/>
            <a:chExt cx="2784147" cy="2893325"/>
          </a:xfrm>
        </p:grpSpPr>
        <p:sp>
          <p:nvSpPr>
            <p:cNvPr id="133" name="Google Shape;133;p19"/>
            <p:cNvSpPr/>
            <p:nvPr/>
          </p:nvSpPr>
          <p:spPr>
            <a:xfrm>
              <a:off x="594813" y="2004583"/>
              <a:ext cx="2784145" cy="98263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Heat Sensor to monitor body temperature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94812" y="2987222"/>
              <a:ext cx="2784145" cy="95534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Sound Sensor as Rumination Detector 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594811" y="3942564"/>
              <a:ext cx="2784146" cy="95534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Accelerometer as movement sensor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19"/>
          <p:cNvSpPr/>
          <p:nvPr/>
        </p:nvSpPr>
        <p:spPr>
          <a:xfrm>
            <a:off x="3789529" y="3642315"/>
            <a:ext cx="1849269" cy="95370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MCU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7019497" y="3613379"/>
            <a:ext cx="1906139" cy="9826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Server/DB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9987888" y="3613379"/>
            <a:ext cx="1790129" cy="9826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Mobile/Web App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19"/>
          <p:cNvCxnSpPr>
            <a:stCxn id="134" idx="3"/>
            <a:endCxn id="136" idx="1"/>
          </p:cNvCxnSpPr>
          <p:nvPr/>
        </p:nvCxnSpPr>
        <p:spPr>
          <a:xfrm flipH="1" rot="10800000">
            <a:off x="3138978" y="4119087"/>
            <a:ext cx="650700" cy="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" name="Google Shape;140;p19"/>
          <p:cNvCxnSpPr>
            <a:endCxn id="137" idx="1"/>
          </p:cNvCxnSpPr>
          <p:nvPr/>
        </p:nvCxnSpPr>
        <p:spPr>
          <a:xfrm flipH="1" rot="10800000">
            <a:off x="5481697" y="4104698"/>
            <a:ext cx="1537800" cy="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" name="Google Shape;141;p19"/>
          <p:cNvCxnSpPr>
            <a:endCxn id="138" idx="1"/>
          </p:cNvCxnSpPr>
          <p:nvPr/>
        </p:nvCxnSpPr>
        <p:spPr>
          <a:xfrm>
            <a:off x="8925588" y="4104698"/>
            <a:ext cx="1062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2" name="Google Shape;142;p19"/>
          <p:cNvSpPr/>
          <p:nvPr/>
        </p:nvSpPr>
        <p:spPr>
          <a:xfrm>
            <a:off x="5854885" y="3642315"/>
            <a:ext cx="791570" cy="3564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Wi-Fi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