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0158-2027-4BC3-B6C2-4D6968953650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5FC4E-05F0-4513-93CB-A046DC60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5FC4E-05F0-4513-93CB-A046DC60CD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02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5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904278-FCD6-471E-B7B0-3DBEFB3D1C3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33EC8-47FD-43FF-8400-3CB7FE4C5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7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617" y="1676186"/>
            <a:ext cx="8407023" cy="3673736"/>
          </a:xfrm>
        </p:spPr>
        <p:txBody>
          <a:bodyPr>
            <a:normAutofit fontScale="90000"/>
          </a:bodyPr>
          <a:lstStyle/>
          <a:p>
            <a:r>
              <a:rPr lang="bn-IN" sz="4800" dirty="0" smtClean="0"/>
              <a:t>   </a:t>
            </a:r>
            <a:r>
              <a:rPr lang="en-US" sz="4800" dirty="0" smtClean="0"/>
              <a:t>IoT </a:t>
            </a:r>
            <a:r>
              <a:rPr lang="bn-IN" sz="4800" dirty="0" smtClean="0"/>
              <a:t>প্রযুক্তির </a:t>
            </a:r>
            <a:r>
              <a:rPr lang="bn-IN" sz="4800" dirty="0" smtClean="0"/>
              <a:t>সমন্বয়ে</a:t>
            </a:r>
            <a:r>
              <a:rPr lang="bn-BD" sz="4800" dirty="0" smtClean="0"/>
              <a:t> </a:t>
            </a:r>
            <a:r>
              <a:rPr lang="as-IN" sz="4800" dirty="0" smtClean="0"/>
              <a:t>গবাদি </a:t>
            </a:r>
            <a:r>
              <a:rPr lang="as-IN" sz="4800" dirty="0" smtClean="0"/>
              <a:t>পশু</a:t>
            </a:r>
            <a:r>
              <a:rPr lang="bn-IN" sz="4800" dirty="0" smtClean="0"/>
              <a:t>র </a:t>
            </a:r>
            <a:r>
              <a:rPr lang="bn-BD" sz="4800" dirty="0" smtClean="0"/>
              <a:t/>
            </a:r>
            <a:br>
              <a:rPr lang="bn-BD" sz="4800" dirty="0" smtClean="0"/>
            </a:br>
            <a:r>
              <a:rPr lang="bn-IN" sz="4800" dirty="0" smtClean="0"/>
              <a:t/>
            </a:r>
            <a:br>
              <a:rPr lang="bn-IN" sz="4800" dirty="0" smtClean="0"/>
            </a:br>
            <a:r>
              <a:rPr lang="bn-IN" sz="4800" dirty="0" smtClean="0"/>
              <a:t> </a:t>
            </a:r>
            <a:r>
              <a:rPr lang="bn-BD" sz="4800" dirty="0" smtClean="0"/>
              <a:t> </a:t>
            </a:r>
            <a:r>
              <a:rPr lang="as-IN" sz="4800" dirty="0" smtClean="0"/>
              <a:t>স্বাস্থ্য</a:t>
            </a:r>
            <a:r>
              <a:rPr lang="bn-IN" sz="4800" dirty="0" smtClean="0"/>
              <a:t> </a:t>
            </a:r>
            <a:r>
              <a:rPr lang="bn-IN" sz="4800" dirty="0" smtClean="0"/>
              <a:t>ও প্রজনন অবস্থা </a:t>
            </a:r>
            <a:r>
              <a:rPr lang="as-IN" sz="4800" dirty="0" smtClean="0"/>
              <a:t> </a:t>
            </a:r>
            <a:r>
              <a:rPr lang="bn-BD" sz="4800" dirty="0" smtClean="0"/>
              <a:t>পর্যবেক্ষণ</a:t>
            </a:r>
            <a:r>
              <a:rPr lang="bn-IN" sz="4800" dirty="0" smtClean="0"/>
              <a:t> </a:t>
            </a:r>
            <a:r>
              <a:rPr lang="as-IN" sz="4800" dirty="0" smtClean="0"/>
              <a:t> </a:t>
            </a:r>
            <a:r>
              <a:rPr lang="bn-IN" sz="4800" dirty="0" smtClean="0"/>
              <a:t>          </a:t>
            </a:r>
            <a:r>
              <a:rPr lang="bn-BD" sz="4800" dirty="0" smtClean="0"/>
              <a:t/>
            </a:r>
            <a:br>
              <a:rPr lang="bn-BD" sz="4800" dirty="0" smtClean="0"/>
            </a:br>
            <a:r>
              <a:rPr lang="bn-BD" sz="4800" dirty="0"/>
              <a:t/>
            </a:r>
            <a:br>
              <a:rPr lang="bn-BD" sz="4800" dirty="0"/>
            </a:b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4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40" y="5349922"/>
            <a:ext cx="1487606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সমস্যা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৫০ শতাংশ ক্ষেত্রেই সঠিকভাবে প্রজননচক্র </a:t>
            </a:r>
            <a:r>
              <a:rPr lang="bn-IN" dirty="0" smtClean="0"/>
              <a:t>সনাক্ত</a:t>
            </a:r>
            <a:r>
              <a:rPr lang="bn-BD" dirty="0" smtClean="0"/>
              <a:t> করা সম্ভব হয়  না।</a:t>
            </a:r>
          </a:p>
          <a:p>
            <a:pPr marL="0" indent="0">
              <a:buNone/>
            </a:pPr>
            <a:endParaRPr lang="bn-BD" dirty="0" smtClean="0"/>
          </a:p>
          <a:p>
            <a:r>
              <a:rPr lang="bn-BD" dirty="0" smtClean="0"/>
              <a:t>সঠিক</a:t>
            </a:r>
            <a:r>
              <a:rPr lang="bn-IN" dirty="0" smtClean="0"/>
              <a:t> </a:t>
            </a:r>
            <a:r>
              <a:rPr lang="bn-BD" dirty="0" smtClean="0"/>
              <a:t>সময়ে কৃত্রিম প্রজনন ইনজেকশন প্রয়োগ না করার ফলে প্রজনন</a:t>
            </a:r>
            <a:r>
              <a:rPr lang="bn-IN" dirty="0" smtClean="0"/>
              <a:t> </a:t>
            </a:r>
            <a:r>
              <a:rPr lang="bn-BD" dirty="0" smtClean="0"/>
              <a:t>হার  এবং </a:t>
            </a:r>
            <a:r>
              <a:rPr lang="bn-BD" dirty="0" smtClean="0"/>
              <a:t>প্রজনন </a:t>
            </a:r>
            <a:r>
              <a:rPr lang="bn-BD" dirty="0" smtClean="0"/>
              <a:t>সক্ষমতা উভয়েই হ্রাস পায়।</a:t>
            </a:r>
          </a:p>
          <a:p>
            <a:pPr marL="0" indent="0">
              <a:buNone/>
            </a:pPr>
            <a:endParaRPr lang="bn-BD" dirty="0" smtClean="0"/>
          </a:p>
          <a:p>
            <a:r>
              <a:rPr lang="bn-BD" dirty="0" smtClean="0"/>
              <a:t>রোগের উপসর্গ </a:t>
            </a:r>
            <a:r>
              <a:rPr lang="bn-IN" dirty="0" smtClean="0"/>
              <a:t>সনাক্ত</a:t>
            </a:r>
            <a:r>
              <a:rPr lang="bn-BD" dirty="0" smtClean="0"/>
              <a:t>কর</a:t>
            </a:r>
            <a:r>
              <a:rPr lang="bn-IN" dirty="0" smtClean="0"/>
              <a:t>ণ</a:t>
            </a:r>
            <a:r>
              <a:rPr lang="bn-BD" dirty="0" smtClean="0"/>
              <a:t>ে </a:t>
            </a:r>
            <a:r>
              <a:rPr lang="bn-BD" dirty="0" smtClean="0"/>
              <a:t>সুনির্দিষ্ট পদ্ধতির অনুপস্থিতি</a:t>
            </a:r>
            <a:r>
              <a:rPr lang="bn-BD" dirty="0" smtClean="0"/>
              <a:t>।</a:t>
            </a:r>
          </a:p>
          <a:p>
            <a:endParaRPr lang="bn-BD" dirty="0"/>
          </a:p>
          <a:p>
            <a:r>
              <a:rPr lang="bn-BD" dirty="0"/>
              <a:t>সঠিক</a:t>
            </a:r>
            <a:r>
              <a:rPr lang="bn-IN" dirty="0"/>
              <a:t> </a:t>
            </a:r>
            <a:r>
              <a:rPr lang="bn-BD" dirty="0" smtClean="0"/>
              <a:t>সময়ে রোগ </a:t>
            </a:r>
            <a:r>
              <a:rPr lang="bn-IN" dirty="0"/>
              <a:t>সনাক্ত</a:t>
            </a:r>
            <a:r>
              <a:rPr lang="bn-BD" dirty="0"/>
              <a:t>কর</a:t>
            </a:r>
            <a:r>
              <a:rPr lang="bn-IN" dirty="0"/>
              <a:t>ণ</a:t>
            </a:r>
            <a:r>
              <a:rPr lang="bn-BD" dirty="0" smtClean="0"/>
              <a:t>ের অভাবে চিকিৎসা ব্যয় ও পশুমৃত্যুহার </a:t>
            </a:r>
            <a:r>
              <a:rPr lang="bn-BD" dirty="0"/>
              <a:t>বৃদ্ধি </a:t>
            </a:r>
            <a:r>
              <a:rPr lang="bn-BD" dirty="0" smtClean="0"/>
              <a:t> পায়।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40" y="5349922"/>
            <a:ext cx="1487606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49" y="0"/>
            <a:ext cx="9774817" cy="14005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n-BD" dirty="0" smtClean="0"/>
              <a:t>     </a:t>
            </a:r>
            <a:r>
              <a:rPr lang="bn-IN" dirty="0" smtClean="0"/>
              <a:t>প্রজনন </a:t>
            </a:r>
            <a:r>
              <a:rPr lang="en-US" dirty="0" smtClean="0"/>
              <a:t>সম</a:t>
            </a:r>
            <a:r>
              <a:rPr lang="bn-BD" dirty="0" smtClean="0"/>
              <a:t>য়</a:t>
            </a:r>
            <a:r>
              <a:rPr lang="bn-BD" dirty="0"/>
              <a:t> </a:t>
            </a:r>
            <a:r>
              <a:rPr lang="bn-BD" dirty="0" smtClean="0"/>
              <a:t>ও রোগ</a:t>
            </a:r>
            <a:r>
              <a:rPr lang="bn-BD" dirty="0"/>
              <a:t> </a:t>
            </a:r>
            <a:r>
              <a:rPr lang="bn-IN" dirty="0" smtClean="0"/>
              <a:t>সনাক্ত</a:t>
            </a:r>
            <a:r>
              <a:rPr lang="bn-BD" dirty="0" smtClean="0"/>
              <a:t>কারী </a:t>
            </a:r>
            <a:r>
              <a:rPr lang="bn-BD" dirty="0" smtClean="0"/>
              <a:t/>
            </a:r>
            <a:br>
              <a:rPr lang="bn-BD" dirty="0" smtClean="0"/>
            </a:br>
            <a:r>
              <a:rPr lang="bn-BD" dirty="0" smtClean="0"/>
              <a:t>                   </a:t>
            </a:r>
            <a:r>
              <a:rPr lang="bn-IN" dirty="0" smtClean="0"/>
              <a:t>বৈশিষ্ট্যসমূহ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60" y="2662519"/>
            <a:ext cx="10616274" cy="3833815"/>
          </a:xfrm>
        </p:spPr>
        <p:txBody>
          <a:bodyPr>
            <a:normAutofit/>
          </a:bodyPr>
          <a:lstStyle/>
          <a:p>
            <a:endParaRPr lang="bn-BD" dirty="0" smtClean="0"/>
          </a:p>
          <a:p>
            <a:r>
              <a:rPr lang="as-IN" dirty="0" smtClean="0"/>
              <a:t>পশুর </a:t>
            </a:r>
            <a:r>
              <a:rPr lang="as-IN" dirty="0" smtClean="0"/>
              <a:t>নড়াচড়া</a:t>
            </a:r>
            <a:r>
              <a:rPr lang="bn-IN" dirty="0" smtClean="0"/>
              <a:t>র </a:t>
            </a:r>
            <a:r>
              <a:rPr lang="bn-IN" dirty="0" smtClean="0"/>
              <a:t>ধরণ</a:t>
            </a:r>
            <a:r>
              <a:rPr lang="bn-BD" dirty="0" smtClean="0"/>
              <a:t> </a:t>
            </a:r>
          </a:p>
          <a:p>
            <a:pPr marL="0" indent="0">
              <a:buNone/>
            </a:pPr>
            <a:r>
              <a:rPr lang="bn-BD" dirty="0" smtClean="0"/>
              <a:t>-গরুর </a:t>
            </a:r>
            <a:r>
              <a:rPr lang="bn-BD" dirty="0" smtClean="0"/>
              <a:t>ক্ষেত্রে কৃত্রিম  প্রজননএর  সঠিক সময়ে </a:t>
            </a:r>
            <a:r>
              <a:rPr lang="as-IN" dirty="0" smtClean="0"/>
              <a:t>নড়াচড়া</a:t>
            </a:r>
            <a:r>
              <a:rPr lang="bn-BD" dirty="0" smtClean="0"/>
              <a:t> </a:t>
            </a:r>
            <a:r>
              <a:rPr lang="bn-BD" dirty="0" smtClean="0"/>
              <a:t>ব্যপকভাবে বৃদ্ধি </a:t>
            </a:r>
            <a:r>
              <a:rPr lang="bn-BD" dirty="0" smtClean="0"/>
              <a:t>পায়</a:t>
            </a:r>
            <a:r>
              <a:rPr lang="bn-BD" dirty="0" smtClean="0"/>
              <a:t>।</a:t>
            </a:r>
          </a:p>
          <a:p>
            <a:pPr marL="0" indent="0">
              <a:buNone/>
            </a:pPr>
            <a:endParaRPr lang="bn-BD" dirty="0" smtClean="0"/>
          </a:p>
          <a:p>
            <a:r>
              <a:rPr lang="bn-IN" dirty="0"/>
              <a:t>গায়ের </a:t>
            </a:r>
            <a:r>
              <a:rPr lang="bn-IN" dirty="0" smtClean="0"/>
              <a:t>তাপমাত্রা</a:t>
            </a:r>
            <a:endParaRPr lang="bn-BD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bn-BD" dirty="0" smtClean="0"/>
              <a:t>গবাদি </a:t>
            </a:r>
            <a:r>
              <a:rPr lang="bn-BD" dirty="0"/>
              <a:t>পশুর অধিকাংশ রোগের সাধারণ উপসর্গ হচ্ছে </a:t>
            </a:r>
            <a:r>
              <a:rPr lang="bn-IN" dirty="0"/>
              <a:t>গায়ের </a:t>
            </a:r>
            <a:r>
              <a:rPr lang="bn-IN" dirty="0" smtClean="0"/>
              <a:t>তাপমাত্রা</a:t>
            </a:r>
            <a:r>
              <a:rPr lang="bn-BD" dirty="0" smtClean="0"/>
              <a:t> বৃদ্ধি।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bn-BD" dirty="0" smtClean="0"/>
              <a:t>মহিষের </a:t>
            </a:r>
            <a:r>
              <a:rPr lang="bn-BD" dirty="0"/>
              <a:t>ক্ষেত্রে কৃত্রিম  প্রজননএর  সঠিক সময়ে </a:t>
            </a:r>
            <a:r>
              <a:rPr lang="bn-IN" dirty="0"/>
              <a:t>গায়ের </a:t>
            </a:r>
            <a:r>
              <a:rPr lang="bn-IN" dirty="0" smtClean="0"/>
              <a:t>তাপমাত্রা</a:t>
            </a:r>
            <a:r>
              <a:rPr lang="bn-BD" dirty="0" smtClean="0"/>
              <a:t> বৃদ্ধি </a:t>
            </a:r>
            <a:r>
              <a:rPr lang="bn-BD" dirty="0"/>
              <a:t>পায়।</a:t>
            </a:r>
          </a:p>
          <a:p>
            <a:pPr marL="0" indent="0">
              <a:lnSpc>
                <a:spcPct val="120000"/>
              </a:lnSpc>
              <a:buNone/>
            </a:pPr>
            <a:endParaRPr lang="bn-BD" dirty="0" smtClean="0"/>
          </a:p>
          <a:p>
            <a:pPr marL="0" indent="0">
              <a:buNone/>
            </a:pPr>
            <a:endParaRPr lang="bn-BD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40" y="5349922"/>
            <a:ext cx="1487606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প্রস্তাবিত সমাধান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US" dirty="0" smtClean="0"/>
              <a:t>IoT </a:t>
            </a:r>
            <a:r>
              <a:rPr lang="bn-IN" dirty="0" smtClean="0"/>
              <a:t>প্রযুক্তির </a:t>
            </a:r>
            <a:r>
              <a:rPr lang="bn-BD" dirty="0" smtClean="0"/>
              <a:t>মাধ্যমে </a:t>
            </a:r>
            <a:r>
              <a:rPr lang="bn-BD" dirty="0" smtClean="0"/>
              <a:t>অব্যহতভাবে </a:t>
            </a:r>
            <a:r>
              <a:rPr lang="bn-BD" dirty="0" smtClean="0"/>
              <a:t>গবাদি পশুর নড়াচড়া ও তাপমাত্রা</a:t>
            </a:r>
            <a:r>
              <a:rPr lang="bn-IN" dirty="0" smtClean="0"/>
              <a:t> সহজে এবং দূরবর্তী স্থান থেকে</a:t>
            </a:r>
            <a:r>
              <a:rPr lang="bn-BD" dirty="0" smtClean="0"/>
              <a:t> মনিটর করা।</a:t>
            </a:r>
            <a:endParaRPr lang="bn-BD" dirty="0"/>
          </a:p>
          <a:p>
            <a:pPr>
              <a:lnSpc>
                <a:spcPct val="210000"/>
              </a:lnSpc>
            </a:pPr>
            <a:r>
              <a:rPr lang="bn-BD" dirty="0" smtClean="0"/>
              <a:t>ডিভাইস  একটানা গবাদি পশুর নড়াচড়া মনিটর করে এবং বিভিন্ন </a:t>
            </a:r>
            <a:r>
              <a:rPr lang="bn-BD" dirty="0" smtClean="0"/>
              <a:t>ডেটা </a:t>
            </a:r>
            <a:r>
              <a:rPr lang="bn-BD" dirty="0" smtClean="0"/>
              <a:t>সংরক্ষ</a:t>
            </a:r>
            <a:r>
              <a:rPr lang="bn-IN" dirty="0" smtClean="0"/>
              <a:t>ণ</a:t>
            </a:r>
            <a:r>
              <a:rPr lang="bn-BD" dirty="0" smtClean="0"/>
              <a:t> করে (গবাদি   পশুর আইডি, দিনের বিভিন্ন সময়ের গায়ের তাপমাত্রা, জ্বরের সময়কাল ইত্যাদি</a:t>
            </a:r>
            <a:r>
              <a:rPr lang="bn-IN" dirty="0" smtClean="0"/>
              <a:t> মনিটর করা</a:t>
            </a:r>
            <a:r>
              <a:rPr lang="bn-BD" dirty="0" smtClean="0"/>
              <a:t>)।</a:t>
            </a:r>
          </a:p>
          <a:p>
            <a:pPr>
              <a:lnSpc>
                <a:spcPct val="210000"/>
              </a:lnSpc>
            </a:pPr>
            <a:r>
              <a:rPr lang="bn-BD" dirty="0" smtClean="0"/>
              <a:t> </a:t>
            </a:r>
            <a:r>
              <a:rPr lang="bn-BD" dirty="0" smtClean="0"/>
              <a:t>সংরক্ষি</a:t>
            </a:r>
            <a:r>
              <a:rPr lang="bn-BD" dirty="0"/>
              <a:t>ত</a:t>
            </a:r>
            <a:r>
              <a:rPr lang="bn-BD" dirty="0" smtClean="0"/>
              <a:t> ডেটা বিশ্লেষণ করে</a:t>
            </a:r>
            <a:r>
              <a:rPr lang="bn-BD" dirty="0"/>
              <a:t> </a:t>
            </a:r>
            <a:r>
              <a:rPr lang="bn-BD" dirty="0" smtClean="0"/>
              <a:t>এবং </a:t>
            </a:r>
            <a:r>
              <a:rPr lang="bn-BD" dirty="0" smtClean="0"/>
              <a:t>প্রতিটি </a:t>
            </a:r>
            <a:r>
              <a:rPr lang="bn-BD" dirty="0" smtClean="0"/>
              <a:t>পশুর প্রোফাইল পরীক্ষা করে মোবাইল অ্যাপ এ কৃত্রিম প্রজনন ইনজেকশন এর সঠিক সময় ও গায়ের তাপমাত্রা বৃদ্ধির নোটিফিকেশান দেয়া </a:t>
            </a:r>
            <a:r>
              <a:rPr lang="bn-IN" dirty="0" smtClean="0"/>
              <a:t>সম্ভব।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40" y="5349922"/>
            <a:ext cx="1487606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প্রয়োগ পরবর্তী ফলাফল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as-IN" dirty="0" smtClean="0"/>
              <a:t>৪/৫ দিন আগেই রোগের উপসর্গ </a:t>
            </a:r>
            <a:r>
              <a:rPr lang="as-IN" dirty="0" smtClean="0"/>
              <a:t>সনাক্তকর</a:t>
            </a:r>
            <a:r>
              <a:rPr lang="bn-BD" dirty="0" smtClean="0"/>
              <a:t>ণ</a:t>
            </a:r>
            <a:r>
              <a:rPr lang="as-IN" dirty="0" smtClean="0"/>
              <a:t> </a:t>
            </a:r>
            <a:r>
              <a:rPr lang="as-IN" dirty="0" smtClean="0"/>
              <a:t>সম্ভব হ</a:t>
            </a:r>
            <a:r>
              <a:rPr lang="bn-IN" dirty="0" smtClean="0"/>
              <a:t>বে</a:t>
            </a:r>
            <a:r>
              <a:rPr lang="bn-BD" dirty="0" smtClean="0"/>
              <a:t>।</a:t>
            </a:r>
            <a:endParaRPr lang="bn-BD" dirty="0" smtClean="0"/>
          </a:p>
          <a:p>
            <a:endParaRPr lang="bn-BD" dirty="0" smtClean="0"/>
          </a:p>
          <a:p>
            <a:r>
              <a:rPr lang="bn-BD" dirty="0"/>
              <a:t>কৃত্রিম  প্রজননএর ক্ষেত্রে সফলতার </a:t>
            </a:r>
            <a:r>
              <a:rPr lang="bn-BD" dirty="0" smtClean="0"/>
              <a:t>হার</a:t>
            </a:r>
            <a:r>
              <a:rPr lang="bn-IN" dirty="0" smtClean="0"/>
              <a:t> বহুলাংশে</a:t>
            </a:r>
            <a:r>
              <a:rPr lang="bn-BD" dirty="0" smtClean="0"/>
              <a:t> </a:t>
            </a:r>
            <a:r>
              <a:rPr lang="bn-IN" dirty="0"/>
              <a:t>বৃদ্ধি</a:t>
            </a:r>
            <a:r>
              <a:rPr lang="bn-BD" dirty="0"/>
              <a:t> </a:t>
            </a:r>
            <a:r>
              <a:rPr lang="bn-BD" dirty="0" smtClean="0"/>
              <a:t>পা</a:t>
            </a:r>
            <a:r>
              <a:rPr lang="bn-IN" dirty="0" smtClean="0"/>
              <a:t>বে</a:t>
            </a:r>
            <a:r>
              <a:rPr lang="bn-BD" dirty="0" smtClean="0"/>
              <a:t>।</a:t>
            </a:r>
            <a:endParaRPr lang="bn-BD" dirty="0" smtClean="0"/>
          </a:p>
          <a:p>
            <a:endParaRPr lang="as-IN" dirty="0" smtClean="0"/>
          </a:p>
          <a:p>
            <a:r>
              <a:rPr lang="as-IN" dirty="0" smtClean="0"/>
              <a:t>চিকিৎসা খরচ হ্রাস</a:t>
            </a:r>
            <a:r>
              <a:rPr lang="bn-IN" dirty="0" smtClean="0"/>
              <a:t> </a:t>
            </a:r>
            <a:r>
              <a:rPr lang="bn-IN" dirty="0" smtClean="0"/>
              <a:t>পাবে</a:t>
            </a:r>
            <a:r>
              <a:rPr lang="bn-BD" dirty="0" smtClean="0"/>
              <a:t>।</a:t>
            </a:r>
          </a:p>
          <a:p>
            <a:endParaRPr lang="bn-BD" dirty="0" smtClean="0"/>
          </a:p>
          <a:p>
            <a:r>
              <a:rPr lang="bn-BD" dirty="0" smtClean="0"/>
              <a:t>অ্যান্টিবায়োটিক এর ব্যবহার </a:t>
            </a:r>
            <a:r>
              <a:rPr lang="as-IN" dirty="0"/>
              <a:t>হ্রাস </a:t>
            </a:r>
            <a:r>
              <a:rPr lang="bn-IN" dirty="0" smtClean="0"/>
              <a:t>পাবে</a:t>
            </a:r>
            <a:r>
              <a:rPr lang="bn-BD" dirty="0"/>
              <a:t>; </a:t>
            </a:r>
            <a:r>
              <a:rPr lang="bn-BD" dirty="0" smtClean="0"/>
              <a:t>ফলে স্বাস্থ্যসম্মত দুধ ও মাংসের উৎপাদন নিশ্চিত </a:t>
            </a:r>
            <a:r>
              <a:rPr lang="as-IN" dirty="0"/>
              <a:t>হ</a:t>
            </a:r>
            <a:r>
              <a:rPr lang="bn-IN" dirty="0" smtClean="0"/>
              <a:t>বে</a:t>
            </a:r>
            <a:r>
              <a:rPr lang="bn-BD" dirty="0" smtClean="0"/>
              <a:t>।  </a:t>
            </a:r>
            <a:endParaRPr lang="bn-BD" dirty="0"/>
          </a:p>
          <a:p>
            <a:endParaRPr lang="as-IN" dirty="0" smtClean="0"/>
          </a:p>
          <a:p>
            <a:r>
              <a:rPr lang="as-IN" dirty="0" smtClean="0"/>
              <a:t>পশু</a:t>
            </a:r>
            <a:r>
              <a:rPr lang="bn-IN" dirty="0" smtClean="0"/>
              <a:t> </a:t>
            </a:r>
            <a:r>
              <a:rPr lang="as-IN" dirty="0" smtClean="0"/>
              <a:t>মৃত্যুহার </a:t>
            </a:r>
            <a:r>
              <a:rPr lang="bn-BD" dirty="0" smtClean="0"/>
              <a:t>ব্যাপক </a:t>
            </a:r>
            <a:r>
              <a:rPr lang="as-IN" dirty="0" smtClean="0"/>
              <a:t>হ্রাস </a:t>
            </a:r>
            <a:r>
              <a:rPr lang="bn-IN" dirty="0" smtClean="0"/>
              <a:t>পাবে</a:t>
            </a:r>
            <a:r>
              <a:rPr lang="bn-BD" dirty="0" smtClean="0"/>
              <a:t>।</a:t>
            </a:r>
            <a:endParaRPr lang="bn-BD" dirty="0" smtClean="0"/>
          </a:p>
          <a:p>
            <a:endParaRPr lang="as-IN" dirty="0" smtClean="0"/>
          </a:p>
          <a:p>
            <a:r>
              <a:rPr lang="as-IN" dirty="0" smtClean="0"/>
              <a:t>উৎপাদন দক্ষতা বৃদ্ধি </a:t>
            </a:r>
            <a:r>
              <a:rPr lang="bn-IN" dirty="0" smtClean="0"/>
              <a:t>পাবে</a:t>
            </a:r>
            <a:r>
              <a:rPr lang="bn-BD" dirty="0" smtClean="0"/>
              <a:t>।</a:t>
            </a:r>
            <a:endParaRPr lang="bn-BD" dirty="0" smtClean="0"/>
          </a:p>
          <a:p>
            <a:endParaRPr lang="as-IN" dirty="0" smtClean="0"/>
          </a:p>
          <a:p>
            <a:r>
              <a:rPr lang="as-IN" dirty="0" smtClean="0"/>
              <a:t>সার্বিক উৎপাদন বৃদ্ধি </a:t>
            </a:r>
            <a:r>
              <a:rPr lang="bn-IN" dirty="0" smtClean="0"/>
              <a:t>পাবে</a:t>
            </a:r>
            <a:r>
              <a:rPr lang="bn-BD" dirty="0" smtClean="0"/>
              <a:t>।</a:t>
            </a:r>
            <a:endParaRPr lang="as-IN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40" y="5349922"/>
            <a:ext cx="1487606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smtClean="0"/>
              <a:t>প্রয়োগিক </a:t>
            </a:r>
            <a:r>
              <a:rPr lang="bn-BD" dirty="0" smtClean="0"/>
              <a:t>নকশা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71951" y="2700766"/>
            <a:ext cx="2265528" cy="1569493"/>
            <a:chOff x="2016107" y="2248920"/>
            <a:chExt cx="2265528" cy="1569493"/>
          </a:xfrm>
        </p:grpSpPr>
        <p:sp>
          <p:nvSpPr>
            <p:cNvPr id="5" name="Rectangle 4"/>
            <p:cNvSpPr/>
            <p:nvPr/>
          </p:nvSpPr>
          <p:spPr>
            <a:xfrm>
              <a:off x="2016107" y="2248920"/>
              <a:ext cx="2265528" cy="79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BD" dirty="0" smtClean="0"/>
                <a:t>তাপমাত্রা পরিমাপক সেন্সর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6107" y="3040490"/>
              <a:ext cx="2265528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BD" dirty="0" smtClean="0"/>
                <a:t>নড়াচড়া পরিমাপক</a:t>
              </a:r>
            </a:p>
            <a:p>
              <a:pPr algn="ctr"/>
              <a:r>
                <a:rPr lang="bn-BD" dirty="0" smtClean="0"/>
                <a:t> সেন্সর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82" y="2010118"/>
            <a:ext cx="2470624" cy="17878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03280" y="3507866"/>
            <a:ext cx="1901588" cy="53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 smtClean="0"/>
              <a:t>মাইক্রোকন্ট্রোলার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21" y="2045577"/>
            <a:ext cx="1376363" cy="15978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69538" y="3492336"/>
            <a:ext cx="848651" cy="54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 dirty="0" smtClean="0"/>
          </a:p>
          <a:p>
            <a:pPr algn="ctr"/>
            <a:r>
              <a:rPr lang="bn-BD" dirty="0" smtClean="0"/>
              <a:t>সার্ভার</a:t>
            </a:r>
          </a:p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57" b="9841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6" y="2658958"/>
            <a:ext cx="857359" cy="7366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67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3" y="3466531"/>
            <a:ext cx="855558" cy="84042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095516" y="3587784"/>
            <a:ext cx="1955456" cy="88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মোবাইল অ্যাপ্লিকেশান /</a:t>
            </a:r>
          </a:p>
          <a:p>
            <a:pPr algn="ctr"/>
            <a:r>
              <a:rPr lang="bn-BD" dirty="0" smtClean="0"/>
              <a:t>ওয়েবসাইট</a:t>
            </a:r>
            <a:endParaRPr lang="en-US" dirty="0"/>
          </a:p>
        </p:txBody>
      </p:sp>
      <p:pic>
        <p:nvPicPr>
          <p:cNvPr id="19" name="Picture 4" descr="Related imag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26205" y="2453071"/>
            <a:ext cx="1022425" cy="1013460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29" y="2094563"/>
            <a:ext cx="1602343" cy="1371968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260981" y="3727725"/>
            <a:ext cx="1065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204868" y="3742324"/>
            <a:ext cx="749430" cy="9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818189" y="3773391"/>
            <a:ext cx="1232645" cy="24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40" y="5349922"/>
            <a:ext cx="1487606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 ডিভাইস স্থাপন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608" y="2319973"/>
            <a:ext cx="3931258" cy="2487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60" y="2319973"/>
            <a:ext cx="3931258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57463" y="2442948"/>
            <a:ext cx="3062203" cy="1529214"/>
          </a:xfrm>
        </p:spPr>
        <p:txBody>
          <a:bodyPr/>
          <a:lstStyle/>
          <a:p>
            <a:r>
              <a:rPr lang="bn-BD" dirty="0" smtClean="0"/>
              <a:t>ধন্যবাদ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268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Vrinda</vt:lpstr>
      <vt:lpstr>Wingdings 3</vt:lpstr>
      <vt:lpstr>Ion</vt:lpstr>
      <vt:lpstr>   IoT প্রযুক্তির সমন্বয়ে গবাদি পশুর     স্বাস্থ্য ও প্রজনন অবস্থা  পর্যবেক্ষণ              </vt:lpstr>
      <vt:lpstr>সমস্যা</vt:lpstr>
      <vt:lpstr>     প্রজনন সময় ও রোগ সনাক্তকারী                     বৈশিষ্ট্যসমূহ</vt:lpstr>
      <vt:lpstr>প্রস্তাবিত সমাধান</vt:lpstr>
      <vt:lpstr>প্রয়োগ পরবর্তী ফলাফল</vt:lpstr>
      <vt:lpstr>প্রয়োগিক নকশা</vt:lpstr>
      <vt:lpstr> ডিভাইস স্থাপন</vt:lpstr>
      <vt:lpstr>ধন্যবাদ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PC</dc:creator>
  <cp:lastModifiedBy>ASUS PC</cp:lastModifiedBy>
  <cp:revision>73</cp:revision>
  <dcterms:created xsi:type="dcterms:W3CDTF">2017-10-16T03:43:07Z</dcterms:created>
  <dcterms:modified xsi:type="dcterms:W3CDTF">2017-10-19T06:30:36Z</dcterms:modified>
</cp:coreProperties>
</file>