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embeddedFontLst>
    <p:embeddedFont>
      <p:font typeface="Play" panose="020B0604020202020204" charset="0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igkPMuUFsg1pVEnQ46CrmmzxHJ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/>
              <a:t>Flipkart project</a:t>
            </a:r>
            <a:br>
              <a:rPr lang="en-US"/>
            </a:b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endParaRPr/>
          </a:p>
        </p:txBody>
      </p:sp>
      <p:pic>
        <p:nvPicPr>
          <p:cNvPr id="97" name="Google Shape;97;p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1075" y="365125"/>
            <a:ext cx="12466200" cy="566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endParaRPr/>
          </a:p>
        </p:txBody>
      </p:sp>
      <p:pic>
        <p:nvPicPr>
          <p:cNvPr id="103" name="Google Shape;103;p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92850" y="872225"/>
            <a:ext cx="9006300" cy="548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endParaRPr/>
          </a:p>
        </p:txBody>
      </p:sp>
      <p:pic>
        <p:nvPicPr>
          <p:cNvPr id="109" name="Google Shape;109;p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69400" y="1976650"/>
            <a:ext cx="9853200" cy="358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endParaRPr/>
          </a:p>
        </p:txBody>
      </p:sp>
      <p:pic>
        <p:nvPicPr>
          <p:cNvPr id="115" name="Google Shape;115;p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09800" y="2028100"/>
            <a:ext cx="11934300" cy="350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endParaRPr/>
          </a:p>
        </p:txBody>
      </p:sp>
      <p:pic>
        <p:nvPicPr>
          <p:cNvPr id="121" name="Google Shape;121;p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17329" y="149550"/>
            <a:ext cx="12266700" cy="655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>
            <a:spLocks noGrp="1"/>
          </p:cNvSpPr>
          <p:nvPr>
            <p:ph type="title"/>
          </p:nvPr>
        </p:nvSpPr>
        <p:spPr>
          <a:xfrm>
            <a:off x="679450" y="1775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endParaRPr/>
          </a:p>
        </p:txBody>
      </p:sp>
      <p:pic>
        <p:nvPicPr>
          <p:cNvPr id="127" name="Google Shape;127;p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82175" y="871950"/>
            <a:ext cx="11035500" cy="55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Play</vt:lpstr>
      <vt:lpstr>Office Theme</vt:lpstr>
      <vt:lpstr>Flipkart project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Vipul Sonawane</dc:creator>
  <cp:lastModifiedBy>Mohit Yadav</cp:lastModifiedBy>
  <cp:revision>1</cp:revision>
  <dcterms:created xsi:type="dcterms:W3CDTF">2025-03-09T11:49:18Z</dcterms:created>
  <dcterms:modified xsi:type="dcterms:W3CDTF">2025-07-09T10:54:56Z</dcterms:modified>
</cp:coreProperties>
</file>