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7" r:id="rId2"/>
    <p:sldId id="258" r:id="rId3"/>
    <p:sldId id="259" r:id="rId4"/>
    <p:sldId id="297" r:id="rId5"/>
    <p:sldId id="292" r:id="rId6"/>
    <p:sldId id="301" r:id="rId7"/>
    <p:sldId id="260" r:id="rId8"/>
    <p:sldId id="302" r:id="rId9"/>
    <p:sldId id="296" r:id="rId10"/>
    <p:sldId id="303" r:id="rId11"/>
    <p:sldId id="262" r:id="rId12"/>
    <p:sldId id="298" r:id="rId13"/>
    <p:sldId id="263" r:id="rId14"/>
    <p:sldId id="295" r:id="rId15"/>
    <p:sldId id="261" r:id="rId16"/>
    <p:sldId id="299" r:id="rId17"/>
    <p:sldId id="266" r:id="rId18"/>
    <p:sldId id="300" r:id="rId19"/>
    <p:sldId id="26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27C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4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86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68DC-4324-4854-8DD2-9CCC7E6FC6C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A217DC-2273-41EA-81B9-8186A147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041" y="1064120"/>
            <a:ext cx="10916530" cy="4867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Name: Mohiuddin</a:t>
            </a:r>
          </a:p>
          <a:p>
            <a:pPr algn="ctr"/>
            <a:r>
              <a:rPr lang="en-US" sz="6000" b="1" dirty="0"/>
              <a:t>Trainee ID: 1282547</a:t>
            </a:r>
          </a:p>
          <a:p>
            <a:pPr algn="ctr"/>
            <a:r>
              <a:rPr lang="en-US" sz="6000" b="1" dirty="0"/>
              <a:t>Batch: WDPF/TCLK-M/60/01</a:t>
            </a:r>
          </a:p>
        </p:txBody>
      </p:sp>
    </p:spTree>
    <p:extLst>
      <p:ext uri="{BB962C8B-B14F-4D97-AF65-F5344CB8AC3E}">
        <p14:creationId xmlns:p14="http://schemas.microsoft.com/office/powerpoint/2010/main" val="2628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EACB-C085-40B7-4736-750AEDA3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4708D-F86F-88FF-9A03-7F356335F5F1}"/>
              </a:ext>
            </a:extLst>
          </p:cNvPr>
          <p:cNvSpPr/>
          <p:nvPr/>
        </p:nvSpPr>
        <p:spPr>
          <a:xfrm>
            <a:off x="637309" y="1448972"/>
            <a:ext cx="10912267" cy="3529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User Login Form</a:t>
            </a:r>
          </a:p>
        </p:txBody>
      </p:sp>
    </p:spTree>
    <p:extLst>
      <p:ext uri="{BB962C8B-B14F-4D97-AF65-F5344CB8AC3E}">
        <p14:creationId xmlns:p14="http://schemas.microsoft.com/office/powerpoint/2010/main" val="7617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2124222"/>
            <a:ext cx="10705514" cy="3334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977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001D-E53A-74E4-73F5-484B9FED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47CE5-6736-A6CB-97C4-5AFA70386BF0}"/>
              </a:ext>
            </a:extLst>
          </p:cNvPr>
          <p:cNvSpPr/>
          <p:nvPr/>
        </p:nvSpPr>
        <p:spPr>
          <a:xfrm>
            <a:off x="960582" y="1617786"/>
            <a:ext cx="10326254" cy="3222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41827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6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910" y="1617785"/>
            <a:ext cx="10972800" cy="3516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User Car Booking</a:t>
            </a:r>
          </a:p>
        </p:txBody>
      </p:sp>
    </p:spTree>
    <p:extLst>
      <p:ext uri="{BB962C8B-B14F-4D97-AF65-F5344CB8AC3E}">
        <p14:creationId xmlns:p14="http://schemas.microsoft.com/office/powerpoint/2010/main" val="332820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45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792CC-F70F-A9AE-1714-9F53EFE3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6C08D2-FD2D-3F9C-49C9-ED45082D7D7F}"/>
              </a:ext>
            </a:extLst>
          </p:cNvPr>
          <p:cNvSpPr/>
          <p:nvPr/>
        </p:nvSpPr>
        <p:spPr>
          <a:xfrm>
            <a:off x="701964" y="1617785"/>
            <a:ext cx="10875746" cy="3516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Car List</a:t>
            </a:r>
          </a:p>
        </p:txBody>
      </p:sp>
    </p:spTree>
    <p:extLst>
      <p:ext uri="{BB962C8B-B14F-4D97-AF65-F5344CB8AC3E}">
        <p14:creationId xmlns:p14="http://schemas.microsoft.com/office/powerpoint/2010/main" val="411062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3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66C9-FF2A-E549-093A-84A00390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3DEEE-4BAD-F813-54FA-61498456A7E6}"/>
              </a:ext>
            </a:extLst>
          </p:cNvPr>
          <p:cNvSpPr/>
          <p:nvPr/>
        </p:nvSpPr>
        <p:spPr>
          <a:xfrm>
            <a:off x="712922" y="1642820"/>
            <a:ext cx="10823296" cy="36421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21589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775" y="1448972"/>
            <a:ext cx="10972801" cy="3756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Project Name:</a:t>
            </a:r>
          </a:p>
          <a:p>
            <a:pPr algn="ctr"/>
            <a:r>
              <a:rPr lang="en-US" sz="6000" b="1" dirty="0">
                <a:solidFill>
                  <a:srgbClr val="3333CC"/>
                </a:solidFill>
              </a:rPr>
              <a:t>Car Rental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050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922" y="1642820"/>
            <a:ext cx="10647336" cy="36421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Admin Car Manage</a:t>
            </a:r>
          </a:p>
        </p:txBody>
      </p:sp>
    </p:spTree>
    <p:extLst>
      <p:ext uri="{BB962C8B-B14F-4D97-AF65-F5344CB8AC3E}">
        <p14:creationId xmlns:p14="http://schemas.microsoft.com/office/powerpoint/2010/main" val="237241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28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3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01ED-88BA-D541-805E-5F492800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B6382-DDE7-6E4B-E466-463F73568AF0}"/>
              </a:ext>
            </a:extLst>
          </p:cNvPr>
          <p:cNvSpPr/>
          <p:nvPr/>
        </p:nvSpPr>
        <p:spPr>
          <a:xfrm>
            <a:off x="637309" y="1448972"/>
            <a:ext cx="10912267" cy="3529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Project Features</a:t>
            </a:r>
          </a:p>
        </p:txBody>
      </p:sp>
    </p:spTree>
    <p:extLst>
      <p:ext uri="{BB962C8B-B14F-4D97-AF65-F5344CB8AC3E}">
        <p14:creationId xmlns:p14="http://schemas.microsoft.com/office/powerpoint/2010/main" val="7645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B366-B24C-8611-8E29-C99F82C3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4A4221-DFA8-2824-475E-080BB994F0A3}"/>
              </a:ext>
            </a:extLst>
          </p:cNvPr>
          <p:cNvSpPr/>
          <p:nvPr/>
        </p:nvSpPr>
        <p:spPr>
          <a:xfrm>
            <a:off x="637309" y="1448972"/>
            <a:ext cx="10912267" cy="3529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Project Frontend</a:t>
            </a:r>
          </a:p>
        </p:txBody>
      </p:sp>
    </p:spTree>
    <p:extLst>
      <p:ext uri="{BB962C8B-B14F-4D97-AF65-F5344CB8AC3E}">
        <p14:creationId xmlns:p14="http://schemas.microsoft.com/office/powerpoint/2010/main" val="40563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181" y="1519311"/>
            <a:ext cx="10930597" cy="39389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788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6008-C97D-4396-A756-F5E01F07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0C06E-5CF3-70BC-1BBF-F2A8466CB963}"/>
              </a:ext>
            </a:extLst>
          </p:cNvPr>
          <p:cNvSpPr/>
          <p:nvPr/>
        </p:nvSpPr>
        <p:spPr>
          <a:xfrm>
            <a:off x="637309" y="1448972"/>
            <a:ext cx="10912267" cy="3529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User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37868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964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642</TotalTime>
  <Words>39</Words>
  <Application>Microsoft Office PowerPoint</Application>
  <PresentationFormat>Widescreen</PresentationFormat>
  <Paragraphs>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created xsi:type="dcterms:W3CDTF">2024-09-19T14:45:42Z</dcterms:created>
  <dcterms:modified xsi:type="dcterms:W3CDTF">2024-12-13T16:17:21Z</dcterms:modified>
</cp:coreProperties>
</file>