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CCE5A0-46C8-4B7D-801B-3F22157A9E39}"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ZA"/>
        </a:p>
      </dgm:t>
    </dgm:pt>
    <dgm:pt modelId="{EB0B26C9-CC1A-4291-AB4D-18D7DA6FBE05}">
      <dgm:prSet phldrT="[Text]"/>
      <dgm:spPr/>
      <dgm:t>
        <a:bodyPr/>
        <a:lstStyle/>
        <a:p>
          <a:r>
            <a:rPr lang="en-ZA" dirty="0"/>
            <a:t>Citizen</a:t>
          </a:r>
        </a:p>
      </dgm:t>
    </dgm:pt>
    <dgm:pt modelId="{94CC2E87-2327-4FE5-A7C7-4FF26C4E557B}" type="parTrans" cxnId="{C5662EA9-EC29-4C45-AEA6-5CDEB9CCF166}">
      <dgm:prSet/>
      <dgm:spPr/>
      <dgm:t>
        <a:bodyPr/>
        <a:lstStyle/>
        <a:p>
          <a:endParaRPr lang="en-ZA"/>
        </a:p>
      </dgm:t>
    </dgm:pt>
    <dgm:pt modelId="{BE961D3C-11DE-439C-A654-91F682DBBD79}" type="sibTrans" cxnId="{C5662EA9-EC29-4C45-AEA6-5CDEB9CCF166}">
      <dgm:prSet/>
      <dgm:spPr/>
      <dgm:t>
        <a:bodyPr/>
        <a:lstStyle/>
        <a:p>
          <a:endParaRPr lang="en-ZA"/>
        </a:p>
      </dgm:t>
    </dgm:pt>
    <dgm:pt modelId="{C9F6249D-D6E9-46FA-A86B-CAC2CC85355D}">
      <dgm:prSet phldrT="[Text]"/>
      <dgm:spPr/>
      <dgm:t>
        <a:bodyPr/>
        <a:lstStyle/>
        <a:p>
          <a:r>
            <a:rPr lang="en-ZA" dirty="0"/>
            <a:t>Suppliers</a:t>
          </a:r>
        </a:p>
      </dgm:t>
    </dgm:pt>
    <dgm:pt modelId="{00193223-8DF6-4BBD-AD29-239A2222E1AB}" type="parTrans" cxnId="{D0A61856-D028-4332-951C-0D902F2998D2}">
      <dgm:prSet/>
      <dgm:spPr/>
      <dgm:t>
        <a:bodyPr/>
        <a:lstStyle/>
        <a:p>
          <a:endParaRPr lang="en-ZA"/>
        </a:p>
      </dgm:t>
    </dgm:pt>
    <dgm:pt modelId="{0B3E7892-2C3D-47E1-AE01-4F9796520836}" type="sibTrans" cxnId="{D0A61856-D028-4332-951C-0D902F2998D2}">
      <dgm:prSet/>
      <dgm:spPr/>
      <dgm:t>
        <a:bodyPr/>
        <a:lstStyle/>
        <a:p>
          <a:endParaRPr lang="en-ZA"/>
        </a:p>
      </dgm:t>
    </dgm:pt>
    <dgm:pt modelId="{6220E0C4-863C-4D6E-9BBA-1D8164CC9661}">
      <dgm:prSet phldrT="[Text]"/>
      <dgm:spPr/>
      <dgm:t>
        <a:bodyPr/>
        <a:lstStyle/>
        <a:p>
          <a:r>
            <a:rPr lang="en-ZA" dirty="0"/>
            <a:t>Municipality</a:t>
          </a:r>
        </a:p>
      </dgm:t>
    </dgm:pt>
    <dgm:pt modelId="{5BCCC8D1-A9BA-4978-A5C3-569DF5F0BAD7}" type="parTrans" cxnId="{35262FCB-D0D7-43A4-BB64-FDEA3A7EC22B}">
      <dgm:prSet/>
      <dgm:spPr/>
      <dgm:t>
        <a:bodyPr/>
        <a:lstStyle/>
        <a:p>
          <a:endParaRPr lang="en-ZA"/>
        </a:p>
      </dgm:t>
    </dgm:pt>
    <dgm:pt modelId="{DEDD91A4-2286-4329-9A11-51F81BF294ED}" type="sibTrans" cxnId="{35262FCB-D0D7-43A4-BB64-FDEA3A7EC22B}">
      <dgm:prSet/>
      <dgm:spPr/>
      <dgm:t>
        <a:bodyPr/>
        <a:lstStyle/>
        <a:p>
          <a:endParaRPr lang="en-ZA"/>
        </a:p>
      </dgm:t>
    </dgm:pt>
    <dgm:pt modelId="{A2FC40E9-F207-4A9E-8D99-B2F682C543CB}" type="pres">
      <dgm:prSet presAssocID="{E3CCE5A0-46C8-4B7D-801B-3F22157A9E39}" presName="Name0" presStyleCnt="0">
        <dgm:presLayoutVars>
          <dgm:dir/>
          <dgm:resizeHandles val="exact"/>
        </dgm:presLayoutVars>
      </dgm:prSet>
      <dgm:spPr/>
    </dgm:pt>
    <dgm:pt modelId="{A62B1C45-20E4-4A02-BBB2-AB67A1352638}" type="pres">
      <dgm:prSet presAssocID="{EB0B26C9-CC1A-4291-AB4D-18D7DA6FBE05}" presName="node" presStyleLbl="node1" presStyleIdx="0" presStyleCnt="3">
        <dgm:presLayoutVars>
          <dgm:bulletEnabled val="1"/>
        </dgm:presLayoutVars>
      </dgm:prSet>
      <dgm:spPr/>
    </dgm:pt>
    <dgm:pt modelId="{A65B74B2-63E6-482A-84C2-78B99C878C3C}" type="pres">
      <dgm:prSet presAssocID="{BE961D3C-11DE-439C-A654-91F682DBBD79}" presName="sibTrans" presStyleLbl="sibTrans2D1" presStyleIdx="0" presStyleCnt="3" custAng="21424249" custScaleX="66778" custScaleY="54437"/>
      <dgm:spPr/>
    </dgm:pt>
    <dgm:pt modelId="{0BECA0C0-C8C9-4152-920C-6C754493855D}" type="pres">
      <dgm:prSet presAssocID="{BE961D3C-11DE-439C-A654-91F682DBBD79}" presName="connectorText" presStyleLbl="sibTrans2D1" presStyleIdx="0" presStyleCnt="3"/>
      <dgm:spPr/>
    </dgm:pt>
    <dgm:pt modelId="{23F1A56C-24B3-4F88-8429-D3E406B9B91F}" type="pres">
      <dgm:prSet presAssocID="{C9F6249D-D6E9-46FA-A86B-CAC2CC85355D}" presName="node" presStyleLbl="node1" presStyleIdx="1" presStyleCnt="3">
        <dgm:presLayoutVars>
          <dgm:bulletEnabled val="1"/>
        </dgm:presLayoutVars>
      </dgm:prSet>
      <dgm:spPr/>
    </dgm:pt>
    <dgm:pt modelId="{1F8D9FFB-961F-45E6-B828-EF321C744F80}" type="pres">
      <dgm:prSet presAssocID="{0B3E7892-2C3D-47E1-AE01-4F9796520836}" presName="sibTrans" presStyleLbl="sibTrans2D1" presStyleIdx="1" presStyleCnt="3"/>
      <dgm:spPr/>
    </dgm:pt>
    <dgm:pt modelId="{04DB80B0-DDA9-4761-8A1E-D6BB47510D47}" type="pres">
      <dgm:prSet presAssocID="{0B3E7892-2C3D-47E1-AE01-4F9796520836}" presName="connectorText" presStyleLbl="sibTrans2D1" presStyleIdx="1" presStyleCnt="3"/>
      <dgm:spPr/>
    </dgm:pt>
    <dgm:pt modelId="{A46FB148-6517-46D0-BFCC-D7E07E88451F}" type="pres">
      <dgm:prSet presAssocID="{6220E0C4-863C-4D6E-9BBA-1D8164CC9661}" presName="node" presStyleLbl="node1" presStyleIdx="2" presStyleCnt="3">
        <dgm:presLayoutVars>
          <dgm:bulletEnabled val="1"/>
        </dgm:presLayoutVars>
      </dgm:prSet>
      <dgm:spPr/>
    </dgm:pt>
    <dgm:pt modelId="{36904CAD-42CE-40B2-BF07-C5A2668C0CBB}" type="pres">
      <dgm:prSet presAssocID="{DEDD91A4-2286-4329-9A11-51F81BF294ED}" presName="sibTrans" presStyleLbl="sibTrans2D1" presStyleIdx="2" presStyleCnt="3"/>
      <dgm:spPr/>
    </dgm:pt>
    <dgm:pt modelId="{84C8DC7F-D1E6-4EAC-BE51-F049572977D7}" type="pres">
      <dgm:prSet presAssocID="{DEDD91A4-2286-4329-9A11-51F81BF294ED}" presName="connectorText" presStyleLbl="sibTrans2D1" presStyleIdx="2" presStyleCnt="3"/>
      <dgm:spPr/>
    </dgm:pt>
  </dgm:ptLst>
  <dgm:cxnLst>
    <dgm:cxn modelId="{0FD90508-42DB-41D3-81C4-A08E70FD67CB}" type="presOf" srcId="{E3CCE5A0-46C8-4B7D-801B-3F22157A9E39}" destId="{A2FC40E9-F207-4A9E-8D99-B2F682C543CB}" srcOrd="0" destOrd="0" presId="urn:microsoft.com/office/officeart/2005/8/layout/cycle7"/>
    <dgm:cxn modelId="{DD881820-AA42-4888-BB3A-C979D1C17A21}" type="presOf" srcId="{EB0B26C9-CC1A-4291-AB4D-18D7DA6FBE05}" destId="{A62B1C45-20E4-4A02-BBB2-AB67A1352638}" srcOrd="0" destOrd="0" presId="urn:microsoft.com/office/officeart/2005/8/layout/cycle7"/>
    <dgm:cxn modelId="{D9310670-0C32-4128-9C19-F8B6A3AEDB08}" type="presOf" srcId="{DEDD91A4-2286-4329-9A11-51F81BF294ED}" destId="{36904CAD-42CE-40B2-BF07-C5A2668C0CBB}" srcOrd="0" destOrd="0" presId="urn:microsoft.com/office/officeart/2005/8/layout/cycle7"/>
    <dgm:cxn modelId="{D0A61856-D028-4332-951C-0D902F2998D2}" srcId="{E3CCE5A0-46C8-4B7D-801B-3F22157A9E39}" destId="{C9F6249D-D6E9-46FA-A86B-CAC2CC85355D}" srcOrd="1" destOrd="0" parTransId="{00193223-8DF6-4BBD-AD29-239A2222E1AB}" sibTransId="{0B3E7892-2C3D-47E1-AE01-4F9796520836}"/>
    <dgm:cxn modelId="{3F710F78-E17F-46F5-BA79-70B7422F42EE}" type="presOf" srcId="{6220E0C4-863C-4D6E-9BBA-1D8164CC9661}" destId="{A46FB148-6517-46D0-BFCC-D7E07E88451F}" srcOrd="0" destOrd="0" presId="urn:microsoft.com/office/officeart/2005/8/layout/cycle7"/>
    <dgm:cxn modelId="{8E70797A-1311-4FB1-AE8A-D6E9B4398854}" type="presOf" srcId="{BE961D3C-11DE-439C-A654-91F682DBBD79}" destId="{A65B74B2-63E6-482A-84C2-78B99C878C3C}" srcOrd="0" destOrd="0" presId="urn:microsoft.com/office/officeart/2005/8/layout/cycle7"/>
    <dgm:cxn modelId="{D29AA48D-2414-44C0-8F2A-1AF5F2E118E6}" type="presOf" srcId="{0B3E7892-2C3D-47E1-AE01-4F9796520836}" destId="{1F8D9FFB-961F-45E6-B828-EF321C744F80}" srcOrd="0" destOrd="0" presId="urn:microsoft.com/office/officeart/2005/8/layout/cycle7"/>
    <dgm:cxn modelId="{C5662EA9-EC29-4C45-AEA6-5CDEB9CCF166}" srcId="{E3CCE5A0-46C8-4B7D-801B-3F22157A9E39}" destId="{EB0B26C9-CC1A-4291-AB4D-18D7DA6FBE05}" srcOrd="0" destOrd="0" parTransId="{94CC2E87-2327-4FE5-A7C7-4FF26C4E557B}" sibTransId="{BE961D3C-11DE-439C-A654-91F682DBBD79}"/>
    <dgm:cxn modelId="{D9DBE8AD-3BA9-4900-8371-BAEB011DB0D4}" type="presOf" srcId="{DEDD91A4-2286-4329-9A11-51F81BF294ED}" destId="{84C8DC7F-D1E6-4EAC-BE51-F049572977D7}" srcOrd="1" destOrd="0" presId="urn:microsoft.com/office/officeart/2005/8/layout/cycle7"/>
    <dgm:cxn modelId="{D77CD0C7-8137-471F-AD8A-C945F2CB8B6C}" type="presOf" srcId="{BE961D3C-11DE-439C-A654-91F682DBBD79}" destId="{0BECA0C0-C8C9-4152-920C-6C754493855D}" srcOrd="1" destOrd="0" presId="urn:microsoft.com/office/officeart/2005/8/layout/cycle7"/>
    <dgm:cxn modelId="{35262FCB-D0D7-43A4-BB64-FDEA3A7EC22B}" srcId="{E3CCE5A0-46C8-4B7D-801B-3F22157A9E39}" destId="{6220E0C4-863C-4D6E-9BBA-1D8164CC9661}" srcOrd="2" destOrd="0" parTransId="{5BCCC8D1-A9BA-4978-A5C3-569DF5F0BAD7}" sibTransId="{DEDD91A4-2286-4329-9A11-51F81BF294ED}"/>
    <dgm:cxn modelId="{0257DBF4-13A7-4176-9A5D-EFE82203E569}" type="presOf" srcId="{0B3E7892-2C3D-47E1-AE01-4F9796520836}" destId="{04DB80B0-DDA9-4761-8A1E-D6BB47510D47}" srcOrd="1" destOrd="0" presId="urn:microsoft.com/office/officeart/2005/8/layout/cycle7"/>
    <dgm:cxn modelId="{12C412F7-5D7D-4ED9-8F65-4AA98A606188}" type="presOf" srcId="{C9F6249D-D6E9-46FA-A86B-CAC2CC85355D}" destId="{23F1A56C-24B3-4F88-8429-D3E406B9B91F}" srcOrd="0" destOrd="0" presId="urn:microsoft.com/office/officeart/2005/8/layout/cycle7"/>
    <dgm:cxn modelId="{AD008EAF-786B-4CCB-93F0-8AA83DE39EA2}" type="presParOf" srcId="{A2FC40E9-F207-4A9E-8D99-B2F682C543CB}" destId="{A62B1C45-20E4-4A02-BBB2-AB67A1352638}" srcOrd="0" destOrd="0" presId="urn:microsoft.com/office/officeart/2005/8/layout/cycle7"/>
    <dgm:cxn modelId="{E49E8F1A-7A19-46E5-AF28-ABA2DB50B9A0}" type="presParOf" srcId="{A2FC40E9-F207-4A9E-8D99-B2F682C543CB}" destId="{A65B74B2-63E6-482A-84C2-78B99C878C3C}" srcOrd="1" destOrd="0" presId="urn:microsoft.com/office/officeart/2005/8/layout/cycle7"/>
    <dgm:cxn modelId="{C16CA910-F463-4ACA-A60A-B0C4F3F758AF}" type="presParOf" srcId="{A65B74B2-63E6-482A-84C2-78B99C878C3C}" destId="{0BECA0C0-C8C9-4152-920C-6C754493855D}" srcOrd="0" destOrd="0" presId="urn:microsoft.com/office/officeart/2005/8/layout/cycle7"/>
    <dgm:cxn modelId="{771695F2-E5CA-4126-8C59-735964D8AB28}" type="presParOf" srcId="{A2FC40E9-F207-4A9E-8D99-B2F682C543CB}" destId="{23F1A56C-24B3-4F88-8429-D3E406B9B91F}" srcOrd="2" destOrd="0" presId="urn:microsoft.com/office/officeart/2005/8/layout/cycle7"/>
    <dgm:cxn modelId="{9BED332F-58FE-4B3D-9B47-04E558E998DC}" type="presParOf" srcId="{A2FC40E9-F207-4A9E-8D99-B2F682C543CB}" destId="{1F8D9FFB-961F-45E6-B828-EF321C744F80}" srcOrd="3" destOrd="0" presId="urn:microsoft.com/office/officeart/2005/8/layout/cycle7"/>
    <dgm:cxn modelId="{7C2A346B-DCB0-47E8-BAA3-D31262883005}" type="presParOf" srcId="{1F8D9FFB-961F-45E6-B828-EF321C744F80}" destId="{04DB80B0-DDA9-4761-8A1E-D6BB47510D47}" srcOrd="0" destOrd="0" presId="urn:microsoft.com/office/officeart/2005/8/layout/cycle7"/>
    <dgm:cxn modelId="{DDB1345D-EEB3-4317-8A06-C07716580819}" type="presParOf" srcId="{A2FC40E9-F207-4A9E-8D99-B2F682C543CB}" destId="{A46FB148-6517-46D0-BFCC-D7E07E88451F}" srcOrd="4" destOrd="0" presId="urn:microsoft.com/office/officeart/2005/8/layout/cycle7"/>
    <dgm:cxn modelId="{C0754A59-415E-49F5-9C94-EA03492B1967}" type="presParOf" srcId="{A2FC40E9-F207-4A9E-8D99-B2F682C543CB}" destId="{36904CAD-42CE-40B2-BF07-C5A2668C0CBB}" srcOrd="5" destOrd="0" presId="urn:microsoft.com/office/officeart/2005/8/layout/cycle7"/>
    <dgm:cxn modelId="{0882618E-3A12-4630-B4E2-59A851EC8B3A}" type="presParOf" srcId="{36904CAD-42CE-40B2-BF07-C5A2668C0CBB}" destId="{84C8DC7F-D1E6-4EAC-BE51-F049572977D7}"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8B37FF-5332-43A8-8F86-18EAE8299718}"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ZA"/>
        </a:p>
      </dgm:t>
    </dgm:pt>
    <dgm:pt modelId="{4D02E823-FF17-4D7D-BBEB-A8604E013C01}">
      <dgm:prSet phldrT="[Text]"/>
      <dgm:spPr/>
      <dgm:t>
        <a:bodyPr/>
        <a:lstStyle/>
        <a:p>
          <a:r>
            <a:rPr lang="en-ZA" dirty="0"/>
            <a:t>View the complaint </a:t>
          </a:r>
        </a:p>
      </dgm:t>
    </dgm:pt>
    <dgm:pt modelId="{D80E88E8-2B68-409C-BFFB-A34945D3E848}" type="parTrans" cxnId="{CA99CCC9-822F-45F1-AA87-D9BAEFE6D458}">
      <dgm:prSet/>
      <dgm:spPr/>
      <dgm:t>
        <a:bodyPr/>
        <a:lstStyle/>
        <a:p>
          <a:endParaRPr lang="en-ZA"/>
        </a:p>
      </dgm:t>
    </dgm:pt>
    <dgm:pt modelId="{0E8238B2-8091-4A77-AE40-DCB876C4AAD8}" type="sibTrans" cxnId="{CA99CCC9-822F-45F1-AA87-D9BAEFE6D458}">
      <dgm:prSet/>
      <dgm:spPr/>
      <dgm:t>
        <a:bodyPr/>
        <a:lstStyle/>
        <a:p>
          <a:endParaRPr lang="en-ZA"/>
        </a:p>
      </dgm:t>
    </dgm:pt>
    <dgm:pt modelId="{5868C5C1-7B12-4431-9158-38A3F5803839}">
      <dgm:prSet phldrT="[Text]"/>
      <dgm:spPr/>
      <dgm:t>
        <a:bodyPr/>
        <a:lstStyle/>
        <a:p>
          <a:r>
            <a:rPr lang="en-ZA" dirty="0"/>
            <a:t>Approve or reject</a:t>
          </a:r>
        </a:p>
      </dgm:t>
    </dgm:pt>
    <dgm:pt modelId="{03798D23-37F2-4A68-9E32-DD071E0579F5}" type="parTrans" cxnId="{CD1C6531-986F-42C8-A1ED-35DA6BAB902D}">
      <dgm:prSet/>
      <dgm:spPr/>
      <dgm:t>
        <a:bodyPr/>
        <a:lstStyle/>
        <a:p>
          <a:endParaRPr lang="en-ZA"/>
        </a:p>
      </dgm:t>
    </dgm:pt>
    <dgm:pt modelId="{E09760C7-2CF3-4C78-82ED-B7C65E976220}" type="sibTrans" cxnId="{CD1C6531-986F-42C8-A1ED-35DA6BAB902D}">
      <dgm:prSet/>
      <dgm:spPr/>
      <dgm:t>
        <a:bodyPr/>
        <a:lstStyle/>
        <a:p>
          <a:endParaRPr lang="en-ZA"/>
        </a:p>
      </dgm:t>
    </dgm:pt>
    <dgm:pt modelId="{6098E378-884F-4E6C-A832-7DC8DD9B7996}">
      <dgm:prSet phldrT="[Text]"/>
      <dgm:spPr/>
      <dgm:t>
        <a:bodyPr/>
        <a:lstStyle/>
        <a:p>
          <a:r>
            <a:rPr lang="en-ZA" dirty="0"/>
            <a:t>Assign the nearest suppliers</a:t>
          </a:r>
        </a:p>
      </dgm:t>
    </dgm:pt>
    <dgm:pt modelId="{0F5CE9C1-1AB7-447B-8535-30F293C75BEF}" type="parTrans" cxnId="{EAF0CCA8-CA1D-454A-A6A2-B4E0907D6841}">
      <dgm:prSet/>
      <dgm:spPr/>
      <dgm:t>
        <a:bodyPr/>
        <a:lstStyle/>
        <a:p>
          <a:endParaRPr lang="en-ZA"/>
        </a:p>
      </dgm:t>
    </dgm:pt>
    <dgm:pt modelId="{D222C82B-3864-49DB-8A18-04CE8D248778}" type="sibTrans" cxnId="{EAF0CCA8-CA1D-454A-A6A2-B4E0907D6841}">
      <dgm:prSet/>
      <dgm:spPr/>
      <dgm:t>
        <a:bodyPr/>
        <a:lstStyle/>
        <a:p>
          <a:endParaRPr lang="en-ZA"/>
        </a:p>
      </dgm:t>
    </dgm:pt>
    <dgm:pt modelId="{144EA4AB-9859-44E9-A30B-6DE79D4D5359}">
      <dgm:prSet phldrT="[Text]"/>
      <dgm:spPr/>
      <dgm:t>
        <a:bodyPr/>
        <a:lstStyle/>
        <a:p>
          <a:r>
            <a:rPr lang="en-ZA" dirty="0" err="1"/>
            <a:t>Yoco</a:t>
          </a:r>
          <a:r>
            <a:rPr lang="en-ZA" dirty="0"/>
            <a:t> payments to supplier</a:t>
          </a:r>
        </a:p>
      </dgm:t>
    </dgm:pt>
    <dgm:pt modelId="{ED0880CC-A7A3-448F-ADDF-D71FEA911496}" type="parTrans" cxnId="{2938CA2C-FCA0-4709-A03C-EE0DED3E8DB4}">
      <dgm:prSet/>
      <dgm:spPr/>
      <dgm:t>
        <a:bodyPr/>
        <a:lstStyle/>
        <a:p>
          <a:endParaRPr lang="en-ZA"/>
        </a:p>
      </dgm:t>
    </dgm:pt>
    <dgm:pt modelId="{A6859B04-1E03-446E-AB91-2ACA26688DE5}" type="sibTrans" cxnId="{2938CA2C-FCA0-4709-A03C-EE0DED3E8DB4}">
      <dgm:prSet/>
      <dgm:spPr/>
      <dgm:t>
        <a:bodyPr/>
        <a:lstStyle/>
        <a:p>
          <a:endParaRPr lang="en-ZA"/>
        </a:p>
      </dgm:t>
    </dgm:pt>
    <dgm:pt modelId="{D5EAD9E3-E6AC-411B-9442-05B4B8118924}">
      <dgm:prSet phldrT="[Text]"/>
      <dgm:spPr/>
      <dgm:t>
        <a:bodyPr/>
        <a:lstStyle/>
        <a:p>
          <a:r>
            <a:rPr lang="en-ZA" dirty="0"/>
            <a:t>Supplier completes and send bill.</a:t>
          </a:r>
        </a:p>
      </dgm:t>
    </dgm:pt>
    <dgm:pt modelId="{83F3863C-C48F-46D4-9AD0-C97DEA5F4594}" type="sibTrans" cxnId="{64E8E7AC-7E4F-4021-B8DD-7414698C5825}">
      <dgm:prSet/>
      <dgm:spPr/>
      <dgm:t>
        <a:bodyPr/>
        <a:lstStyle/>
        <a:p>
          <a:endParaRPr lang="en-ZA"/>
        </a:p>
      </dgm:t>
    </dgm:pt>
    <dgm:pt modelId="{F46C15D5-6EE2-4968-8FC9-44D25A22470C}" type="parTrans" cxnId="{64E8E7AC-7E4F-4021-B8DD-7414698C5825}">
      <dgm:prSet/>
      <dgm:spPr/>
      <dgm:t>
        <a:bodyPr/>
        <a:lstStyle/>
        <a:p>
          <a:endParaRPr lang="en-ZA"/>
        </a:p>
      </dgm:t>
    </dgm:pt>
    <dgm:pt modelId="{B070843F-7487-4602-9002-2B8F32A2B445}">
      <dgm:prSet phldrT="[Text]"/>
      <dgm:spPr/>
      <dgm:t>
        <a:bodyPr/>
        <a:lstStyle/>
        <a:p>
          <a:r>
            <a:rPr lang="en-ZA" dirty="0"/>
            <a:t>SMS send</a:t>
          </a:r>
        </a:p>
      </dgm:t>
    </dgm:pt>
    <dgm:pt modelId="{B2D66D44-A37E-462F-80AE-6E053D0B606C}" type="parTrans" cxnId="{A3BC1913-5A8F-4DDB-A2D0-5A6ECECCEF17}">
      <dgm:prSet/>
      <dgm:spPr/>
      <dgm:t>
        <a:bodyPr/>
        <a:lstStyle/>
        <a:p>
          <a:endParaRPr lang="en-ZA"/>
        </a:p>
      </dgm:t>
    </dgm:pt>
    <dgm:pt modelId="{E0320B71-74DC-4BF7-9ADE-915F9D347052}" type="sibTrans" cxnId="{A3BC1913-5A8F-4DDB-A2D0-5A6ECECCEF17}">
      <dgm:prSet/>
      <dgm:spPr/>
      <dgm:t>
        <a:bodyPr/>
        <a:lstStyle/>
        <a:p>
          <a:endParaRPr lang="en-ZA"/>
        </a:p>
      </dgm:t>
    </dgm:pt>
    <dgm:pt modelId="{5EDD144A-FF18-4C39-9E8A-58BF6EF7C777}" type="pres">
      <dgm:prSet presAssocID="{DE8B37FF-5332-43A8-8F86-18EAE8299718}" presName="Name0" presStyleCnt="0">
        <dgm:presLayoutVars>
          <dgm:dir/>
          <dgm:resizeHandles val="exact"/>
        </dgm:presLayoutVars>
      </dgm:prSet>
      <dgm:spPr/>
    </dgm:pt>
    <dgm:pt modelId="{30BF3562-0DFE-4E7A-BA18-D40F84B5A066}" type="pres">
      <dgm:prSet presAssocID="{DE8B37FF-5332-43A8-8F86-18EAE8299718}" presName="cycle" presStyleCnt="0"/>
      <dgm:spPr/>
    </dgm:pt>
    <dgm:pt modelId="{60183E99-26F2-4E37-A7DF-01A573AEA63F}" type="pres">
      <dgm:prSet presAssocID="{4D02E823-FF17-4D7D-BBEB-A8604E013C01}" presName="nodeFirstNode" presStyleLbl="node1" presStyleIdx="0" presStyleCnt="6">
        <dgm:presLayoutVars>
          <dgm:bulletEnabled val="1"/>
        </dgm:presLayoutVars>
      </dgm:prSet>
      <dgm:spPr/>
    </dgm:pt>
    <dgm:pt modelId="{9EE9BDCE-1CDE-4F78-9E46-59D2F46C975E}" type="pres">
      <dgm:prSet presAssocID="{0E8238B2-8091-4A77-AE40-DCB876C4AAD8}" presName="sibTransFirstNode" presStyleLbl="bgShp" presStyleIdx="0" presStyleCnt="1"/>
      <dgm:spPr/>
    </dgm:pt>
    <dgm:pt modelId="{95851159-577E-4EA7-BF53-576A985B428E}" type="pres">
      <dgm:prSet presAssocID="{5868C5C1-7B12-4431-9158-38A3F5803839}" presName="nodeFollowingNodes" presStyleLbl="node1" presStyleIdx="1" presStyleCnt="6">
        <dgm:presLayoutVars>
          <dgm:bulletEnabled val="1"/>
        </dgm:presLayoutVars>
      </dgm:prSet>
      <dgm:spPr/>
    </dgm:pt>
    <dgm:pt modelId="{707108BE-D900-4E37-BC43-F902857F3BF2}" type="pres">
      <dgm:prSet presAssocID="{6098E378-884F-4E6C-A832-7DC8DD9B7996}" presName="nodeFollowingNodes" presStyleLbl="node1" presStyleIdx="2" presStyleCnt="6">
        <dgm:presLayoutVars>
          <dgm:bulletEnabled val="1"/>
        </dgm:presLayoutVars>
      </dgm:prSet>
      <dgm:spPr/>
    </dgm:pt>
    <dgm:pt modelId="{09CB5EFE-5EFF-47E1-94BF-9AF979EF7990}" type="pres">
      <dgm:prSet presAssocID="{D5EAD9E3-E6AC-411B-9442-05B4B8118924}" presName="nodeFollowingNodes" presStyleLbl="node1" presStyleIdx="3" presStyleCnt="6">
        <dgm:presLayoutVars>
          <dgm:bulletEnabled val="1"/>
        </dgm:presLayoutVars>
      </dgm:prSet>
      <dgm:spPr/>
    </dgm:pt>
    <dgm:pt modelId="{5B5DD4E4-E2A1-44FB-9895-95223C69495A}" type="pres">
      <dgm:prSet presAssocID="{144EA4AB-9859-44E9-A30B-6DE79D4D5359}" presName="nodeFollowingNodes" presStyleLbl="node1" presStyleIdx="4" presStyleCnt="6">
        <dgm:presLayoutVars>
          <dgm:bulletEnabled val="1"/>
        </dgm:presLayoutVars>
      </dgm:prSet>
      <dgm:spPr/>
    </dgm:pt>
    <dgm:pt modelId="{1AFA1E88-D33B-4113-8C85-788BB3EFCC24}" type="pres">
      <dgm:prSet presAssocID="{B070843F-7487-4602-9002-2B8F32A2B445}" presName="nodeFollowingNodes" presStyleLbl="node1" presStyleIdx="5" presStyleCnt="6">
        <dgm:presLayoutVars>
          <dgm:bulletEnabled val="1"/>
        </dgm:presLayoutVars>
      </dgm:prSet>
      <dgm:spPr/>
    </dgm:pt>
  </dgm:ptLst>
  <dgm:cxnLst>
    <dgm:cxn modelId="{4D74B709-8503-4271-9EC2-89FAD60AA1B3}" type="presOf" srcId="{6098E378-884F-4E6C-A832-7DC8DD9B7996}" destId="{707108BE-D900-4E37-BC43-F902857F3BF2}" srcOrd="0" destOrd="0" presId="urn:microsoft.com/office/officeart/2005/8/layout/cycle3"/>
    <dgm:cxn modelId="{8174820E-E543-463A-BA27-3566F5712938}" type="presOf" srcId="{D5EAD9E3-E6AC-411B-9442-05B4B8118924}" destId="{09CB5EFE-5EFF-47E1-94BF-9AF979EF7990}" srcOrd="0" destOrd="0" presId="urn:microsoft.com/office/officeart/2005/8/layout/cycle3"/>
    <dgm:cxn modelId="{E2FF1412-0A2E-408B-99B0-A7FDD92ADF1A}" type="presOf" srcId="{144EA4AB-9859-44E9-A30B-6DE79D4D5359}" destId="{5B5DD4E4-E2A1-44FB-9895-95223C69495A}" srcOrd="0" destOrd="0" presId="urn:microsoft.com/office/officeart/2005/8/layout/cycle3"/>
    <dgm:cxn modelId="{A3BC1913-5A8F-4DDB-A2D0-5A6ECECCEF17}" srcId="{DE8B37FF-5332-43A8-8F86-18EAE8299718}" destId="{B070843F-7487-4602-9002-2B8F32A2B445}" srcOrd="5" destOrd="0" parTransId="{B2D66D44-A37E-462F-80AE-6E053D0B606C}" sibTransId="{E0320B71-74DC-4BF7-9ADE-915F9D347052}"/>
    <dgm:cxn modelId="{6E22FC22-443D-4666-B7CF-1E6CE0A42770}" type="presOf" srcId="{4D02E823-FF17-4D7D-BBEB-A8604E013C01}" destId="{60183E99-26F2-4E37-A7DF-01A573AEA63F}" srcOrd="0" destOrd="0" presId="urn:microsoft.com/office/officeart/2005/8/layout/cycle3"/>
    <dgm:cxn modelId="{2938CA2C-FCA0-4709-A03C-EE0DED3E8DB4}" srcId="{DE8B37FF-5332-43A8-8F86-18EAE8299718}" destId="{144EA4AB-9859-44E9-A30B-6DE79D4D5359}" srcOrd="4" destOrd="0" parTransId="{ED0880CC-A7A3-448F-ADDF-D71FEA911496}" sibTransId="{A6859B04-1E03-446E-AB91-2ACA26688DE5}"/>
    <dgm:cxn modelId="{CD1C6531-986F-42C8-A1ED-35DA6BAB902D}" srcId="{DE8B37FF-5332-43A8-8F86-18EAE8299718}" destId="{5868C5C1-7B12-4431-9158-38A3F5803839}" srcOrd="1" destOrd="0" parTransId="{03798D23-37F2-4A68-9E32-DD071E0579F5}" sibTransId="{E09760C7-2CF3-4C78-82ED-B7C65E976220}"/>
    <dgm:cxn modelId="{16982861-F474-4062-9498-F938A8002088}" type="presOf" srcId="{5868C5C1-7B12-4431-9158-38A3F5803839}" destId="{95851159-577E-4EA7-BF53-576A985B428E}" srcOrd="0" destOrd="0" presId="urn:microsoft.com/office/officeart/2005/8/layout/cycle3"/>
    <dgm:cxn modelId="{26E60A74-4E92-4F87-BA0C-337259BB1131}" type="presOf" srcId="{B070843F-7487-4602-9002-2B8F32A2B445}" destId="{1AFA1E88-D33B-4113-8C85-788BB3EFCC24}" srcOrd="0" destOrd="0" presId="urn:microsoft.com/office/officeart/2005/8/layout/cycle3"/>
    <dgm:cxn modelId="{EAF0CCA8-CA1D-454A-A6A2-B4E0907D6841}" srcId="{DE8B37FF-5332-43A8-8F86-18EAE8299718}" destId="{6098E378-884F-4E6C-A832-7DC8DD9B7996}" srcOrd="2" destOrd="0" parTransId="{0F5CE9C1-1AB7-447B-8535-30F293C75BEF}" sibTransId="{D222C82B-3864-49DB-8A18-04CE8D248778}"/>
    <dgm:cxn modelId="{64E8E7AC-7E4F-4021-B8DD-7414698C5825}" srcId="{DE8B37FF-5332-43A8-8F86-18EAE8299718}" destId="{D5EAD9E3-E6AC-411B-9442-05B4B8118924}" srcOrd="3" destOrd="0" parTransId="{F46C15D5-6EE2-4968-8FC9-44D25A22470C}" sibTransId="{83F3863C-C48F-46D4-9AD0-C97DEA5F4594}"/>
    <dgm:cxn modelId="{060420BA-5FBC-4772-99A0-40A02E6F5EC0}" type="presOf" srcId="{DE8B37FF-5332-43A8-8F86-18EAE8299718}" destId="{5EDD144A-FF18-4C39-9E8A-58BF6EF7C777}" srcOrd="0" destOrd="0" presId="urn:microsoft.com/office/officeart/2005/8/layout/cycle3"/>
    <dgm:cxn modelId="{CA99CCC9-822F-45F1-AA87-D9BAEFE6D458}" srcId="{DE8B37FF-5332-43A8-8F86-18EAE8299718}" destId="{4D02E823-FF17-4D7D-BBEB-A8604E013C01}" srcOrd="0" destOrd="0" parTransId="{D80E88E8-2B68-409C-BFFB-A34945D3E848}" sibTransId="{0E8238B2-8091-4A77-AE40-DCB876C4AAD8}"/>
    <dgm:cxn modelId="{D27AFECB-2669-4915-8A67-C2FC5AD24B3A}" type="presOf" srcId="{0E8238B2-8091-4A77-AE40-DCB876C4AAD8}" destId="{9EE9BDCE-1CDE-4F78-9E46-59D2F46C975E}" srcOrd="0" destOrd="0" presId="urn:microsoft.com/office/officeart/2005/8/layout/cycle3"/>
    <dgm:cxn modelId="{799749AE-52B1-452C-86A9-549647567634}" type="presParOf" srcId="{5EDD144A-FF18-4C39-9E8A-58BF6EF7C777}" destId="{30BF3562-0DFE-4E7A-BA18-D40F84B5A066}" srcOrd="0" destOrd="0" presId="urn:microsoft.com/office/officeart/2005/8/layout/cycle3"/>
    <dgm:cxn modelId="{E9C4D2B4-26E1-4FCB-8B93-F4697EC3FD26}" type="presParOf" srcId="{30BF3562-0DFE-4E7A-BA18-D40F84B5A066}" destId="{60183E99-26F2-4E37-A7DF-01A573AEA63F}" srcOrd="0" destOrd="0" presId="urn:microsoft.com/office/officeart/2005/8/layout/cycle3"/>
    <dgm:cxn modelId="{BD1F5FB3-CD76-4A03-8ECE-EF57D9A75C80}" type="presParOf" srcId="{30BF3562-0DFE-4E7A-BA18-D40F84B5A066}" destId="{9EE9BDCE-1CDE-4F78-9E46-59D2F46C975E}" srcOrd="1" destOrd="0" presId="urn:microsoft.com/office/officeart/2005/8/layout/cycle3"/>
    <dgm:cxn modelId="{875A5BB5-57B5-4E9E-A1A5-63D24762D365}" type="presParOf" srcId="{30BF3562-0DFE-4E7A-BA18-D40F84B5A066}" destId="{95851159-577E-4EA7-BF53-576A985B428E}" srcOrd="2" destOrd="0" presId="urn:microsoft.com/office/officeart/2005/8/layout/cycle3"/>
    <dgm:cxn modelId="{9857CDD4-C58B-4546-BDF3-F47EED6A981F}" type="presParOf" srcId="{30BF3562-0DFE-4E7A-BA18-D40F84B5A066}" destId="{707108BE-D900-4E37-BC43-F902857F3BF2}" srcOrd="3" destOrd="0" presId="urn:microsoft.com/office/officeart/2005/8/layout/cycle3"/>
    <dgm:cxn modelId="{DB37467A-0048-430E-8F34-C9505FDD5FEA}" type="presParOf" srcId="{30BF3562-0DFE-4E7A-BA18-D40F84B5A066}" destId="{09CB5EFE-5EFF-47E1-94BF-9AF979EF7990}" srcOrd="4" destOrd="0" presId="urn:microsoft.com/office/officeart/2005/8/layout/cycle3"/>
    <dgm:cxn modelId="{C9AD1A42-46BE-4C13-9597-BCCEF2CEE4A7}" type="presParOf" srcId="{30BF3562-0DFE-4E7A-BA18-D40F84B5A066}" destId="{5B5DD4E4-E2A1-44FB-9895-95223C69495A}" srcOrd="5" destOrd="0" presId="urn:microsoft.com/office/officeart/2005/8/layout/cycle3"/>
    <dgm:cxn modelId="{88EFD84C-B92E-42FA-A0B6-77A5D8CA7E3C}" type="presParOf" srcId="{30BF3562-0DFE-4E7A-BA18-D40F84B5A066}" destId="{1AFA1E88-D33B-4113-8C85-788BB3EFCC24}"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B1C45-20E4-4A02-BBB2-AB67A1352638}">
      <dsp:nvSpPr>
        <dsp:cNvPr id="0" name=""/>
        <dsp:cNvSpPr/>
      </dsp:nvSpPr>
      <dsp:spPr>
        <a:xfrm>
          <a:off x="2661046" y="1572"/>
          <a:ext cx="2805906" cy="14029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ZA" sz="3900" kern="1200" dirty="0"/>
            <a:t>Citizen</a:t>
          </a:r>
        </a:p>
      </dsp:txBody>
      <dsp:txXfrm>
        <a:off x="2702137" y="42663"/>
        <a:ext cx="2723724" cy="1320771"/>
      </dsp:txXfrm>
    </dsp:sp>
    <dsp:sp modelId="{A65B74B2-63E6-482A-84C2-78B99C878C3C}">
      <dsp:nvSpPr>
        <dsp:cNvPr id="0" name=""/>
        <dsp:cNvSpPr/>
      </dsp:nvSpPr>
      <dsp:spPr>
        <a:xfrm rot="3424249">
          <a:off x="4734205" y="2575681"/>
          <a:ext cx="976245" cy="26730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ZA" sz="1200" kern="1200"/>
        </a:p>
      </dsp:txBody>
      <dsp:txXfrm>
        <a:off x="4814396" y="2629142"/>
        <a:ext cx="815863" cy="160381"/>
      </dsp:txXfrm>
    </dsp:sp>
    <dsp:sp modelId="{23F1A56C-24B3-4F88-8429-D3E406B9B91F}">
      <dsp:nvSpPr>
        <dsp:cNvPr id="0" name=""/>
        <dsp:cNvSpPr/>
      </dsp:nvSpPr>
      <dsp:spPr>
        <a:xfrm>
          <a:off x="4977704" y="4014141"/>
          <a:ext cx="2805906" cy="14029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ZA" sz="3900" kern="1200" dirty="0"/>
            <a:t>Suppliers</a:t>
          </a:r>
        </a:p>
      </dsp:txBody>
      <dsp:txXfrm>
        <a:off x="5018795" y="4055232"/>
        <a:ext cx="2723724" cy="1320771"/>
      </dsp:txXfrm>
    </dsp:sp>
    <dsp:sp modelId="{1F8D9FFB-961F-45E6-B828-EF321C744F80}">
      <dsp:nvSpPr>
        <dsp:cNvPr id="0" name=""/>
        <dsp:cNvSpPr/>
      </dsp:nvSpPr>
      <dsp:spPr>
        <a:xfrm rot="10800000">
          <a:off x="3333036" y="4470101"/>
          <a:ext cx="1461927" cy="4910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ZA" sz="2300" kern="1200"/>
        </a:p>
      </dsp:txBody>
      <dsp:txXfrm rot="10800000">
        <a:off x="3480346" y="4568308"/>
        <a:ext cx="1167307" cy="294619"/>
      </dsp:txXfrm>
    </dsp:sp>
    <dsp:sp modelId="{A46FB148-6517-46D0-BFCC-D7E07E88451F}">
      <dsp:nvSpPr>
        <dsp:cNvPr id="0" name=""/>
        <dsp:cNvSpPr/>
      </dsp:nvSpPr>
      <dsp:spPr>
        <a:xfrm>
          <a:off x="344389" y="4014141"/>
          <a:ext cx="2805906" cy="14029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ZA" sz="3900" kern="1200" dirty="0"/>
            <a:t>Municipality</a:t>
          </a:r>
        </a:p>
      </dsp:txBody>
      <dsp:txXfrm>
        <a:off x="385480" y="4055232"/>
        <a:ext cx="2723724" cy="1320771"/>
      </dsp:txXfrm>
    </dsp:sp>
    <dsp:sp modelId="{36904CAD-42CE-40B2-BF07-C5A2668C0CBB}">
      <dsp:nvSpPr>
        <dsp:cNvPr id="0" name=""/>
        <dsp:cNvSpPr/>
      </dsp:nvSpPr>
      <dsp:spPr>
        <a:xfrm rot="18000000">
          <a:off x="2174707" y="2463816"/>
          <a:ext cx="1461927" cy="4910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ZA" sz="2300" kern="1200"/>
        </a:p>
      </dsp:txBody>
      <dsp:txXfrm>
        <a:off x="2322017" y="2562023"/>
        <a:ext cx="1167307" cy="294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9BDCE-1CDE-4F78-9E46-59D2F46C975E}">
      <dsp:nvSpPr>
        <dsp:cNvPr id="0" name=""/>
        <dsp:cNvSpPr/>
      </dsp:nvSpPr>
      <dsp:spPr>
        <a:xfrm>
          <a:off x="656948" y="-4273"/>
          <a:ext cx="3561315" cy="3561315"/>
        </a:xfrm>
        <a:prstGeom prst="circularArrow">
          <a:avLst>
            <a:gd name="adj1" fmla="val 5274"/>
            <a:gd name="adj2" fmla="val 312630"/>
            <a:gd name="adj3" fmla="val 14298566"/>
            <a:gd name="adj4" fmla="val 17085919"/>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183E99-26F2-4E37-A7DF-01A573AEA63F}">
      <dsp:nvSpPr>
        <dsp:cNvPr id="0" name=""/>
        <dsp:cNvSpPr/>
      </dsp:nvSpPr>
      <dsp:spPr>
        <a:xfrm>
          <a:off x="1787736" y="1168"/>
          <a:ext cx="1299739" cy="6498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ZA" sz="1300" kern="1200" dirty="0"/>
            <a:t>View the complaint </a:t>
          </a:r>
        </a:p>
      </dsp:txBody>
      <dsp:txXfrm>
        <a:off x="1819460" y="32892"/>
        <a:ext cx="1236291" cy="586421"/>
      </dsp:txXfrm>
    </dsp:sp>
    <dsp:sp modelId="{95851159-577E-4EA7-BF53-576A985B428E}">
      <dsp:nvSpPr>
        <dsp:cNvPr id="0" name=""/>
        <dsp:cNvSpPr/>
      </dsp:nvSpPr>
      <dsp:spPr>
        <a:xfrm>
          <a:off x="3038929" y="723544"/>
          <a:ext cx="1299739" cy="6498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ZA" sz="1300" kern="1200" dirty="0"/>
            <a:t>Approve or reject</a:t>
          </a:r>
        </a:p>
      </dsp:txBody>
      <dsp:txXfrm>
        <a:off x="3070653" y="755268"/>
        <a:ext cx="1236291" cy="586421"/>
      </dsp:txXfrm>
    </dsp:sp>
    <dsp:sp modelId="{707108BE-D900-4E37-BC43-F902857F3BF2}">
      <dsp:nvSpPr>
        <dsp:cNvPr id="0" name=""/>
        <dsp:cNvSpPr/>
      </dsp:nvSpPr>
      <dsp:spPr>
        <a:xfrm>
          <a:off x="3038929" y="2168297"/>
          <a:ext cx="1299739" cy="6498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ZA" sz="1300" kern="1200" dirty="0"/>
            <a:t>Assign the nearest suppliers</a:t>
          </a:r>
        </a:p>
      </dsp:txBody>
      <dsp:txXfrm>
        <a:off x="3070653" y="2200021"/>
        <a:ext cx="1236291" cy="586421"/>
      </dsp:txXfrm>
    </dsp:sp>
    <dsp:sp modelId="{09CB5EFE-5EFF-47E1-94BF-9AF979EF7990}">
      <dsp:nvSpPr>
        <dsp:cNvPr id="0" name=""/>
        <dsp:cNvSpPr/>
      </dsp:nvSpPr>
      <dsp:spPr>
        <a:xfrm>
          <a:off x="1787736" y="2890674"/>
          <a:ext cx="1299739" cy="6498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ZA" sz="1300" kern="1200" dirty="0"/>
            <a:t>Supplier completes and send bill.</a:t>
          </a:r>
        </a:p>
      </dsp:txBody>
      <dsp:txXfrm>
        <a:off x="1819460" y="2922398"/>
        <a:ext cx="1236291" cy="586421"/>
      </dsp:txXfrm>
    </dsp:sp>
    <dsp:sp modelId="{5B5DD4E4-E2A1-44FB-9895-95223C69495A}">
      <dsp:nvSpPr>
        <dsp:cNvPr id="0" name=""/>
        <dsp:cNvSpPr/>
      </dsp:nvSpPr>
      <dsp:spPr>
        <a:xfrm>
          <a:off x="536544" y="2168297"/>
          <a:ext cx="1299739" cy="6498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ZA" sz="1300" kern="1200" dirty="0" err="1"/>
            <a:t>Yoco</a:t>
          </a:r>
          <a:r>
            <a:rPr lang="en-ZA" sz="1300" kern="1200" dirty="0"/>
            <a:t> payments to supplier</a:t>
          </a:r>
        </a:p>
      </dsp:txBody>
      <dsp:txXfrm>
        <a:off x="568268" y="2200021"/>
        <a:ext cx="1236291" cy="586421"/>
      </dsp:txXfrm>
    </dsp:sp>
    <dsp:sp modelId="{1AFA1E88-D33B-4113-8C85-788BB3EFCC24}">
      <dsp:nvSpPr>
        <dsp:cNvPr id="0" name=""/>
        <dsp:cNvSpPr/>
      </dsp:nvSpPr>
      <dsp:spPr>
        <a:xfrm>
          <a:off x="536544" y="723544"/>
          <a:ext cx="1299739" cy="6498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ZA" sz="1300" kern="1200" dirty="0"/>
            <a:t>SMS send</a:t>
          </a:r>
        </a:p>
      </dsp:txBody>
      <dsp:txXfrm>
        <a:off x="568268" y="755268"/>
        <a:ext cx="1236291" cy="586421"/>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B081EB-62F7-43EB-9A16-5F826B9DEA8A}" type="datetimeFigureOut">
              <a:rPr lang="en-ZA" smtClean="0"/>
              <a:t>2021/03/20</a:t>
            </a:fld>
            <a:endParaRPr lang="en-ZA"/>
          </a:p>
        </p:txBody>
      </p:sp>
      <p:sp>
        <p:nvSpPr>
          <p:cNvPr id="5" name="Footer Placeholder 4"/>
          <p:cNvSpPr>
            <a:spLocks noGrp="1"/>
          </p:cNvSpPr>
          <p:nvPr>
            <p:ph type="ftr" sz="quarter" idx="11"/>
          </p:nvPr>
        </p:nvSpPr>
        <p:spPr>
          <a:xfrm>
            <a:off x="1876424" y="5410201"/>
            <a:ext cx="5124886" cy="365125"/>
          </a:xfrm>
        </p:spPr>
        <p:txBody>
          <a:bodyPr/>
          <a:lstStyle/>
          <a:p>
            <a:endParaRPr lang="en-ZA"/>
          </a:p>
        </p:txBody>
      </p:sp>
      <p:sp>
        <p:nvSpPr>
          <p:cNvPr id="6" name="Slide Number Placeholder 5"/>
          <p:cNvSpPr>
            <a:spLocks noGrp="1"/>
          </p:cNvSpPr>
          <p:nvPr>
            <p:ph type="sldNum" sz="quarter" idx="12"/>
          </p:nvPr>
        </p:nvSpPr>
        <p:spPr>
          <a:xfrm>
            <a:off x="9896911" y="5410199"/>
            <a:ext cx="771089" cy="365125"/>
          </a:xfrm>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345715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081EB-62F7-43EB-9A16-5F826B9DEA8A}" type="datetimeFigureOut">
              <a:rPr lang="en-ZA" smtClean="0"/>
              <a:t>2021/03/20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422521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081EB-62F7-43EB-9A16-5F826B9DEA8A}" type="datetimeFigureOut">
              <a:rPr lang="en-ZA" smtClean="0"/>
              <a:t>2021/03/20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1267644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081EB-62F7-43EB-9A16-5F826B9DEA8A}" type="datetimeFigureOut">
              <a:rPr lang="en-ZA" smtClean="0"/>
              <a:t>2021/03/20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1C729D-0CFE-46F9-B37E-9FA1520C683C}" type="slidenum">
              <a:rPr lang="en-ZA" smtClean="0"/>
              <a:t>‹#›</a:t>
            </a:fld>
            <a:endParaRPr lang="en-Z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9947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081EB-62F7-43EB-9A16-5F826B9DEA8A}" type="datetimeFigureOut">
              <a:rPr lang="en-ZA" smtClean="0"/>
              <a:t>2021/03/20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84336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B081EB-62F7-43EB-9A16-5F826B9DEA8A}" type="datetimeFigureOut">
              <a:rPr lang="en-ZA" smtClean="0"/>
              <a:t>2021/03/20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2589378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B081EB-62F7-43EB-9A16-5F826B9DEA8A}" type="datetimeFigureOut">
              <a:rPr lang="en-ZA" smtClean="0"/>
              <a:t>2021/03/20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733896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081EB-62F7-43EB-9A16-5F826B9DEA8A}" type="datetimeFigureOut">
              <a:rPr lang="en-ZA" smtClean="0"/>
              <a:t>2021/03/20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20817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081EB-62F7-43EB-9A16-5F826B9DEA8A}" type="datetimeFigureOut">
              <a:rPr lang="en-ZA" smtClean="0"/>
              <a:t>2021/03/20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398898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081EB-62F7-43EB-9A16-5F826B9DEA8A}" type="datetimeFigureOut">
              <a:rPr lang="en-ZA" smtClean="0"/>
              <a:t>2021/03/20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365618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081EB-62F7-43EB-9A16-5F826B9DEA8A}" type="datetimeFigureOut">
              <a:rPr lang="en-ZA" smtClean="0"/>
              <a:t>2021/03/20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287943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B081EB-62F7-43EB-9A16-5F826B9DEA8A}" type="datetimeFigureOut">
              <a:rPr lang="en-ZA" smtClean="0"/>
              <a:t>2021/03/20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41323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B081EB-62F7-43EB-9A16-5F826B9DEA8A}" type="datetimeFigureOut">
              <a:rPr lang="en-ZA" smtClean="0"/>
              <a:t>2021/03/20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398331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081EB-62F7-43EB-9A16-5F826B9DEA8A}" type="datetimeFigureOut">
              <a:rPr lang="en-ZA" smtClean="0"/>
              <a:t>2021/03/20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68372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081EB-62F7-43EB-9A16-5F826B9DEA8A}" type="datetimeFigureOut">
              <a:rPr lang="en-ZA" smtClean="0"/>
              <a:t>2021/03/20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126140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081EB-62F7-43EB-9A16-5F826B9DEA8A}" type="datetimeFigureOut">
              <a:rPr lang="en-ZA" smtClean="0"/>
              <a:t>2021/03/20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308174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081EB-62F7-43EB-9A16-5F826B9DEA8A}" type="datetimeFigureOut">
              <a:rPr lang="en-ZA" smtClean="0"/>
              <a:t>2021/03/20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1C729D-0CFE-46F9-B37E-9FA1520C683C}" type="slidenum">
              <a:rPr lang="en-ZA" smtClean="0"/>
              <a:t>‹#›</a:t>
            </a:fld>
            <a:endParaRPr lang="en-ZA"/>
          </a:p>
        </p:txBody>
      </p:sp>
    </p:spTree>
    <p:extLst>
      <p:ext uri="{BB962C8B-B14F-4D97-AF65-F5344CB8AC3E}">
        <p14:creationId xmlns:p14="http://schemas.microsoft.com/office/powerpoint/2010/main" val="259741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B081EB-62F7-43EB-9A16-5F826B9DEA8A}" type="datetimeFigureOut">
              <a:rPr lang="en-ZA" smtClean="0"/>
              <a:t>2021/03/20</a:t>
            </a:fld>
            <a:endParaRPr lang="en-Z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1C729D-0CFE-46F9-B37E-9FA1520C683C}" type="slidenum">
              <a:rPr lang="en-ZA" smtClean="0"/>
              <a:t>‹#›</a:t>
            </a:fld>
            <a:endParaRPr lang="en-ZA"/>
          </a:p>
        </p:txBody>
      </p:sp>
    </p:spTree>
    <p:extLst>
      <p:ext uri="{BB962C8B-B14F-4D97-AF65-F5344CB8AC3E}">
        <p14:creationId xmlns:p14="http://schemas.microsoft.com/office/powerpoint/2010/main" val="122442577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BA16-A0B7-4650-9BDC-A1CBD7093FBD}"/>
              </a:ext>
            </a:extLst>
          </p:cNvPr>
          <p:cNvSpPr>
            <a:spLocks noGrp="1"/>
          </p:cNvSpPr>
          <p:nvPr>
            <p:ph type="ctrTitle"/>
          </p:nvPr>
        </p:nvSpPr>
        <p:spPr/>
        <p:txBody>
          <a:bodyPr>
            <a:normAutofit/>
          </a:bodyPr>
          <a:lstStyle/>
          <a:p>
            <a:pPr algn="ctr"/>
            <a:r>
              <a:rPr lang="en-ZA" dirty="0"/>
              <a:t>The   </a:t>
            </a:r>
            <a:r>
              <a:rPr lang="en-ZA" sz="16600" dirty="0"/>
              <a:t>A</a:t>
            </a:r>
            <a:r>
              <a:rPr lang="en-ZA" dirty="0"/>
              <a:t>  Team</a:t>
            </a:r>
          </a:p>
        </p:txBody>
      </p:sp>
      <p:sp>
        <p:nvSpPr>
          <p:cNvPr id="3" name="Subtitle 2">
            <a:extLst>
              <a:ext uri="{FF2B5EF4-FFF2-40B4-BE49-F238E27FC236}">
                <a16:creationId xmlns:a16="http://schemas.microsoft.com/office/drawing/2014/main" id="{A8BC45B5-15FD-411B-B00C-0AD91DE34F5D}"/>
              </a:ext>
            </a:extLst>
          </p:cNvPr>
          <p:cNvSpPr>
            <a:spLocks noGrp="1"/>
          </p:cNvSpPr>
          <p:nvPr>
            <p:ph type="subTitle" idx="1"/>
          </p:nvPr>
        </p:nvSpPr>
        <p:spPr>
          <a:xfrm>
            <a:off x="1876424" y="3602037"/>
            <a:ext cx="8791575" cy="2268676"/>
          </a:xfrm>
        </p:spPr>
        <p:txBody>
          <a:bodyPr>
            <a:normAutofit/>
          </a:bodyPr>
          <a:lstStyle/>
          <a:p>
            <a:pPr algn="ctr"/>
            <a:r>
              <a:rPr lang="en-ZA" sz="4800" dirty="0"/>
              <a:t>Introducing</a:t>
            </a:r>
            <a:endParaRPr lang="en-ZA" dirty="0"/>
          </a:p>
          <a:p>
            <a:r>
              <a:rPr lang="en-ZA" dirty="0"/>
              <a:t>Stanley </a:t>
            </a:r>
            <a:r>
              <a:rPr lang="en-ZA" dirty="0" err="1"/>
              <a:t>Mohlala</a:t>
            </a:r>
            <a:r>
              <a:rPr lang="en-ZA" dirty="0"/>
              <a:t>  </a:t>
            </a:r>
          </a:p>
          <a:p>
            <a:r>
              <a:rPr lang="en-ZA" dirty="0"/>
              <a:t>Judith Matlala</a:t>
            </a:r>
          </a:p>
        </p:txBody>
      </p:sp>
    </p:spTree>
    <p:extLst>
      <p:ext uri="{BB962C8B-B14F-4D97-AF65-F5344CB8AC3E}">
        <p14:creationId xmlns:p14="http://schemas.microsoft.com/office/powerpoint/2010/main" val="171943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BABC-AC09-47F9-99D2-FF46A898AB92}"/>
              </a:ext>
            </a:extLst>
          </p:cNvPr>
          <p:cNvSpPr>
            <a:spLocks noGrp="1"/>
          </p:cNvSpPr>
          <p:nvPr>
            <p:ph type="title"/>
          </p:nvPr>
        </p:nvSpPr>
        <p:spPr>
          <a:xfrm>
            <a:off x="1141413" y="618518"/>
            <a:ext cx="9905998" cy="1478570"/>
          </a:xfrm>
        </p:spPr>
        <p:txBody>
          <a:bodyPr>
            <a:normAutofit/>
          </a:bodyPr>
          <a:lstStyle/>
          <a:p>
            <a:pPr algn="ctr"/>
            <a:r>
              <a:rPr lang="en-ZA" dirty="0"/>
              <a:t>Problem Statement</a:t>
            </a:r>
          </a:p>
        </p:txBody>
      </p:sp>
      <p:pic>
        <p:nvPicPr>
          <p:cNvPr id="7" name="Picture 6" descr="A picture containing outdoor, raft&#10;&#10;Description automatically generated">
            <a:extLst>
              <a:ext uri="{FF2B5EF4-FFF2-40B4-BE49-F238E27FC236}">
                <a16:creationId xmlns:a16="http://schemas.microsoft.com/office/drawing/2014/main" id="{C53CEE76-A622-4FF6-9EAF-904BEC879F82}"/>
              </a:ext>
            </a:extLst>
          </p:cNvPr>
          <p:cNvPicPr>
            <a:picLocks noChangeAspect="1"/>
          </p:cNvPicPr>
          <p:nvPr/>
        </p:nvPicPr>
        <p:blipFill rotWithShape="1">
          <a:blip r:embed="rId3">
            <a:extLst>
              <a:ext uri="{28A0092B-C50C-407E-A947-70E740481C1C}">
                <a14:useLocalDpi xmlns:a14="http://schemas.microsoft.com/office/drawing/2010/main" val="0"/>
              </a:ext>
            </a:extLst>
          </a:blip>
          <a:srcRect r="-1" b="10105"/>
          <a:stretch/>
        </p:blipFill>
        <p:spPr>
          <a:xfrm>
            <a:off x="1141411" y="2249487"/>
            <a:ext cx="3525628" cy="1774824"/>
          </a:xfrm>
          <a:custGeom>
            <a:avLst/>
            <a:gdLst/>
            <a:ahLst/>
            <a:cxnLst/>
            <a:rect l="l" t="t" r="r" b="b"/>
            <a:pathLst>
              <a:path w="3525628" h="1774824">
                <a:moveTo>
                  <a:pt x="197717" y="0"/>
                </a:moveTo>
                <a:lnTo>
                  <a:pt x="3525628" y="0"/>
                </a:lnTo>
                <a:lnTo>
                  <a:pt x="3525628" y="1774824"/>
                </a:lnTo>
                <a:lnTo>
                  <a:pt x="0" y="1774824"/>
                </a:lnTo>
                <a:lnTo>
                  <a:pt x="0" y="197717"/>
                </a:lnTo>
                <a:cubicBezTo>
                  <a:pt x="0" y="88521"/>
                  <a:pt x="88521" y="0"/>
                  <a:pt x="197717"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9" name="Picture 8" descr="A picture containing grass, outdoor, sky, car&#10;&#10;Description automatically generated">
            <a:extLst>
              <a:ext uri="{FF2B5EF4-FFF2-40B4-BE49-F238E27FC236}">
                <a16:creationId xmlns:a16="http://schemas.microsoft.com/office/drawing/2014/main" id="{6130F4AF-99E5-4554-BFE9-EEFE7BA82360}"/>
              </a:ext>
            </a:extLst>
          </p:cNvPr>
          <p:cNvPicPr>
            <a:picLocks noChangeAspect="1"/>
          </p:cNvPicPr>
          <p:nvPr/>
        </p:nvPicPr>
        <p:blipFill rotWithShape="1">
          <a:blip r:embed="rId4">
            <a:extLst>
              <a:ext uri="{28A0092B-C50C-407E-A947-70E740481C1C}">
                <a14:useLocalDpi xmlns:a14="http://schemas.microsoft.com/office/drawing/2010/main" val="0"/>
              </a:ext>
            </a:extLst>
          </a:blip>
          <a:srcRect t="792" r="-4" b="23556"/>
          <a:stretch/>
        </p:blipFill>
        <p:spPr>
          <a:xfrm>
            <a:off x="1141411" y="4024311"/>
            <a:ext cx="3525628" cy="1774826"/>
          </a:xfrm>
          <a:custGeom>
            <a:avLst/>
            <a:gdLst/>
            <a:ahLst/>
            <a:cxnLst/>
            <a:rect l="l" t="t" r="r" b="b"/>
            <a:pathLst>
              <a:path w="3525628" h="1774826">
                <a:moveTo>
                  <a:pt x="0" y="0"/>
                </a:moveTo>
                <a:lnTo>
                  <a:pt x="3525628" y="0"/>
                </a:lnTo>
                <a:lnTo>
                  <a:pt x="3525628" y="1577109"/>
                </a:lnTo>
                <a:cubicBezTo>
                  <a:pt x="3525628" y="1686305"/>
                  <a:pt x="3437107" y="1774826"/>
                  <a:pt x="3327911" y="1774826"/>
                </a:cubicBezTo>
                <a:lnTo>
                  <a:pt x="0" y="1774826"/>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E9D1A408-CFDF-41B6-BBD6-954A4C488086}"/>
              </a:ext>
            </a:extLst>
          </p:cNvPr>
          <p:cNvSpPr>
            <a:spLocks noGrp="1"/>
          </p:cNvSpPr>
          <p:nvPr>
            <p:ph idx="1"/>
          </p:nvPr>
        </p:nvSpPr>
        <p:spPr>
          <a:xfrm>
            <a:off x="5034579" y="2249487"/>
            <a:ext cx="6012832" cy="3541714"/>
          </a:xfrm>
        </p:spPr>
        <p:txBody>
          <a:bodyPr>
            <a:noAutofit/>
          </a:bodyPr>
          <a:lstStyle/>
          <a:p>
            <a:pPr>
              <a:lnSpc>
                <a:spcPct val="110000"/>
              </a:lnSpc>
            </a:pPr>
            <a:r>
              <a:rPr lang="en-ZA" sz="1600" dirty="0"/>
              <a:t>The covid 19 pandemic brought with it many challenges in 2020, especially in the developing countries, Business have also had to adapt to using digital technology or face being left behind, many businesses find themselves without the necessary digital technology to reach clients.</a:t>
            </a:r>
          </a:p>
          <a:p>
            <a:pPr>
              <a:lnSpc>
                <a:spcPct val="110000"/>
              </a:lnSpc>
            </a:pPr>
            <a:r>
              <a:rPr lang="en-ZA" sz="1600" dirty="0"/>
              <a:t>Tackled problem Statement : Social Network and Community</a:t>
            </a:r>
          </a:p>
          <a:p>
            <a:pPr>
              <a:lnSpc>
                <a:spcPct val="110000"/>
              </a:lnSpc>
            </a:pPr>
            <a:r>
              <a:rPr lang="en-ZA" sz="1600" dirty="0"/>
              <a:t>Over 42000 people have died due to the faults such as potholes</a:t>
            </a:r>
          </a:p>
          <a:p>
            <a:pPr lvl="1">
              <a:lnSpc>
                <a:spcPct val="110000"/>
              </a:lnSpc>
            </a:pPr>
            <a:r>
              <a:rPr lang="en-ZA" sz="1600" dirty="0"/>
              <a:t>Story of a </a:t>
            </a:r>
            <a:r>
              <a:rPr lang="en-ZA" sz="1600" dirty="0" err="1"/>
              <a:t>Emalahleni</a:t>
            </a:r>
            <a:r>
              <a:rPr lang="en-ZA" sz="1600" dirty="0"/>
              <a:t>(Witbank) community complaining that their city doesn’t fix potholes.</a:t>
            </a:r>
          </a:p>
          <a:p>
            <a:pPr lvl="1">
              <a:lnSpc>
                <a:spcPct val="110000"/>
              </a:lnSpc>
            </a:pPr>
            <a:r>
              <a:rPr lang="en-ZA" sz="1600" dirty="0"/>
              <a:t>Currently they have to report issues on service delivery(potholes) via email and phone calls .</a:t>
            </a:r>
          </a:p>
        </p:txBody>
      </p:sp>
    </p:spTree>
    <p:extLst>
      <p:ext uri="{BB962C8B-B14F-4D97-AF65-F5344CB8AC3E}">
        <p14:creationId xmlns:p14="http://schemas.microsoft.com/office/powerpoint/2010/main" val="278966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925C-9D8E-490E-810C-2DD4B0DA208D}"/>
              </a:ext>
            </a:extLst>
          </p:cNvPr>
          <p:cNvSpPr>
            <a:spLocks noGrp="1"/>
          </p:cNvSpPr>
          <p:nvPr>
            <p:ph type="title"/>
          </p:nvPr>
        </p:nvSpPr>
        <p:spPr/>
        <p:txBody>
          <a:bodyPr/>
          <a:lstStyle/>
          <a:p>
            <a:pPr algn="ctr"/>
            <a:r>
              <a:rPr lang="en-ZA" dirty="0"/>
              <a:t> Solution </a:t>
            </a:r>
          </a:p>
        </p:txBody>
      </p:sp>
      <p:sp>
        <p:nvSpPr>
          <p:cNvPr id="3" name="Content Placeholder 2">
            <a:extLst>
              <a:ext uri="{FF2B5EF4-FFF2-40B4-BE49-F238E27FC236}">
                <a16:creationId xmlns:a16="http://schemas.microsoft.com/office/drawing/2014/main" id="{093857A9-230F-4E3F-A45F-78F1442755BC}"/>
              </a:ext>
            </a:extLst>
          </p:cNvPr>
          <p:cNvSpPr>
            <a:spLocks noGrp="1"/>
          </p:cNvSpPr>
          <p:nvPr>
            <p:ph idx="1"/>
          </p:nvPr>
        </p:nvSpPr>
        <p:spPr/>
        <p:txBody>
          <a:bodyPr/>
          <a:lstStyle/>
          <a:p>
            <a:r>
              <a:rPr lang="en-ZA" dirty="0"/>
              <a:t>Our solutions involves</a:t>
            </a:r>
          </a:p>
          <a:p>
            <a:pPr lvl="1"/>
            <a:r>
              <a:rPr lang="en-ZA" dirty="0"/>
              <a:t>Easy access digital platform that caters : Citizen, Municipality, Suppliers</a:t>
            </a:r>
          </a:p>
          <a:p>
            <a:pPr lvl="1"/>
            <a:r>
              <a:rPr lang="en-ZA" dirty="0"/>
              <a:t> A web Application that allows Citizens to report Road faults without the need to </a:t>
            </a:r>
            <a:r>
              <a:rPr lang="en-ZA" dirty="0" err="1"/>
              <a:t>loggin</a:t>
            </a:r>
            <a:endParaRPr lang="en-ZA" dirty="0"/>
          </a:p>
          <a:p>
            <a:pPr lvl="1"/>
            <a:r>
              <a:rPr lang="en-ZA" dirty="0"/>
              <a:t>Platform for municipality to communicate with their suppliers</a:t>
            </a:r>
          </a:p>
          <a:p>
            <a:pPr lvl="1"/>
            <a:r>
              <a:rPr lang="en-ZA" dirty="0"/>
              <a:t>Easy payment from municipality to the suppliers with the use of </a:t>
            </a:r>
            <a:r>
              <a:rPr lang="en-ZA" dirty="0" err="1"/>
              <a:t>yoco</a:t>
            </a:r>
            <a:r>
              <a:rPr lang="en-ZA" dirty="0"/>
              <a:t> API</a:t>
            </a:r>
          </a:p>
          <a:p>
            <a:pPr lvl="1"/>
            <a:r>
              <a:rPr lang="en-ZA" dirty="0"/>
              <a:t>Engaging platform with Citizen such news and alerts on the latest development, traffic  etc.</a:t>
            </a:r>
          </a:p>
          <a:p>
            <a:pPr lvl="1"/>
            <a:endParaRPr lang="en-ZA" dirty="0"/>
          </a:p>
        </p:txBody>
      </p:sp>
      <p:pic>
        <p:nvPicPr>
          <p:cNvPr id="5" name="Picture 4" descr="A picture containing text, road, street, outdoor&#10;&#10;Description automatically generated">
            <a:extLst>
              <a:ext uri="{FF2B5EF4-FFF2-40B4-BE49-F238E27FC236}">
                <a16:creationId xmlns:a16="http://schemas.microsoft.com/office/drawing/2014/main" id="{CB258F44-BFCA-4975-90C6-854AE03AF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124" y="840069"/>
            <a:ext cx="2244676" cy="1257019"/>
          </a:xfrm>
          <a:prstGeom prst="rect">
            <a:avLst/>
          </a:prstGeom>
        </p:spPr>
      </p:pic>
    </p:spTree>
    <p:extLst>
      <p:ext uri="{BB962C8B-B14F-4D97-AF65-F5344CB8AC3E}">
        <p14:creationId xmlns:p14="http://schemas.microsoft.com/office/powerpoint/2010/main" val="44078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5C2A7F0-8B8F-452E-9046-E86632C8C0C7}"/>
              </a:ext>
            </a:extLst>
          </p:cNvPr>
          <p:cNvGraphicFramePr/>
          <p:nvPr>
            <p:extLst>
              <p:ext uri="{D42A27DB-BD31-4B8C-83A1-F6EECF244321}">
                <p14:modId xmlns:p14="http://schemas.microsoft.com/office/powerpoint/2010/main" val="147074174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Left 3">
            <a:extLst>
              <a:ext uri="{FF2B5EF4-FFF2-40B4-BE49-F238E27FC236}">
                <a16:creationId xmlns:a16="http://schemas.microsoft.com/office/drawing/2014/main" id="{17028840-4FCA-480B-BF11-F94E367F089B}"/>
              </a:ext>
            </a:extLst>
          </p:cNvPr>
          <p:cNvSpPr/>
          <p:nvPr/>
        </p:nvSpPr>
        <p:spPr>
          <a:xfrm rot="3596556">
            <a:off x="6563092" y="3174063"/>
            <a:ext cx="1338470" cy="567441"/>
          </a:xfrm>
          <a:prstGeom prst="lef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52677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1D37-534B-40DA-893C-3D4A275FDFE2}"/>
              </a:ext>
            </a:extLst>
          </p:cNvPr>
          <p:cNvSpPr>
            <a:spLocks noGrp="1"/>
          </p:cNvSpPr>
          <p:nvPr>
            <p:ph type="title"/>
          </p:nvPr>
        </p:nvSpPr>
        <p:spPr/>
        <p:txBody>
          <a:bodyPr/>
          <a:lstStyle/>
          <a:p>
            <a:r>
              <a:rPr lang="en-ZA" dirty="0"/>
              <a:t>Citizen flow</a:t>
            </a:r>
          </a:p>
        </p:txBody>
      </p:sp>
      <p:sp>
        <p:nvSpPr>
          <p:cNvPr id="3" name="Content Placeholder 2">
            <a:extLst>
              <a:ext uri="{FF2B5EF4-FFF2-40B4-BE49-F238E27FC236}">
                <a16:creationId xmlns:a16="http://schemas.microsoft.com/office/drawing/2014/main" id="{752D9DB4-5F82-4B24-BFC8-DFABAC1CD2FF}"/>
              </a:ext>
            </a:extLst>
          </p:cNvPr>
          <p:cNvSpPr>
            <a:spLocks noGrp="1"/>
          </p:cNvSpPr>
          <p:nvPr>
            <p:ph sz="half" idx="1"/>
          </p:nvPr>
        </p:nvSpPr>
        <p:spPr/>
        <p:txBody>
          <a:bodyPr/>
          <a:lstStyle/>
          <a:p>
            <a:pPr marL="0" indent="0">
              <a:buNone/>
            </a:pPr>
            <a:r>
              <a:rPr lang="en-ZA" dirty="0"/>
              <a:t>.</a:t>
            </a:r>
          </a:p>
        </p:txBody>
      </p:sp>
      <p:graphicFrame>
        <p:nvGraphicFramePr>
          <p:cNvPr id="14" name="Content Placeholder 13">
            <a:extLst>
              <a:ext uri="{FF2B5EF4-FFF2-40B4-BE49-F238E27FC236}">
                <a16:creationId xmlns:a16="http://schemas.microsoft.com/office/drawing/2014/main" id="{8967950C-A422-429D-80BF-CDAA59D0B0EA}"/>
              </a:ext>
            </a:extLst>
          </p:cNvPr>
          <p:cNvGraphicFramePr>
            <a:graphicFrameLocks noGrp="1"/>
          </p:cNvGraphicFramePr>
          <p:nvPr>
            <p:ph sz="half" idx="2"/>
            <p:extLst>
              <p:ext uri="{D42A27DB-BD31-4B8C-83A1-F6EECF244321}">
                <p14:modId xmlns:p14="http://schemas.microsoft.com/office/powerpoint/2010/main" val="1637803295"/>
              </p:ext>
            </p:extLst>
          </p:nvPr>
        </p:nvGraphicFramePr>
        <p:xfrm>
          <a:off x="6172200" y="2249488"/>
          <a:ext cx="4875213"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D4A81603-D416-4B1C-8961-70F170C7A0A1}"/>
              </a:ext>
            </a:extLst>
          </p:cNvPr>
          <p:cNvSpPr/>
          <p:nvPr/>
        </p:nvSpPr>
        <p:spPr>
          <a:xfrm>
            <a:off x="1842053" y="2661994"/>
            <a:ext cx="4055165" cy="28376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ZA" b="1" dirty="0"/>
          </a:p>
        </p:txBody>
      </p:sp>
      <p:sp>
        <p:nvSpPr>
          <p:cNvPr id="6" name="Rectangle 5">
            <a:extLst>
              <a:ext uri="{FF2B5EF4-FFF2-40B4-BE49-F238E27FC236}">
                <a16:creationId xmlns:a16="http://schemas.microsoft.com/office/drawing/2014/main" id="{BFEC9CD8-E7E5-40E5-859E-07DC4EA5A354}"/>
              </a:ext>
            </a:extLst>
          </p:cNvPr>
          <p:cNvSpPr/>
          <p:nvPr/>
        </p:nvSpPr>
        <p:spPr>
          <a:xfrm>
            <a:off x="1987826" y="2981739"/>
            <a:ext cx="1590261" cy="331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DF6CBE66-4545-4783-87C6-3A033F21084D}"/>
              </a:ext>
            </a:extLst>
          </p:cNvPr>
          <p:cNvSpPr/>
          <p:nvPr/>
        </p:nvSpPr>
        <p:spPr>
          <a:xfrm>
            <a:off x="3730488" y="2981739"/>
            <a:ext cx="1795669" cy="331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Cell Number</a:t>
            </a:r>
          </a:p>
        </p:txBody>
      </p:sp>
      <p:sp>
        <p:nvSpPr>
          <p:cNvPr id="8" name="Rectangle 7">
            <a:extLst>
              <a:ext uri="{FF2B5EF4-FFF2-40B4-BE49-F238E27FC236}">
                <a16:creationId xmlns:a16="http://schemas.microsoft.com/office/drawing/2014/main" id="{EE701F64-5627-401F-B342-FD43B4FBFBF0}"/>
              </a:ext>
            </a:extLst>
          </p:cNvPr>
          <p:cNvSpPr/>
          <p:nvPr/>
        </p:nvSpPr>
        <p:spPr>
          <a:xfrm>
            <a:off x="1987826" y="3429000"/>
            <a:ext cx="3538331" cy="331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Complaint Type</a:t>
            </a:r>
          </a:p>
        </p:txBody>
      </p:sp>
      <p:sp>
        <p:nvSpPr>
          <p:cNvPr id="9" name="Rectangle 8">
            <a:extLst>
              <a:ext uri="{FF2B5EF4-FFF2-40B4-BE49-F238E27FC236}">
                <a16:creationId xmlns:a16="http://schemas.microsoft.com/office/drawing/2014/main" id="{56C47383-665B-4A49-AE4D-1AC2875D4AD0}"/>
              </a:ext>
            </a:extLst>
          </p:cNvPr>
          <p:cNvSpPr/>
          <p:nvPr/>
        </p:nvSpPr>
        <p:spPr>
          <a:xfrm>
            <a:off x="1994451" y="3874605"/>
            <a:ext cx="1431235" cy="1060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Location</a:t>
            </a:r>
          </a:p>
        </p:txBody>
      </p:sp>
      <p:sp>
        <p:nvSpPr>
          <p:cNvPr id="11" name="Rectangle 10">
            <a:extLst>
              <a:ext uri="{FF2B5EF4-FFF2-40B4-BE49-F238E27FC236}">
                <a16:creationId xmlns:a16="http://schemas.microsoft.com/office/drawing/2014/main" id="{7C5F4B51-3D14-4A3C-A9B9-2AD28019E375}"/>
              </a:ext>
            </a:extLst>
          </p:cNvPr>
          <p:cNvSpPr/>
          <p:nvPr/>
        </p:nvSpPr>
        <p:spPr>
          <a:xfrm>
            <a:off x="3763616" y="3874605"/>
            <a:ext cx="1762541" cy="1060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Insert Picture</a:t>
            </a:r>
          </a:p>
        </p:txBody>
      </p:sp>
      <p:sp>
        <p:nvSpPr>
          <p:cNvPr id="12" name="Rectangle 11">
            <a:extLst>
              <a:ext uri="{FF2B5EF4-FFF2-40B4-BE49-F238E27FC236}">
                <a16:creationId xmlns:a16="http://schemas.microsoft.com/office/drawing/2014/main" id="{E4C09A96-700E-44F1-8731-BA179F930FB6}"/>
              </a:ext>
            </a:extLst>
          </p:cNvPr>
          <p:cNvSpPr/>
          <p:nvPr/>
        </p:nvSpPr>
        <p:spPr>
          <a:xfrm>
            <a:off x="3167270" y="5049080"/>
            <a:ext cx="1126435" cy="331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Submit</a:t>
            </a:r>
          </a:p>
        </p:txBody>
      </p:sp>
      <p:sp>
        <p:nvSpPr>
          <p:cNvPr id="13" name="TextBox 12">
            <a:extLst>
              <a:ext uri="{FF2B5EF4-FFF2-40B4-BE49-F238E27FC236}">
                <a16:creationId xmlns:a16="http://schemas.microsoft.com/office/drawing/2014/main" id="{313A4003-E0AB-46B2-817B-9D36F85514D4}"/>
              </a:ext>
            </a:extLst>
          </p:cNvPr>
          <p:cNvSpPr txBox="1"/>
          <p:nvPr/>
        </p:nvSpPr>
        <p:spPr>
          <a:xfrm>
            <a:off x="2146852" y="3016491"/>
            <a:ext cx="1431235" cy="369332"/>
          </a:xfrm>
          <a:prstGeom prst="rect">
            <a:avLst/>
          </a:prstGeom>
          <a:noFill/>
        </p:spPr>
        <p:txBody>
          <a:bodyPr wrap="square" rtlCol="0">
            <a:spAutoFit/>
          </a:bodyPr>
          <a:lstStyle/>
          <a:p>
            <a:r>
              <a:rPr lang="en-ZA" dirty="0"/>
              <a:t>Full names</a:t>
            </a:r>
          </a:p>
        </p:txBody>
      </p:sp>
    </p:spTree>
    <p:extLst>
      <p:ext uri="{BB962C8B-B14F-4D97-AF65-F5344CB8AC3E}">
        <p14:creationId xmlns:p14="http://schemas.microsoft.com/office/powerpoint/2010/main" val="305565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8F54-7982-4760-94EB-A88BC96B1F4C}"/>
              </a:ext>
            </a:extLst>
          </p:cNvPr>
          <p:cNvSpPr>
            <a:spLocks noGrp="1"/>
          </p:cNvSpPr>
          <p:nvPr>
            <p:ph type="title"/>
          </p:nvPr>
        </p:nvSpPr>
        <p:spPr/>
        <p:txBody>
          <a:bodyPr/>
          <a:lstStyle/>
          <a:p>
            <a:r>
              <a:rPr lang="en-ZA" dirty="0"/>
              <a:t>Stacks Used</a:t>
            </a:r>
          </a:p>
        </p:txBody>
      </p:sp>
      <p:pic>
        <p:nvPicPr>
          <p:cNvPr id="5" name="Content Placeholder 4" descr="Icon&#10;&#10;Description automatically generated">
            <a:extLst>
              <a:ext uri="{FF2B5EF4-FFF2-40B4-BE49-F238E27FC236}">
                <a16:creationId xmlns:a16="http://schemas.microsoft.com/office/drawing/2014/main" id="{3375C251-12CB-44FB-8865-CEF3A72E84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7088" y="2070538"/>
            <a:ext cx="1651906" cy="1710783"/>
          </a:xfrm>
        </p:spPr>
      </p:pic>
      <p:pic>
        <p:nvPicPr>
          <p:cNvPr id="7" name="Picture 6" descr="Icon&#10;&#10;Description automatically generated">
            <a:extLst>
              <a:ext uri="{FF2B5EF4-FFF2-40B4-BE49-F238E27FC236}">
                <a16:creationId xmlns:a16="http://schemas.microsoft.com/office/drawing/2014/main" id="{9840B45B-5278-404E-88F6-ED3E8F7E9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333" y="4416987"/>
            <a:ext cx="1871416" cy="1773170"/>
          </a:xfrm>
          <a:prstGeom prst="rect">
            <a:avLst/>
          </a:prstGeom>
        </p:spPr>
      </p:pic>
      <p:pic>
        <p:nvPicPr>
          <p:cNvPr id="9" name="Picture 8" descr="Logo, company name&#10;&#10;Description automatically generated">
            <a:extLst>
              <a:ext uri="{FF2B5EF4-FFF2-40B4-BE49-F238E27FC236}">
                <a16:creationId xmlns:a16="http://schemas.microsoft.com/office/drawing/2014/main" id="{EB3CA441-3353-4F99-A2DC-29CB73B16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3581" y="2015454"/>
            <a:ext cx="1767675" cy="1830678"/>
          </a:xfrm>
          <a:prstGeom prst="rect">
            <a:avLst/>
          </a:prstGeom>
        </p:spPr>
      </p:pic>
      <p:pic>
        <p:nvPicPr>
          <p:cNvPr id="11" name="Picture 10" descr="Logo&#10;&#10;Description automatically generated with low confidence">
            <a:extLst>
              <a:ext uri="{FF2B5EF4-FFF2-40B4-BE49-F238E27FC236}">
                <a16:creationId xmlns:a16="http://schemas.microsoft.com/office/drawing/2014/main" id="{32F8EAC8-7F35-41C2-9600-1D9127EA69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7237" y="1950643"/>
            <a:ext cx="1767675" cy="1830678"/>
          </a:xfrm>
          <a:prstGeom prst="rect">
            <a:avLst/>
          </a:prstGeom>
        </p:spPr>
      </p:pic>
      <p:pic>
        <p:nvPicPr>
          <p:cNvPr id="13" name="Picture 12" descr="Icon&#10;&#10;Description automatically generated">
            <a:extLst>
              <a:ext uri="{FF2B5EF4-FFF2-40B4-BE49-F238E27FC236}">
                <a16:creationId xmlns:a16="http://schemas.microsoft.com/office/drawing/2014/main" id="{E06F2FCF-A5BE-42D7-AF62-9BF19CC5B8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6562" y="4383106"/>
            <a:ext cx="1567643" cy="1674941"/>
          </a:xfrm>
          <a:prstGeom prst="rect">
            <a:avLst/>
          </a:prstGeom>
        </p:spPr>
      </p:pic>
      <p:pic>
        <p:nvPicPr>
          <p:cNvPr id="15" name="Picture 14" descr="Icon&#10;&#10;Description automatically generated">
            <a:extLst>
              <a:ext uri="{FF2B5EF4-FFF2-40B4-BE49-F238E27FC236}">
                <a16:creationId xmlns:a16="http://schemas.microsoft.com/office/drawing/2014/main" id="{93B86ED1-89DB-4C4C-B71B-3C7C74AE99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5998" y="4383106"/>
            <a:ext cx="1435432" cy="1683867"/>
          </a:xfrm>
          <a:prstGeom prst="rect">
            <a:avLst/>
          </a:prstGeom>
        </p:spPr>
      </p:pic>
    </p:spTree>
    <p:extLst>
      <p:ext uri="{BB962C8B-B14F-4D97-AF65-F5344CB8AC3E}">
        <p14:creationId xmlns:p14="http://schemas.microsoft.com/office/powerpoint/2010/main" val="82623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C4A93B66-70F5-4CAC-B58A-E799ECB37720}"/>
              </a:ext>
            </a:extLst>
          </p:cNvPr>
          <p:cNvSpPr>
            <a:spLocks noGrp="1"/>
          </p:cNvSpPr>
          <p:nvPr>
            <p:ph type="title"/>
          </p:nvPr>
        </p:nvSpPr>
        <p:spPr>
          <a:xfrm>
            <a:off x="6448425" y="618518"/>
            <a:ext cx="4598985" cy="1478570"/>
          </a:xfrm>
        </p:spPr>
        <p:txBody>
          <a:bodyPr>
            <a:normAutofit/>
          </a:bodyPr>
          <a:lstStyle/>
          <a:p>
            <a:r>
              <a:rPr lang="en-ZA"/>
              <a:t>Break down of the Project</a:t>
            </a:r>
            <a:endParaRPr lang="en-ZA" dirty="0"/>
          </a:p>
        </p:txBody>
      </p:sp>
      <p:pic>
        <p:nvPicPr>
          <p:cNvPr id="5" name="Picture 4" descr="Many question marks on black background">
            <a:extLst>
              <a:ext uri="{FF2B5EF4-FFF2-40B4-BE49-F238E27FC236}">
                <a16:creationId xmlns:a16="http://schemas.microsoft.com/office/drawing/2014/main" id="{6AD3C7A4-CD4F-49A9-BFE8-0F96516A2E55}"/>
              </a:ext>
            </a:extLst>
          </p:cNvPr>
          <p:cNvPicPr>
            <a:picLocks noChangeAspect="1"/>
          </p:cNvPicPr>
          <p:nvPr/>
        </p:nvPicPr>
        <p:blipFill rotWithShape="1">
          <a:blip r:embed="rId4"/>
          <a:srcRect l="45727" r="2" b="2"/>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B350851F-0238-4AD6-9FD2-49E7EE763AD8}"/>
              </a:ext>
            </a:extLst>
          </p:cNvPr>
          <p:cNvSpPr>
            <a:spLocks noGrp="1"/>
          </p:cNvSpPr>
          <p:nvPr>
            <p:ph idx="1"/>
          </p:nvPr>
        </p:nvSpPr>
        <p:spPr>
          <a:xfrm>
            <a:off x="6448425" y="2249487"/>
            <a:ext cx="4598986" cy="3541714"/>
          </a:xfrm>
        </p:spPr>
        <p:txBody>
          <a:bodyPr>
            <a:normAutofit fontScale="92500" lnSpcReduction="10000"/>
          </a:bodyPr>
          <a:lstStyle/>
          <a:p>
            <a:pPr marL="0" indent="0">
              <a:buNone/>
            </a:pPr>
            <a:endParaRPr lang="en-ZA" dirty="0"/>
          </a:p>
          <a:p>
            <a:pPr lvl="1"/>
            <a:r>
              <a:rPr lang="en-ZA" dirty="0"/>
              <a:t>Find solution to the problem statement</a:t>
            </a:r>
          </a:p>
          <a:p>
            <a:pPr lvl="1"/>
            <a:r>
              <a:rPr lang="en-ZA" dirty="0"/>
              <a:t>Research about the possible solution</a:t>
            </a:r>
          </a:p>
          <a:p>
            <a:pPr lvl="1"/>
            <a:r>
              <a:rPr lang="en-ZA" dirty="0"/>
              <a:t>Breakdown the project into : Citizen , Municipality and suppliers</a:t>
            </a:r>
          </a:p>
          <a:p>
            <a:pPr lvl="1"/>
            <a:r>
              <a:rPr lang="en-ZA" dirty="0"/>
              <a:t>Create the </a:t>
            </a:r>
            <a:r>
              <a:rPr lang="en-ZA" dirty="0" err="1"/>
              <a:t>ui</a:t>
            </a:r>
            <a:endParaRPr lang="en-ZA" dirty="0"/>
          </a:p>
          <a:p>
            <a:pPr lvl="1"/>
            <a:r>
              <a:rPr lang="en-ZA" dirty="0"/>
              <a:t>Implement front end</a:t>
            </a:r>
          </a:p>
          <a:p>
            <a:pPr lvl="1"/>
            <a:r>
              <a:rPr lang="en-ZA" dirty="0"/>
              <a:t>Implement back end</a:t>
            </a:r>
          </a:p>
          <a:p>
            <a:pPr lvl="1"/>
            <a:r>
              <a:rPr lang="en-ZA" dirty="0"/>
              <a:t>Connect to </a:t>
            </a:r>
            <a:r>
              <a:rPr lang="en-ZA" dirty="0" err="1"/>
              <a:t>yoco</a:t>
            </a:r>
            <a:r>
              <a:rPr lang="en-ZA" dirty="0"/>
              <a:t> API </a:t>
            </a:r>
          </a:p>
          <a:p>
            <a:pPr lvl="1"/>
            <a:endParaRPr lang="en-ZA" dirty="0"/>
          </a:p>
        </p:txBody>
      </p:sp>
    </p:spTree>
    <p:extLst>
      <p:ext uri="{BB962C8B-B14F-4D97-AF65-F5344CB8AC3E}">
        <p14:creationId xmlns:p14="http://schemas.microsoft.com/office/powerpoint/2010/main" val="235215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4C21-589C-473D-AF53-A57C305162AB}"/>
              </a:ext>
            </a:extLst>
          </p:cNvPr>
          <p:cNvSpPr>
            <a:spLocks noGrp="1"/>
          </p:cNvSpPr>
          <p:nvPr>
            <p:ph type="title"/>
          </p:nvPr>
        </p:nvSpPr>
        <p:spPr/>
        <p:txBody>
          <a:bodyPr/>
          <a:lstStyle/>
          <a:p>
            <a:r>
              <a:rPr lang="en-ZA" dirty="0"/>
              <a:t>Completed  and To Do </a:t>
            </a:r>
          </a:p>
        </p:txBody>
      </p:sp>
      <p:sp>
        <p:nvSpPr>
          <p:cNvPr id="3" name="Content Placeholder 2">
            <a:extLst>
              <a:ext uri="{FF2B5EF4-FFF2-40B4-BE49-F238E27FC236}">
                <a16:creationId xmlns:a16="http://schemas.microsoft.com/office/drawing/2014/main" id="{E1E7F5C8-244B-48CB-9C41-02ED901265E4}"/>
              </a:ext>
            </a:extLst>
          </p:cNvPr>
          <p:cNvSpPr>
            <a:spLocks noGrp="1"/>
          </p:cNvSpPr>
          <p:nvPr>
            <p:ph idx="1"/>
          </p:nvPr>
        </p:nvSpPr>
        <p:spPr/>
        <p:txBody>
          <a:bodyPr>
            <a:normAutofit/>
          </a:bodyPr>
          <a:lstStyle/>
          <a:p>
            <a:pPr>
              <a:buFont typeface="Wingdings" panose="05000000000000000000" pitchFamily="2" charset="2"/>
              <a:buChar char="ü"/>
            </a:pPr>
            <a:r>
              <a:rPr lang="en-ZA" dirty="0"/>
              <a:t> Front end flow</a:t>
            </a:r>
          </a:p>
          <a:p>
            <a:pPr>
              <a:buFont typeface="Wingdings" panose="05000000000000000000" pitchFamily="2" charset="2"/>
              <a:buChar char="ü"/>
            </a:pPr>
            <a:r>
              <a:rPr lang="en-ZA" dirty="0"/>
              <a:t> Can lodge a complaint</a:t>
            </a:r>
          </a:p>
          <a:p>
            <a:pPr>
              <a:buFont typeface="Tw Cen MT" panose="020B0602020104020603" pitchFamily="34" charset="0"/>
              <a:buChar char="×"/>
            </a:pPr>
            <a:r>
              <a:rPr lang="en-ZA" dirty="0"/>
              <a:t> Map</a:t>
            </a:r>
          </a:p>
          <a:p>
            <a:pPr>
              <a:buFont typeface="Tw Cen MT" panose="020B0602020104020603" pitchFamily="34" charset="0"/>
              <a:buChar char="×"/>
            </a:pPr>
            <a:r>
              <a:rPr lang="en-ZA" dirty="0"/>
              <a:t> Back end flow</a:t>
            </a:r>
          </a:p>
          <a:p>
            <a:pPr>
              <a:buFont typeface="Tw Cen MT" panose="020B0602020104020603" pitchFamily="34" charset="0"/>
              <a:buChar char="×"/>
            </a:pPr>
            <a:r>
              <a:rPr lang="en-ZA" dirty="0"/>
              <a:t> Setup the database</a:t>
            </a:r>
          </a:p>
          <a:p>
            <a:pPr>
              <a:buFont typeface="Tw Cen MT" panose="020B0602020104020603" pitchFamily="34" charset="0"/>
              <a:buChar char="×"/>
            </a:pPr>
            <a:r>
              <a:rPr lang="en-ZA" dirty="0"/>
              <a:t> </a:t>
            </a:r>
            <a:r>
              <a:rPr lang="en-ZA" dirty="0" err="1"/>
              <a:t>Yoco</a:t>
            </a:r>
            <a:r>
              <a:rPr lang="en-ZA" dirty="0"/>
              <a:t> API</a:t>
            </a:r>
          </a:p>
          <a:p>
            <a:endParaRPr lang="en-ZA" dirty="0"/>
          </a:p>
          <a:p>
            <a:endParaRPr lang="en-ZA" dirty="0"/>
          </a:p>
        </p:txBody>
      </p:sp>
    </p:spTree>
    <p:extLst>
      <p:ext uri="{BB962C8B-B14F-4D97-AF65-F5344CB8AC3E}">
        <p14:creationId xmlns:p14="http://schemas.microsoft.com/office/powerpoint/2010/main" val="2989965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215</TotalTime>
  <Words>286</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Tw Cen MT</vt:lpstr>
      <vt:lpstr>Wingdings</vt:lpstr>
      <vt:lpstr>Circuit</vt:lpstr>
      <vt:lpstr>The   A  Team</vt:lpstr>
      <vt:lpstr>Problem Statement</vt:lpstr>
      <vt:lpstr> Solution </vt:lpstr>
      <vt:lpstr>PowerPoint Presentation</vt:lpstr>
      <vt:lpstr>Citizen flow</vt:lpstr>
      <vt:lpstr>Stacks Used</vt:lpstr>
      <vt:lpstr>Break down of the Project</vt:lpstr>
      <vt:lpstr>Completed  and To 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  Team</dc:title>
  <dc:creator>Judith Matlala</dc:creator>
  <cp:lastModifiedBy>Judith Matlala</cp:lastModifiedBy>
  <cp:revision>23</cp:revision>
  <dcterms:created xsi:type="dcterms:W3CDTF">2021-03-20T09:11:37Z</dcterms:created>
  <dcterms:modified xsi:type="dcterms:W3CDTF">2021-03-20T12:47:32Z</dcterms:modified>
</cp:coreProperties>
</file>