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6" Type="http://schemas.openxmlformats.org/officeDocument/2006/relationships/font" Target="fonts/AlfaSlab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oracle.com/javase/tutorial/essential/concurrency/procthread.html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ibm.com/developerworks/library/j-jtp05236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is based on oracle threading tutorial here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https://docs.oracle.com/javase/tutorial/essential/concurrency/procthread.html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need concurrency to speed up the computations on the machine, which means less waiting time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>
                <a:solidFill>
                  <a:schemeClr val="dk2"/>
                </a:solidFill>
              </a:rPr>
              <a:t>Multiprogramming: The ability of running multiple processes on the OS, by loading all of them in the memory while there’s enough space. If one CPU is used, then each process takes a turn to run and this turn is confined by a timing constraint (from a software pov)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>
                <a:solidFill>
                  <a:schemeClr val="dk2"/>
                </a:solidFill>
              </a:rPr>
              <a:t>Multiprocessing: The ability of running multiple programs on the OS on multiple CPUs by assigning each process on a CPU  </a:t>
            </a:r>
          </a:p>
          <a:p>
            <a:pPr indent="-29845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>
                <a:solidFill>
                  <a:schemeClr val="dk2"/>
                </a:solidFill>
              </a:rPr>
              <a:t>Multithreading: The ability to divide the process execution into threads (multiple code segments) that run concurrently and share the same resources (e.g. memory)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/>
              <a:t>Processes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A process has a self-contained execution environment. A process generally has a complete, private set of basic run-time resources; in particular, each process has its own memory space. Processes are often seen as synonymous with programs or applications.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Most implementations of the Java virtual machine run as a single proces. A Java application can create additional processes using a ProcessBuilder object.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/>
              <a:t>Threads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Both processes and threads provide an execution environment, but creating a new thread requires fewer resources than creating a new process.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Multithreaded execution is an essential feature of the Java platform. Every application has at least one thread — or several, if you count "system" threads that do things like memory management and signal handling. But from the application programmer's point of view, you start with just one thread, called the </a:t>
            </a:r>
            <a:r>
              <a:rPr i="1" lang="en" sz="1200"/>
              <a:t>main thread</a:t>
            </a:r>
            <a:r>
              <a:rPr lang="en" sz="1200"/>
              <a:t>. This thread has the ability to create additional threads,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Thread.sleep</a:t>
            </a:r>
            <a:r>
              <a:rPr lang="en" sz="950"/>
              <a:t> causes the current thread to suspend execution for a specified period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50"/>
              <a:t>An </a:t>
            </a:r>
            <a:r>
              <a:rPr i="1" lang="en" sz="950"/>
              <a:t>interrupt</a:t>
            </a:r>
            <a:r>
              <a:rPr lang="en" sz="950"/>
              <a:t> is an “indication” to a thread that it should stop what it is doing and do something else. It's up to the programmer to decide exactly how a thread responds to an interrupt, but it is very common for the thread to terminate.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Interruption is a cooperative mechanism. When one thread interrupts another, the interrupted thread does not necessarily stop what it is doing immediately. Instead, interruption is a way of politely asking another thread to stop what it is doing if it wants to, at its convenience. 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2"/>
              </a:rPr>
              <a:t>http://www.ibm.com/developerworks/library/j-jtp05236/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priorities forces thread 2 (with higher priority) to run first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Helper Code: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Scanner scanner = new Scanner (System.in);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int size = scanner.nextInt();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Threading in Java (1)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Lab 3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Motivation for concurrency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Package: java.util.concurrent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The Multis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Multiprogramming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Multiprocessing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Multithreading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Processes and Threads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Process (program)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Private resources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 communicate between processes, InterProcess (IPC) Communication is used</a:t>
            </a:r>
            <a:r>
              <a:rPr baseline="30000" lang="en"/>
              <a:t>(*)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JVM running a java application is a single process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Has at least 1 thread (main thread)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feature of the 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Thread (lightweight process)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Shared resources (memory and open files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feature of the Java platform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aseline="30000" lang="en"/>
              <a:t>(*) </a:t>
            </a:r>
            <a:r>
              <a:rPr lang="en"/>
              <a:t>Will learn about this in an OS course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Thread objects (Creation)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Each thread is an object of class Thread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 create a thread, you need: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 thread object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Implement the core of the thread (implement/override the run() method)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Call start() on the thread object which invokes the run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Define and start thread: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Implement the Runnable interface, and provide a runnable object </a:t>
            </a:r>
            <a:r>
              <a:rPr lang="en">
                <a:solidFill>
                  <a:schemeClr val="accent4"/>
                </a:solidFill>
              </a:rPr>
              <a:t>(example_1.java)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Extend a Thread class </a:t>
            </a:r>
            <a:r>
              <a:rPr lang="en">
                <a:solidFill>
                  <a:schemeClr val="accent4"/>
                </a:solidFill>
              </a:rPr>
              <a:t>(example_2.java)</a:t>
            </a:r>
          </a:p>
          <a:p>
            <a:pPr indent="-228600" lvl="0" marL="457200" rtl="0">
              <a:spcBef>
                <a:spcPts val="0"/>
              </a:spcBef>
              <a:buClr>
                <a:schemeClr val="accent4"/>
              </a:buClr>
            </a:pPr>
            <a:r>
              <a:rPr lang="en">
                <a:solidFill>
                  <a:schemeClr val="accent4"/>
                </a:solidFill>
              </a:rPr>
              <a:t>Exercise: 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Replicate the behavior of example_1 on example_2, does your program run in parallel? 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Use run instead of start, what happens? Why?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Thread Objects (Interrupts)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What’s an thread interrupt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 interrupt a thread call interrupt on the object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 check if the current thread is interrupted use: Thread.currentThread().isInterrupted()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 handle the interrupt, let the receiving method throw an InterruptedException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Catch the exception and do the required handling</a:t>
            </a:r>
          </a:p>
          <a:p>
            <a:pPr indent="-228600" lvl="0" marL="457200">
              <a:spcBef>
                <a:spcPts val="0"/>
              </a:spcBef>
              <a:buClr>
                <a:schemeClr val="accent4"/>
              </a:buClr>
            </a:pPr>
            <a:r>
              <a:rPr lang="en">
                <a:solidFill>
                  <a:schemeClr val="accent4"/>
                </a:solidFill>
              </a:rPr>
              <a:t>Exercise: example_3.java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Thread Objects (Join)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 example_1.java, both main thread and new thread were printing together, can we postpone the execution of the main until all threads finish?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join method allows one thread to wait for the completion of another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Exercise: example_4.java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Create 2 threads, set a name for each, and set a sleeping period for each based on the thread id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Start threads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Wait for them to join the main thread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Check example_5.java, it sets the priority of a thread to either normal(5) or max(10), and changes the core of the run() method to do different things based on the threads priority. Anything interesting?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Thread Objects (Exercise)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Using example_5.java, implement the following: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Create a NewRunnable class (one that implements runnable) 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Define a private field integer array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Implement the class constructor (should take an int array)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Implement the run() method that splits the array into thirds, and prints the third that corresponds to the thread’s name. 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The thread name should contain numbers only, so you may want to set the thread names as:  t1.setName("1"). You may use int id = Integer.parseInt(“string”), to get the equivalent id.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The printing should indicate which thread is printing this line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In the main, prompt the user to enter an array of integers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Create an object of the NewRunnable class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Create 3 threads using this SAME runnable object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Set the name of each thread, Start All threads, Join all threads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