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3886200" y="0"/>
            <a:ext cx="2971799" cy="457200"/>
          </a:xfrm>
          <a:prstGeom prst="rect">
            <a:avLst/>
          </a:prstGeom>
          <a:noFill/>
          <a:ln>
            <a:noFill/>
          </a:ln>
        </p:spPr>
        <p:txBody>
          <a:bodyPr anchorCtr="0" anchor="t" bIns="91425" lIns="91425" rIns="91425" tIns="91425"/>
          <a:lstStyle>
            <a:lvl1pPr indent="0" lvl="0" marL="0" marR="0" rtl="1" algn="r">
              <a:spcBef>
                <a:spcPts val="0"/>
              </a:spcBef>
              <a:buNone/>
              <a:defRPr b="0" i="0" sz="1200" u="none" cap="none" strike="noStrike">
                <a:solidFill>
                  <a:schemeClr val="dk1"/>
                </a:solidFill>
                <a:latin typeface="Calibri"/>
                <a:ea typeface="Calibri"/>
                <a:cs typeface="Calibri"/>
                <a:sym typeface="Calibri"/>
              </a:defRPr>
            </a:lvl1pPr>
            <a:lvl2pPr indent="0" lvl="1" marL="457200" marR="0" rtl="1" algn="r">
              <a:spcBef>
                <a:spcPts val="0"/>
              </a:spcBef>
              <a:buNone/>
              <a:defRPr b="0" i="0" sz="1800" u="none" cap="none" strike="noStrike">
                <a:solidFill>
                  <a:schemeClr val="dk1"/>
                </a:solidFill>
                <a:latin typeface="Calibri"/>
                <a:ea typeface="Calibri"/>
                <a:cs typeface="Calibri"/>
                <a:sym typeface="Calibri"/>
              </a:defRPr>
            </a:lvl2pPr>
            <a:lvl3pPr indent="0" lvl="2" marL="914400" marR="0" rtl="1" algn="r">
              <a:spcBef>
                <a:spcPts val="0"/>
              </a:spcBef>
              <a:buNone/>
              <a:defRPr b="0" i="0" sz="1800" u="none" cap="none" strike="noStrike">
                <a:solidFill>
                  <a:schemeClr val="dk1"/>
                </a:solidFill>
                <a:latin typeface="Calibri"/>
                <a:ea typeface="Calibri"/>
                <a:cs typeface="Calibri"/>
                <a:sym typeface="Calibri"/>
              </a:defRPr>
            </a:lvl3pPr>
            <a:lvl4pPr indent="0" lvl="3" marL="1371600" marR="0" rtl="1" algn="r">
              <a:spcBef>
                <a:spcPts val="0"/>
              </a:spcBef>
              <a:buNone/>
              <a:defRPr b="0" i="0" sz="1800" u="none" cap="none" strike="noStrike">
                <a:solidFill>
                  <a:schemeClr val="dk1"/>
                </a:solidFill>
                <a:latin typeface="Calibri"/>
                <a:ea typeface="Calibri"/>
                <a:cs typeface="Calibri"/>
                <a:sym typeface="Calibri"/>
              </a:defRPr>
            </a:lvl4pPr>
            <a:lvl5pPr indent="0" lvl="4" marL="1828800" marR="0" rtl="1" algn="r">
              <a:spcBef>
                <a:spcPts val="0"/>
              </a:spcBef>
              <a:buNone/>
              <a:defRPr b="0" i="0" sz="1800" u="none" cap="none" strike="noStrike">
                <a:solidFill>
                  <a:schemeClr val="dk1"/>
                </a:solidFill>
                <a:latin typeface="Calibri"/>
                <a:ea typeface="Calibri"/>
                <a:cs typeface="Calibri"/>
                <a:sym typeface="Calibri"/>
              </a:defRPr>
            </a:lvl5pPr>
            <a:lvl6pPr indent="0" lvl="5" marL="2286000" marR="0" rtl="1" algn="r">
              <a:spcBef>
                <a:spcPts val="0"/>
              </a:spcBef>
              <a:buNone/>
              <a:defRPr b="0" i="0" sz="1800" u="none" cap="none" strike="noStrike">
                <a:solidFill>
                  <a:schemeClr val="dk1"/>
                </a:solidFill>
                <a:latin typeface="Calibri"/>
                <a:ea typeface="Calibri"/>
                <a:cs typeface="Calibri"/>
                <a:sym typeface="Calibri"/>
              </a:defRPr>
            </a:lvl6pPr>
            <a:lvl7pPr indent="0" lvl="6" marL="2743200" marR="0" rtl="1" algn="r">
              <a:spcBef>
                <a:spcPts val="0"/>
              </a:spcBef>
              <a:buNone/>
              <a:defRPr b="0" i="0" sz="1800" u="none" cap="none" strike="noStrike">
                <a:solidFill>
                  <a:schemeClr val="dk1"/>
                </a:solidFill>
                <a:latin typeface="Calibri"/>
                <a:ea typeface="Calibri"/>
                <a:cs typeface="Calibri"/>
                <a:sym typeface="Calibri"/>
              </a:defRPr>
            </a:lvl7pPr>
            <a:lvl8pPr indent="0" lvl="7" marL="3200400" marR="0" rtl="1" algn="r">
              <a:spcBef>
                <a:spcPts val="0"/>
              </a:spcBef>
              <a:buNone/>
              <a:defRPr b="0" i="0" sz="1800" u="none" cap="none" strike="noStrike">
                <a:solidFill>
                  <a:schemeClr val="dk1"/>
                </a:solidFill>
                <a:latin typeface="Calibri"/>
                <a:ea typeface="Calibri"/>
                <a:cs typeface="Calibri"/>
                <a:sym typeface="Calibri"/>
              </a:defRPr>
            </a:lvl8pPr>
            <a:lvl9pPr indent="0" lvl="8" marL="3657600" marR="0" rtl="1" algn="r">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1588" y="0"/>
            <a:ext cx="2971799" cy="457200"/>
          </a:xfrm>
          <a:prstGeom prst="rect">
            <a:avLst/>
          </a:prstGeom>
          <a:noFill/>
          <a:ln>
            <a:noFill/>
          </a:ln>
        </p:spPr>
        <p:txBody>
          <a:bodyPr anchorCtr="0" anchor="t" bIns="91425" lIns="91425" rIns="91425" tIns="91425"/>
          <a:lstStyle>
            <a:lvl1pPr indent="0" lvl="0" marL="0" marR="0" rtl="1" algn="l">
              <a:spcBef>
                <a:spcPts val="0"/>
              </a:spcBef>
              <a:buNone/>
              <a:defRPr b="0" i="0" sz="1200" u="none" cap="none" strike="noStrike">
                <a:solidFill>
                  <a:schemeClr val="dk1"/>
                </a:solidFill>
                <a:latin typeface="Calibri"/>
                <a:ea typeface="Calibri"/>
                <a:cs typeface="Calibri"/>
                <a:sym typeface="Calibri"/>
              </a:defRPr>
            </a:lvl1pPr>
            <a:lvl2pPr indent="0" lvl="1" marL="457200" marR="0" rtl="1" algn="r">
              <a:spcBef>
                <a:spcPts val="0"/>
              </a:spcBef>
              <a:buNone/>
              <a:defRPr b="0" i="0" sz="1800" u="none" cap="none" strike="noStrike">
                <a:solidFill>
                  <a:schemeClr val="dk1"/>
                </a:solidFill>
                <a:latin typeface="Calibri"/>
                <a:ea typeface="Calibri"/>
                <a:cs typeface="Calibri"/>
                <a:sym typeface="Calibri"/>
              </a:defRPr>
            </a:lvl2pPr>
            <a:lvl3pPr indent="0" lvl="2" marL="914400" marR="0" rtl="1" algn="r">
              <a:spcBef>
                <a:spcPts val="0"/>
              </a:spcBef>
              <a:buNone/>
              <a:defRPr b="0" i="0" sz="1800" u="none" cap="none" strike="noStrike">
                <a:solidFill>
                  <a:schemeClr val="dk1"/>
                </a:solidFill>
                <a:latin typeface="Calibri"/>
                <a:ea typeface="Calibri"/>
                <a:cs typeface="Calibri"/>
                <a:sym typeface="Calibri"/>
              </a:defRPr>
            </a:lvl3pPr>
            <a:lvl4pPr indent="0" lvl="3" marL="1371600" marR="0" rtl="1" algn="r">
              <a:spcBef>
                <a:spcPts val="0"/>
              </a:spcBef>
              <a:buNone/>
              <a:defRPr b="0" i="0" sz="1800" u="none" cap="none" strike="noStrike">
                <a:solidFill>
                  <a:schemeClr val="dk1"/>
                </a:solidFill>
                <a:latin typeface="Calibri"/>
                <a:ea typeface="Calibri"/>
                <a:cs typeface="Calibri"/>
                <a:sym typeface="Calibri"/>
              </a:defRPr>
            </a:lvl4pPr>
            <a:lvl5pPr indent="0" lvl="4" marL="1828800" marR="0" rtl="1" algn="r">
              <a:spcBef>
                <a:spcPts val="0"/>
              </a:spcBef>
              <a:buNone/>
              <a:defRPr b="0" i="0" sz="1800" u="none" cap="none" strike="noStrike">
                <a:solidFill>
                  <a:schemeClr val="dk1"/>
                </a:solidFill>
                <a:latin typeface="Calibri"/>
                <a:ea typeface="Calibri"/>
                <a:cs typeface="Calibri"/>
                <a:sym typeface="Calibri"/>
              </a:defRPr>
            </a:lvl5pPr>
            <a:lvl6pPr indent="0" lvl="5" marL="2286000" marR="0" rtl="1" algn="r">
              <a:spcBef>
                <a:spcPts val="0"/>
              </a:spcBef>
              <a:buNone/>
              <a:defRPr b="0" i="0" sz="1800" u="none" cap="none" strike="noStrike">
                <a:solidFill>
                  <a:schemeClr val="dk1"/>
                </a:solidFill>
                <a:latin typeface="Calibri"/>
                <a:ea typeface="Calibri"/>
                <a:cs typeface="Calibri"/>
                <a:sym typeface="Calibri"/>
              </a:defRPr>
            </a:lvl6pPr>
            <a:lvl7pPr indent="0" lvl="6" marL="2743200" marR="0" rtl="1" algn="r">
              <a:spcBef>
                <a:spcPts val="0"/>
              </a:spcBef>
              <a:buNone/>
              <a:defRPr b="0" i="0" sz="1800" u="none" cap="none" strike="noStrike">
                <a:solidFill>
                  <a:schemeClr val="dk1"/>
                </a:solidFill>
                <a:latin typeface="Calibri"/>
                <a:ea typeface="Calibri"/>
                <a:cs typeface="Calibri"/>
                <a:sym typeface="Calibri"/>
              </a:defRPr>
            </a:lvl7pPr>
            <a:lvl8pPr indent="0" lvl="7" marL="3200400" marR="0" rtl="1" algn="r">
              <a:spcBef>
                <a:spcPts val="0"/>
              </a:spcBef>
              <a:buNone/>
              <a:defRPr b="0" i="0" sz="1800" u="none" cap="none" strike="noStrike">
                <a:solidFill>
                  <a:schemeClr val="dk1"/>
                </a:solidFill>
                <a:latin typeface="Calibri"/>
                <a:ea typeface="Calibri"/>
                <a:cs typeface="Calibri"/>
                <a:sym typeface="Calibri"/>
              </a:defRPr>
            </a:lvl8pPr>
            <a:lvl9pPr indent="0" lvl="8" marL="3657600" marR="0" rtl="1" algn="r">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1" algn="r">
              <a:spcBef>
                <a:spcPts val="0"/>
              </a:spcBef>
              <a:buNone/>
              <a:defRPr b="0" i="0" sz="1200" u="none" cap="none" strike="noStrike">
                <a:solidFill>
                  <a:schemeClr val="dk1"/>
                </a:solidFill>
                <a:latin typeface="Calibri"/>
                <a:ea typeface="Calibri"/>
                <a:cs typeface="Calibri"/>
                <a:sym typeface="Calibri"/>
              </a:defRPr>
            </a:lvl1pPr>
            <a:lvl2pPr indent="0" lvl="1" marL="457200" marR="0" rtl="1" algn="r">
              <a:spcBef>
                <a:spcPts val="0"/>
              </a:spcBef>
              <a:buNone/>
              <a:defRPr b="0" i="0" sz="1200" u="none" cap="none" strike="noStrike">
                <a:solidFill>
                  <a:schemeClr val="dk1"/>
                </a:solidFill>
                <a:latin typeface="Calibri"/>
                <a:ea typeface="Calibri"/>
                <a:cs typeface="Calibri"/>
                <a:sym typeface="Calibri"/>
              </a:defRPr>
            </a:lvl2pPr>
            <a:lvl3pPr indent="0" lvl="2" marL="914400" marR="0" rtl="1" algn="r">
              <a:spcBef>
                <a:spcPts val="0"/>
              </a:spcBef>
              <a:buNone/>
              <a:defRPr b="0" i="0" sz="1200" u="none" cap="none" strike="noStrike">
                <a:solidFill>
                  <a:schemeClr val="dk1"/>
                </a:solidFill>
                <a:latin typeface="Calibri"/>
                <a:ea typeface="Calibri"/>
                <a:cs typeface="Calibri"/>
                <a:sym typeface="Calibri"/>
              </a:defRPr>
            </a:lvl3pPr>
            <a:lvl4pPr indent="0" lvl="3" marL="1371600" marR="0" rtl="1" algn="r">
              <a:spcBef>
                <a:spcPts val="0"/>
              </a:spcBef>
              <a:buNone/>
              <a:defRPr b="0" i="0" sz="1200" u="none" cap="none" strike="noStrike">
                <a:solidFill>
                  <a:schemeClr val="dk1"/>
                </a:solidFill>
                <a:latin typeface="Calibri"/>
                <a:ea typeface="Calibri"/>
                <a:cs typeface="Calibri"/>
                <a:sym typeface="Calibri"/>
              </a:defRPr>
            </a:lvl4pPr>
            <a:lvl5pPr indent="0" lvl="4" marL="1828800" marR="0" rtl="1" algn="r">
              <a:spcBef>
                <a:spcPts val="0"/>
              </a:spcBef>
              <a:buNone/>
              <a:defRPr b="0" i="0" sz="1200" u="none" cap="none" strike="noStrike">
                <a:solidFill>
                  <a:schemeClr val="dk1"/>
                </a:solidFill>
                <a:latin typeface="Calibri"/>
                <a:ea typeface="Calibri"/>
                <a:cs typeface="Calibri"/>
                <a:sym typeface="Calibri"/>
              </a:defRPr>
            </a:lvl5pPr>
            <a:lvl6pPr indent="0" lvl="5" marL="2286000" marR="0" rtl="1" algn="r">
              <a:spcBef>
                <a:spcPts val="0"/>
              </a:spcBef>
              <a:buNone/>
              <a:defRPr b="0" i="0" sz="1200" u="none" cap="none" strike="noStrike">
                <a:solidFill>
                  <a:schemeClr val="dk1"/>
                </a:solidFill>
                <a:latin typeface="Calibri"/>
                <a:ea typeface="Calibri"/>
                <a:cs typeface="Calibri"/>
                <a:sym typeface="Calibri"/>
              </a:defRPr>
            </a:lvl6pPr>
            <a:lvl7pPr indent="0" lvl="6" marL="2743200" marR="0" rtl="1" algn="r">
              <a:spcBef>
                <a:spcPts val="0"/>
              </a:spcBef>
              <a:buNone/>
              <a:defRPr b="0" i="0" sz="1200" u="none" cap="none" strike="noStrike">
                <a:solidFill>
                  <a:schemeClr val="dk1"/>
                </a:solidFill>
                <a:latin typeface="Calibri"/>
                <a:ea typeface="Calibri"/>
                <a:cs typeface="Calibri"/>
                <a:sym typeface="Calibri"/>
              </a:defRPr>
            </a:lvl7pPr>
            <a:lvl8pPr indent="0" lvl="7" marL="3200400" marR="0" rtl="1" algn="r">
              <a:spcBef>
                <a:spcPts val="0"/>
              </a:spcBef>
              <a:buNone/>
              <a:defRPr b="0" i="0" sz="1200" u="none" cap="none" strike="noStrike">
                <a:solidFill>
                  <a:schemeClr val="dk1"/>
                </a:solidFill>
                <a:latin typeface="Calibri"/>
                <a:ea typeface="Calibri"/>
                <a:cs typeface="Calibri"/>
                <a:sym typeface="Calibri"/>
              </a:defRPr>
            </a:lvl8pPr>
            <a:lvl9pPr indent="0" lvl="8" marL="3657600" marR="0" rtl="1" algn="r">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3886200" y="8685213"/>
            <a:ext cx="2971799" cy="457200"/>
          </a:xfrm>
          <a:prstGeom prst="rect">
            <a:avLst/>
          </a:prstGeom>
          <a:noFill/>
          <a:ln>
            <a:noFill/>
          </a:ln>
        </p:spPr>
        <p:txBody>
          <a:bodyPr anchorCtr="0" anchor="b" bIns="91425" lIns="91425" rIns="91425" tIns="91425"/>
          <a:lstStyle>
            <a:lvl1pPr indent="0" lvl="0" marL="0" marR="0" rtl="1" algn="r">
              <a:spcBef>
                <a:spcPts val="0"/>
              </a:spcBef>
              <a:buNone/>
              <a:defRPr b="0" i="0" sz="1200" u="none" cap="none" strike="noStrike">
                <a:solidFill>
                  <a:schemeClr val="dk1"/>
                </a:solidFill>
                <a:latin typeface="Calibri"/>
                <a:ea typeface="Calibri"/>
                <a:cs typeface="Calibri"/>
                <a:sym typeface="Calibri"/>
              </a:defRPr>
            </a:lvl1pPr>
            <a:lvl2pPr indent="0" lvl="1" marL="457200" marR="0" rtl="1" algn="r">
              <a:spcBef>
                <a:spcPts val="0"/>
              </a:spcBef>
              <a:buNone/>
              <a:defRPr b="0" i="0" sz="1800" u="none" cap="none" strike="noStrike">
                <a:solidFill>
                  <a:schemeClr val="dk1"/>
                </a:solidFill>
                <a:latin typeface="Calibri"/>
                <a:ea typeface="Calibri"/>
                <a:cs typeface="Calibri"/>
                <a:sym typeface="Calibri"/>
              </a:defRPr>
            </a:lvl2pPr>
            <a:lvl3pPr indent="0" lvl="2" marL="914400" marR="0" rtl="1" algn="r">
              <a:spcBef>
                <a:spcPts val="0"/>
              </a:spcBef>
              <a:buNone/>
              <a:defRPr b="0" i="0" sz="1800" u="none" cap="none" strike="noStrike">
                <a:solidFill>
                  <a:schemeClr val="dk1"/>
                </a:solidFill>
                <a:latin typeface="Calibri"/>
                <a:ea typeface="Calibri"/>
                <a:cs typeface="Calibri"/>
                <a:sym typeface="Calibri"/>
              </a:defRPr>
            </a:lvl3pPr>
            <a:lvl4pPr indent="0" lvl="3" marL="1371600" marR="0" rtl="1" algn="r">
              <a:spcBef>
                <a:spcPts val="0"/>
              </a:spcBef>
              <a:buNone/>
              <a:defRPr b="0" i="0" sz="1800" u="none" cap="none" strike="noStrike">
                <a:solidFill>
                  <a:schemeClr val="dk1"/>
                </a:solidFill>
                <a:latin typeface="Calibri"/>
                <a:ea typeface="Calibri"/>
                <a:cs typeface="Calibri"/>
                <a:sym typeface="Calibri"/>
              </a:defRPr>
            </a:lvl4pPr>
            <a:lvl5pPr indent="0" lvl="4" marL="1828800" marR="0" rtl="1" algn="r">
              <a:spcBef>
                <a:spcPts val="0"/>
              </a:spcBef>
              <a:buNone/>
              <a:defRPr b="0" i="0" sz="1800" u="none" cap="none" strike="noStrike">
                <a:solidFill>
                  <a:schemeClr val="dk1"/>
                </a:solidFill>
                <a:latin typeface="Calibri"/>
                <a:ea typeface="Calibri"/>
                <a:cs typeface="Calibri"/>
                <a:sym typeface="Calibri"/>
              </a:defRPr>
            </a:lvl5pPr>
            <a:lvl6pPr indent="0" lvl="5" marL="2286000" marR="0" rtl="1" algn="r">
              <a:spcBef>
                <a:spcPts val="0"/>
              </a:spcBef>
              <a:buNone/>
              <a:defRPr b="0" i="0" sz="1800" u="none" cap="none" strike="noStrike">
                <a:solidFill>
                  <a:schemeClr val="dk1"/>
                </a:solidFill>
                <a:latin typeface="Calibri"/>
                <a:ea typeface="Calibri"/>
                <a:cs typeface="Calibri"/>
                <a:sym typeface="Calibri"/>
              </a:defRPr>
            </a:lvl6pPr>
            <a:lvl7pPr indent="0" lvl="6" marL="2743200" marR="0" rtl="1" algn="r">
              <a:spcBef>
                <a:spcPts val="0"/>
              </a:spcBef>
              <a:buNone/>
              <a:defRPr b="0" i="0" sz="1800" u="none" cap="none" strike="noStrike">
                <a:solidFill>
                  <a:schemeClr val="dk1"/>
                </a:solidFill>
                <a:latin typeface="Calibri"/>
                <a:ea typeface="Calibri"/>
                <a:cs typeface="Calibri"/>
                <a:sym typeface="Calibri"/>
              </a:defRPr>
            </a:lvl7pPr>
            <a:lvl8pPr indent="0" lvl="7" marL="3200400" marR="0" rtl="1" algn="r">
              <a:spcBef>
                <a:spcPts val="0"/>
              </a:spcBef>
              <a:buNone/>
              <a:defRPr b="0" i="0" sz="1800" u="none" cap="none" strike="noStrike">
                <a:solidFill>
                  <a:schemeClr val="dk1"/>
                </a:solidFill>
                <a:latin typeface="Calibri"/>
                <a:ea typeface="Calibri"/>
                <a:cs typeface="Calibri"/>
                <a:sym typeface="Calibri"/>
              </a:defRPr>
            </a:lvl8pPr>
            <a:lvl9pPr indent="0" lvl="8" marL="3657600" marR="0" rtl="1" algn="r">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1588" y="8685213"/>
            <a:ext cx="2971799" cy="457200"/>
          </a:xfrm>
          <a:prstGeom prst="rect">
            <a:avLst/>
          </a:prstGeom>
          <a:noFill/>
          <a:ln>
            <a:noFill/>
          </a:ln>
        </p:spPr>
        <p:txBody>
          <a:bodyPr anchorCtr="0" anchor="b" bIns="45700" lIns="91425" rIns="91425" tIns="45700">
            <a:noAutofit/>
          </a:bodyPr>
          <a:lstStyle/>
          <a:p>
            <a:pPr indent="0" lvl="0" marL="0" marR="0" rtl="1" algn="l">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87" name="Shape 8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42" name="Shape 14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48" name="Shape 14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54" name="Shape 15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93" name="Shape 9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99" name="Shape 9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05" name="Shape 10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11" name="Shape 11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17" name="Shape 1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23" name="Shape 12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29" name="Shape 12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5" name="Shape 135"/>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Available Datatypes: MPI.BYTE, MPI.CHAR, MPI.SHORT, MPI.BOOLEAN, MPI.INT, MPI.LONG, MPI.FLOAT, MPI.DOUBLE, MPI.OBJECT, MPI.LB, MPI.UB, MPI.PACKED </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36" name="Shape 136"/>
          <p:cNvSpPr txBox="1"/>
          <p:nvPr>
            <p:ph idx="12" type="sldNum"/>
          </p:nvPr>
        </p:nvSpPr>
        <p:spPr>
          <a:xfrm>
            <a:off x="1588" y="8685213"/>
            <a:ext cx="2971799" cy="457200"/>
          </a:xfrm>
          <a:prstGeom prst="rect">
            <a:avLst/>
          </a:prstGeom>
          <a:noFill/>
          <a:ln>
            <a:noFill/>
          </a:ln>
        </p:spPr>
        <p:txBody>
          <a:bodyPr anchorCtr="0" anchor="b" bIns="45700" lIns="91425" rIns="91425" tIns="45700">
            <a:noAutofit/>
          </a:bodyPr>
          <a:lstStyle/>
          <a:p>
            <a:pPr indent="0" lvl="0" marL="0" marR="0" rtl="1" algn="l">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5" name="Shape 15"/>
        <p:cNvGrpSpPr/>
        <p:nvPr/>
      </p:nvGrpSpPr>
      <p:grpSpPr>
        <a:xfrm>
          <a:off x="0" y="0"/>
          <a:ext cx="0" cy="0"/>
          <a:chOff x="0" y="0"/>
          <a:chExt cx="0" cy="0"/>
        </a:xfrm>
      </p:grpSpPr>
      <p:sp>
        <p:nvSpPr>
          <p:cNvPr id="16" name="Shape 16"/>
          <p:cNvSpPr txBox="1"/>
          <p:nvPr>
            <p:ph type="ctrTitle"/>
          </p:nvPr>
        </p:nvSpPr>
        <p:spPr>
          <a:xfrm>
            <a:off x="685800" y="2130425"/>
            <a:ext cx="7772400" cy="1470024"/>
          </a:xfrm>
          <a:prstGeom prst="rect">
            <a:avLst/>
          </a:prstGeom>
          <a:noFill/>
          <a:ln>
            <a:noFill/>
          </a:ln>
        </p:spPr>
        <p:txBody>
          <a:bodyPr anchorCtr="0" anchor="ctr" bIns="91425" lIns="91425" rIns="91425" tIns="91425"/>
          <a:lstStyle>
            <a:lvl1pPr indent="0" lvl="0" marL="0" marR="0" rtl="1"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7" name="Shape 17"/>
          <p:cNvSpPr txBox="1"/>
          <p:nvPr>
            <p:ph idx="1" type="subTitle"/>
          </p:nvPr>
        </p:nvSpPr>
        <p:spPr>
          <a:xfrm>
            <a:off x="1371600" y="3886200"/>
            <a:ext cx="6400799" cy="1752600"/>
          </a:xfrm>
          <a:prstGeom prst="rect">
            <a:avLst/>
          </a:prstGeom>
          <a:noFill/>
          <a:ln>
            <a:noFill/>
          </a:ln>
        </p:spPr>
        <p:txBody>
          <a:bodyPr anchorCtr="0" anchor="t" bIns="91425" lIns="91425" rIns="91425" tIns="91425"/>
          <a:lstStyle>
            <a:lvl1pPr indent="0" lvl="0" marL="0" marR="0" rtl="1" algn="ctr">
              <a:spcBef>
                <a:spcPts val="640"/>
              </a:spcBef>
              <a:buClr>
                <a:srgbClr val="888888"/>
              </a:buClr>
              <a:buFont typeface="Arial"/>
              <a:buNone/>
              <a:defRPr b="0" i="0" sz="3200" u="none" cap="none" strike="noStrike">
                <a:solidFill>
                  <a:srgbClr val="888888"/>
                </a:solidFill>
                <a:latin typeface="Calibri"/>
                <a:ea typeface="Calibri"/>
                <a:cs typeface="Calibri"/>
                <a:sym typeface="Calibri"/>
              </a:defRPr>
            </a:lvl1pPr>
            <a:lvl2pPr indent="0" lvl="1" marL="457200" marR="0" rtl="1" algn="ctr">
              <a:spcBef>
                <a:spcPts val="560"/>
              </a:spcBef>
              <a:buClr>
                <a:srgbClr val="888888"/>
              </a:buClr>
              <a:buFont typeface="Arial"/>
              <a:buNone/>
              <a:defRPr b="0" i="0" sz="2800" u="none" cap="none" strike="noStrike">
                <a:solidFill>
                  <a:srgbClr val="888888"/>
                </a:solidFill>
                <a:latin typeface="Calibri"/>
                <a:ea typeface="Calibri"/>
                <a:cs typeface="Calibri"/>
                <a:sym typeface="Calibri"/>
              </a:defRPr>
            </a:lvl2pPr>
            <a:lvl3pPr indent="0" lvl="2" marL="914400" marR="0" rtl="1" algn="ctr">
              <a:spcBef>
                <a:spcPts val="480"/>
              </a:spcBef>
              <a:buClr>
                <a:srgbClr val="888888"/>
              </a:buClr>
              <a:buFont typeface="Arial"/>
              <a:buNone/>
              <a:defRPr b="0" i="0" sz="2400" u="none" cap="none" strike="noStrike">
                <a:solidFill>
                  <a:srgbClr val="888888"/>
                </a:solidFill>
                <a:latin typeface="Calibri"/>
                <a:ea typeface="Calibri"/>
                <a:cs typeface="Calibri"/>
                <a:sym typeface="Calibri"/>
              </a:defRPr>
            </a:lvl3pPr>
            <a:lvl4pPr indent="0" lvl="3" marL="1371600" marR="0" rtl="1"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4pPr>
            <a:lvl5pPr indent="0" lvl="4" marL="1828800" marR="0" rtl="1"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5pPr>
            <a:lvl6pPr indent="0" lvl="5" marL="2286000" marR="0" rtl="1"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6pPr>
            <a:lvl7pPr indent="0" lvl="6" marL="2743200" marR="0" rtl="1"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7pPr>
            <a:lvl8pPr indent="0" lvl="7" marL="3200400" marR="0" rtl="1"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8pPr>
            <a:lvl9pPr indent="0" lvl="8" marL="3657600" marR="0" rtl="1"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9pPr>
          </a:lstStyle>
          <a:p/>
        </p:txBody>
      </p:sp>
      <p:sp>
        <p:nvSpPr>
          <p:cNvPr id="18" name="Shape 18"/>
          <p:cNvSpPr txBox="1"/>
          <p:nvPr>
            <p:ph idx="10" type="dt"/>
          </p:nvPr>
        </p:nvSpPr>
        <p:spPr>
          <a:xfrm>
            <a:off x="6553200" y="6356350"/>
            <a:ext cx="2133599" cy="365125"/>
          </a:xfrm>
          <a:prstGeom prst="rect">
            <a:avLst/>
          </a:prstGeom>
          <a:noFill/>
          <a:ln>
            <a:noFill/>
          </a:ln>
        </p:spPr>
        <p:txBody>
          <a:bodyPr anchorCtr="0" anchor="ctr" bIns="91425" lIns="91425" rIns="91425" tIns="91425"/>
          <a:lstStyle>
            <a:lvl1pPr indent="0" lvl="0" marL="0" marR="0" rtl="1" algn="r">
              <a:spcBef>
                <a:spcPts val="0"/>
              </a:spcBef>
              <a:buNone/>
              <a:defRPr b="0" i="0" sz="1200" u="none" cap="none" strike="noStrike">
                <a:solidFill>
                  <a:srgbClr val="888888"/>
                </a:solidFill>
                <a:latin typeface="Calibri"/>
                <a:ea typeface="Calibri"/>
                <a:cs typeface="Calibri"/>
                <a:sym typeface="Calibri"/>
              </a:defRPr>
            </a:lvl1pPr>
            <a:lvl2pPr indent="0" lvl="1" marL="457200" marR="0" rtl="1" algn="r">
              <a:spcBef>
                <a:spcPts val="0"/>
              </a:spcBef>
              <a:buNone/>
              <a:defRPr b="0" i="0" sz="1800" u="none" cap="none" strike="noStrike">
                <a:solidFill>
                  <a:schemeClr val="dk1"/>
                </a:solidFill>
                <a:latin typeface="Calibri"/>
                <a:ea typeface="Calibri"/>
                <a:cs typeface="Calibri"/>
                <a:sym typeface="Calibri"/>
              </a:defRPr>
            </a:lvl2pPr>
            <a:lvl3pPr indent="0" lvl="2" marL="914400" marR="0" rtl="1" algn="r">
              <a:spcBef>
                <a:spcPts val="0"/>
              </a:spcBef>
              <a:buNone/>
              <a:defRPr b="0" i="0" sz="1800" u="none" cap="none" strike="noStrike">
                <a:solidFill>
                  <a:schemeClr val="dk1"/>
                </a:solidFill>
                <a:latin typeface="Calibri"/>
                <a:ea typeface="Calibri"/>
                <a:cs typeface="Calibri"/>
                <a:sym typeface="Calibri"/>
              </a:defRPr>
            </a:lvl3pPr>
            <a:lvl4pPr indent="0" lvl="3" marL="1371600" marR="0" rtl="1" algn="r">
              <a:spcBef>
                <a:spcPts val="0"/>
              </a:spcBef>
              <a:buNone/>
              <a:defRPr b="0" i="0" sz="1800" u="none" cap="none" strike="noStrike">
                <a:solidFill>
                  <a:schemeClr val="dk1"/>
                </a:solidFill>
                <a:latin typeface="Calibri"/>
                <a:ea typeface="Calibri"/>
                <a:cs typeface="Calibri"/>
                <a:sym typeface="Calibri"/>
              </a:defRPr>
            </a:lvl4pPr>
            <a:lvl5pPr indent="0" lvl="4" marL="1828800" marR="0" rtl="1" algn="r">
              <a:spcBef>
                <a:spcPts val="0"/>
              </a:spcBef>
              <a:buNone/>
              <a:defRPr b="0" i="0" sz="1800" u="none" cap="none" strike="noStrike">
                <a:solidFill>
                  <a:schemeClr val="dk1"/>
                </a:solidFill>
                <a:latin typeface="Calibri"/>
                <a:ea typeface="Calibri"/>
                <a:cs typeface="Calibri"/>
                <a:sym typeface="Calibri"/>
              </a:defRPr>
            </a:lvl5pPr>
            <a:lvl6pPr indent="0" lvl="5" marL="2286000" marR="0" rtl="1" algn="r">
              <a:spcBef>
                <a:spcPts val="0"/>
              </a:spcBef>
              <a:buNone/>
              <a:defRPr b="0" i="0" sz="1800" u="none" cap="none" strike="noStrike">
                <a:solidFill>
                  <a:schemeClr val="dk1"/>
                </a:solidFill>
                <a:latin typeface="Calibri"/>
                <a:ea typeface="Calibri"/>
                <a:cs typeface="Calibri"/>
                <a:sym typeface="Calibri"/>
              </a:defRPr>
            </a:lvl6pPr>
            <a:lvl7pPr indent="0" lvl="6" marL="2743200" marR="0" rtl="1" algn="r">
              <a:spcBef>
                <a:spcPts val="0"/>
              </a:spcBef>
              <a:buNone/>
              <a:defRPr b="0" i="0" sz="1800" u="none" cap="none" strike="noStrike">
                <a:solidFill>
                  <a:schemeClr val="dk1"/>
                </a:solidFill>
                <a:latin typeface="Calibri"/>
                <a:ea typeface="Calibri"/>
                <a:cs typeface="Calibri"/>
                <a:sym typeface="Calibri"/>
              </a:defRPr>
            </a:lvl7pPr>
            <a:lvl8pPr indent="0" lvl="7" marL="3200400" marR="0" rtl="1" algn="r">
              <a:spcBef>
                <a:spcPts val="0"/>
              </a:spcBef>
              <a:buNone/>
              <a:defRPr b="0" i="0" sz="1800" u="none" cap="none" strike="noStrike">
                <a:solidFill>
                  <a:schemeClr val="dk1"/>
                </a:solidFill>
                <a:latin typeface="Calibri"/>
                <a:ea typeface="Calibri"/>
                <a:cs typeface="Calibri"/>
                <a:sym typeface="Calibri"/>
              </a:defRPr>
            </a:lvl8pPr>
            <a:lvl9pPr indent="0" lvl="8" marL="3657600" marR="0" rtl="1" algn="r">
              <a:spcBef>
                <a:spcPts val="0"/>
              </a:spcBef>
              <a:buNone/>
              <a:defRPr b="0" i="0" sz="1800" u="none" cap="none" strike="noStrike">
                <a:solidFill>
                  <a:schemeClr val="dk1"/>
                </a:solidFill>
                <a:latin typeface="Calibri"/>
                <a:ea typeface="Calibri"/>
                <a:cs typeface="Calibri"/>
                <a:sym typeface="Calibri"/>
              </a:defRPr>
            </a:lvl9pPr>
          </a:lstStyle>
          <a:p/>
        </p:txBody>
      </p:sp>
      <p:sp>
        <p:nvSpPr>
          <p:cNvPr id="19" name="Shape 1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1"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1" algn="r">
              <a:spcBef>
                <a:spcPts val="0"/>
              </a:spcBef>
              <a:buNone/>
              <a:defRPr b="0" i="0" sz="1800" u="none" cap="none" strike="noStrike">
                <a:solidFill>
                  <a:schemeClr val="dk1"/>
                </a:solidFill>
                <a:latin typeface="Calibri"/>
                <a:ea typeface="Calibri"/>
                <a:cs typeface="Calibri"/>
                <a:sym typeface="Calibri"/>
              </a:defRPr>
            </a:lvl2pPr>
            <a:lvl3pPr indent="0" lvl="2" marL="914400" marR="0" rtl="1" algn="r">
              <a:spcBef>
                <a:spcPts val="0"/>
              </a:spcBef>
              <a:buNone/>
              <a:defRPr b="0" i="0" sz="1800" u="none" cap="none" strike="noStrike">
                <a:solidFill>
                  <a:schemeClr val="dk1"/>
                </a:solidFill>
                <a:latin typeface="Calibri"/>
                <a:ea typeface="Calibri"/>
                <a:cs typeface="Calibri"/>
                <a:sym typeface="Calibri"/>
              </a:defRPr>
            </a:lvl3pPr>
            <a:lvl4pPr indent="0" lvl="3" marL="1371600" marR="0" rtl="1" algn="r">
              <a:spcBef>
                <a:spcPts val="0"/>
              </a:spcBef>
              <a:buNone/>
              <a:defRPr b="0" i="0" sz="1800" u="none" cap="none" strike="noStrike">
                <a:solidFill>
                  <a:schemeClr val="dk1"/>
                </a:solidFill>
                <a:latin typeface="Calibri"/>
                <a:ea typeface="Calibri"/>
                <a:cs typeface="Calibri"/>
                <a:sym typeface="Calibri"/>
              </a:defRPr>
            </a:lvl4pPr>
            <a:lvl5pPr indent="0" lvl="4" marL="1828800" marR="0" rtl="1" algn="r">
              <a:spcBef>
                <a:spcPts val="0"/>
              </a:spcBef>
              <a:buNone/>
              <a:defRPr b="0" i="0" sz="1800" u="none" cap="none" strike="noStrike">
                <a:solidFill>
                  <a:schemeClr val="dk1"/>
                </a:solidFill>
                <a:latin typeface="Calibri"/>
                <a:ea typeface="Calibri"/>
                <a:cs typeface="Calibri"/>
                <a:sym typeface="Calibri"/>
              </a:defRPr>
            </a:lvl5pPr>
            <a:lvl6pPr indent="0" lvl="5" marL="2286000" marR="0" rtl="1" algn="r">
              <a:spcBef>
                <a:spcPts val="0"/>
              </a:spcBef>
              <a:buNone/>
              <a:defRPr b="0" i="0" sz="1800" u="none" cap="none" strike="noStrike">
                <a:solidFill>
                  <a:schemeClr val="dk1"/>
                </a:solidFill>
                <a:latin typeface="Calibri"/>
                <a:ea typeface="Calibri"/>
                <a:cs typeface="Calibri"/>
                <a:sym typeface="Calibri"/>
              </a:defRPr>
            </a:lvl6pPr>
            <a:lvl7pPr indent="0" lvl="6" marL="2743200" marR="0" rtl="1" algn="r">
              <a:spcBef>
                <a:spcPts val="0"/>
              </a:spcBef>
              <a:buNone/>
              <a:defRPr b="0" i="0" sz="1800" u="none" cap="none" strike="noStrike">
                <a:solidFill>
                  <a:schemeClr val="dk1"/>
                </a:solidFill>
                <a:latin typeface="Calibri"/>
                <a:ea typeface="Calibri"/>
                <a:cs typeface="Calibri"/>
                <a:sym typeface="Calibri"/>
              </a:defRPr>
            </a:lvl7pPr>
            <a:lvl8pPr indent="0" lvl="7" marL="3200400" marR="0" rtl="1" algn="r">
              <a:spcBef>
                <a:spcPts val="0"/>
              </a:spcBef>
              <a:buNone/>
              <a:defRPr b="0" i="0" sz="1800" u="none" cap="none" strike="noStrike">
                <a:solidFill>
                  <a:schemeClr val="dk1"/>
                </a:solidFill>
                <a:latin typeface="Calibri"/>
                <a:ea typeface="Calibri"/>
                <a:cs typeface="Calibri"/>
                <a:sym typeface="Calibri"/>
              </a:defRPr>
            </a:lvl8pPr>
            <a:lvl9pPr indent="0" lvl="8" marL="3657600" marR="0" rtl="1" algn="r">
              <a:spcBef>
                <a:spcPts val="0"/>
              </a:spcBef>
              <a:buNone/>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2" type="sldNum"/>
          </p:nvPr>
        </p:nvSpPr>
        <p:spPr>
          <a:xfrm>
            <a:off x="457200" y="6356350"/>
            <a:ext cx="2133599" cy="365125"/>
          </a:xfrm>
          <a:prstGeom prst="rect">
            <a:avLst/>
          </a:prstGeom>
          <a:noFill/>
          <a:ln>
            <a:noFill/>
          </a:ln>
        </p:spPr>
        <p:txBody>
          <a:bodyPr anchorCtr="0" anchor="ctr" bIns="45700" lIns="91425" rIns="91425" tIns="45700">
            <a:noAutofit/>
          </a:bodyPr>
          <a:lstStyle/>
          <a:p>
            <a:pPr indent="0" lvl="0" marL="0" marR="0" rtl="1" algn="l">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
        <p:nvSpPr>
          <p:cNvPr id="21" name="Shape 21"/>
          <p:cNvSpPr txBox="1"/>
          <p:nvPr/>
        </p:nvSpPr>
        <p:spPr>
          <a:xfrm>
            <a:off x="2965300" y="6451625"/>
            <a:ext cx="3903000" cy="365100"/>
          </a:xfrm>
          <a:prstGeom prst="rect">
            <a:avLst/>
          </a:prstGeom>
          <a:noFill/>
          <a:ln>
            <a:noFill/>
          </a:ln>
        </p:spPr>
        <p:txBody>
          <a:bodyPr anchorCtr="0" anchor="t" bIns="91425" lIns="91425" rIns="91425" tIns="91425">
            <a:noAutofit/>
          </a:bodyPr>
          <a:lstStyle/>
          <a:p>
            <a:pPr lvl="0">
              <a:spcBef>
                <a:spcPts val="0"/>
              </a:spcBef>
              <a:buNone/>
            </a:pPr>
            <a:r>
              <a:rPr lang="en-US">
                <a:solidFill>
                  <a:srgbClr val="999999"/>
                </a:solidFill>
              </a:rPr>
              <a:t>CMP(N)306 Advanced Programming</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73" name="Shape 73"/>
        <p:cNvGrpSpPr/>
        <p:nvPr/>
      </p:nvGrpSpPr>
      <p:grpSpPr>
        <a:xfrm>
          <a:off x="0" y="0"/>
          <a:ext cx="0" cy="0"/>
          <a:chOff x="0" y="0"/>
          <a:chExt cx="0" cy="0"/>
        </a:xfrm>
      </p:grpSpPr>
      <p:sp>
        <p:nvSpPr>
          <p:cNvPr id="74" name="Shape 74"/>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1"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5" name="Shape 75"/>
          <p:cNvSpPr txBox="1"/>
          <p:nvPr>
            <p:ph idx="1" type="body"/>
          </p:nvPr>
        </p:nvSpPr>
        <p:spPr>
          <a:xfrm rot="5400000">
            <a:off x="2309018" y="-251618"/>
            <a:ext cx="4525963" cy="8229600"/>
          </a:xfrm>
          <a:prstGeom prst="rect">
            <a:avLst/>
          </a:prstGeom>
          <a:noFill/>
          <a:ln>
            <a:noFill/>
          </a:ln>
        </p:spPr>
        <p:txBody>
          <a:bodyPr anchorCtr="0" anchor="t" bIns="91425" lIns="91425" rIns="91425" tIns="91425"/>
          <a:lstStyle>
            <a:lvl1pPr indent="-139700" lvl="0" marL="342900" marR="0" rtl="1" algn="r">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1" algn="r">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1" algn="r">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1" algn="r">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1" algn="r">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1" algn="r">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1" algn="r">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1" algn="r">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1" algn="r">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6" name="Shape 76"/>
          <p:cNvSpPr txBox="1"/>
          <p:nvPr>
            <p:ph idx="10" type="dt"/>
          </p:nvPr>
        </p:nvSpPr>
        <p:spPr>
          <a:xfrm>
            <a:off x="6553200" y="6356350"/>
            <a:ext cx="2133599" cy="365125"/>
          </a:xfrm>
          <a:prstGeom prst="rect">
            <a:avLst/>
          </a:prstGeom>
          <a:noFill/>
          <a:ln>
            <a:noFill/>
          </a:ln>
        </p:spPr>
        <p:txBody>
          <a:bodyPr anchorCtr="0" anchor="ctr" bIns="91425" lIns="91425" rIns="91425" tIns="91425"/>
          <a:lstStyle>
            <a:lvl1pPr indent="0" lvl="0" marL="0" marR="0" rtl="1" algn="r">
              <a:spcBef>
                <a:spcPts val="0"/>
              </a:spcBef>
              <a:buNone/>
              <a:defRPr b="0" i="0" sz="1200" u="none" cap="none" strike="noStrike">
                <a:solidFill>
                  <a:srgbClr val="888888"/>
                </a:solidFill>
                <a:latin typeface="Calibri"/>
                <a:ea typeface="Calibri"/>
                <a:cs typeface="Calibri"/>
                <a:sym typeface="Calibri"/>
              </a:defRPr>
            </a:lvl1pPr>
            <a:lvl2pPr indent="0" lvl="1" marL="457200" marR="0" rtl="1" algn="r">
              <a:spcBef>
                <a:spcPts val="0"/>
              </a:spcBef>
              <a:buNone/>
              <a:defRPr b="0" i="0" sz="1800" u="none" cap="none" strike="noStrike">
                <a:solidFill>
                  <a:schemeClr val="dk1"/>
                </a:solidFill>
                <a:latin typeface="Calibri"/>
                <a:ea typeface="Calibri"/>
                <a:cs typeface="Calibri"/>
                <a:sym typeface="Calibri"/>
              </a:defRPr>
            </a:lvl2pPr>
            <a:lvl3pPr indent="0" lvl="2" marL="914400" marR="0" rtl="1" algn="r">
              <a:spcBef>
                <a:spcPts val="0"/>
              </a:spcBef>
              <a:buNone/>
              <a:defRPr b="0" i="0" sz="1800" u="none" cap="none" strike="noStrike">
                <a:solidFill>
                  <a:schemeClr val="dk1"/>
                </a:solidFill>
                <a:latin typeface="Calibri"/>
                <a:ea typeface="Calibri"/>
                <a:cs typeface="Calibri"/>
                <a:sym typeface="Calibri"/>
              </a:defRPr>
            </a:lvl3pPr>
            <a:lvl4pPr indent="0" lvl="3" marL="1371600" marR="0" rtl="1" algn="r">
              <a:spcBef>
                <a:spcPts val="0"/>
              </a:spcBef>
              <a:buNone/>
              <a:defRPr b="0" i="0" sz="1800" u="none" cap="none" strike="noStrike">
                <a:solidFill>
                  <a:schemeClr val="dk1"/>
                </a:solidFill>
                <a:latin typeface="Calibri"/>
                <a:ea typeface="Calibri"/>
                <a:cs typeface="Calibri"/>
                <a:sym typeface="Calibri"/>
              </a:defRPr>
            </a:lvl4pPr>
            <a:lvl5pPr indent="0" lvl="4" marL="1828800" marR="0" rtl="1" algn="r">
              <a:spcBef>
                <a:spcPts val="0"/>
              </a:spcBef>
              <a:buNone/>
              <a:defRPr b="0" i="0" sz="1800" u="none" cap="none" strike="noStrike">
                <a:solidFill>
                  <a:schemeClr val="dk1"/>
                </a:solidFill>
                <a:latin typeface="Calibri"/>
                <a:ea typeface="Calibri"/>
                <a:cs typeface="Calibri"/>
                <a:sym typeface="Calibri"/>
              </a:defRPr>
            </a:lvl5pPr>
            <a:lvl6pPr indent="0" lvl="5" marL="2286000" marR="0" rtl="1" algn="r">
              <a:spcBef>
                <a:spcPts val="0"/>
              </a:spcBef>
              <a:buNone/>
              <a:defRPr b="0" i="0" sz="1800" u="none" cap="none" strike="noStrike">
                <a:solidFill>
                  <a:schemeClr val="dk1"/>
                </a:solidFill>
                <a:latin typeface="Calibri"/>
                <a:ea typeface="Calibri"/>
                <a:cs typeface="Calibri"/>
                <a:sym typeface="Calibri"/>
              </a:defRPr>
            </a:lvl6pPr>
            <a:lvl7pPr indent="0" lvl="6" marL="2743200" marR="0" rtl="1" algn="r">
              <a:spcBef>
                <a:spcPts val="0"/>
              </a:spcBef>
              <a:buNone/>
              <a:defRPr b="0" i="0" sz="1800" u="none" cap="none" strike="noStrike">
                <a:solidFill>
                  <a:schemeClr val="dk1"/>
                </a:solidFill>
                <a:latin typeface="Calibri"/>
                <a:ea typeface="Calibri"/>
                <a:cs typeface="Calibri"/>
                <a:sym typeface="Calibri"/>
              </a:defRPr>
            </a:lvl7pPr>
            <a:lvl8pPr indent="0" lvl="7" marL="3200400" marR="0" rtl="1" algn="r">
              <a:spcBef>
                <a:spcPts val="0"/>
              </a:spcBef>
              <a:buNone/>
              <a:defRPr b="0" i="0" sz="1800" u="none" cap="none" strike="noStrike">
                <a:solidFill>
                  <a:schemeClr val="dk1"/>
                </a:solidFill>
                <a:latin typeface="Calibri"/>
                <a:ea typeface="Calibri"/>
                <a:cs typeface="Calibri"/>
                <a:sym typeface="Calibri"/>
              </a:defRPr>
            </a:lvl8pPr>
            <a:lvl9pPr indent="0" lvl="8" marL="3657600" marR="0" rtl="1" algn="r">
              <a:spcBef>
                <a:spcPts val="0"/>
              </a:spcBef>
              <a:buNone/>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1"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1" algn="r">
              <a:spcBef>
                <a:spcPts val="0"/>
              </a:spcBef>
              <a:buNone/>
              <a:defRPr b="0" i="0" sz="1800" u="none" cap="none" strike="noStrike">
                <a:solidFill>
                  <a:schemeClr val="dk1"/>
                </a:solidFill>
                <a:latin typeface="Calibri"/>
                <a:ea typeface="Calibri"/>
                <a:cs typeface="Calibri"/>
                <a:sym typeface="Calibri"/>
              </a:defRPr>
            </a:lvl2pPr>
            <a:lvl3pPr indent="0" lvl="2" marL="914400" marR="0" rtl="1" algn="r">
              <a:spcBef>
                <a:spcPts val="0"/>
              </a:spcBef>
              <a:buNone/>
              <a:defRPr b="0" i="0" sz="1800" u="none" cap="none" strike="noStrike">
                <a:solidFill>
                  <a:schemeClr val="dk1"/>
                </a:solidFill>
                <a:latin typeface="Calibri"/>
                <a:ea typeface="Calibri"/>
                <a:cs typeface="Calibri"/>
                <a:sym typeface="Calibri"/>
              </a:defRPr>
            </a:lvl3pPr>
            <a:lvl4pPr indent="0" lvl="3" marL="1371600" marR="0" rtl="1" algn="r">
              <a:spcBef>
                <a:spcPts val="0"/>
              </a:spcBef>
              <a:buNone/>
              <a:defRPr b="0" i="0" sz="1800" u="none" cap="none" strike="noStrike">
                <a:solidFill>
                  <a:schemeClr val="dk1"/>
                </a:solidFill>
                <a:latin typeface="Calibri"/>
                <a:ea typeface="Calibri"/>
                <a:cs typeface="Calibri"/>
                <a:sym typeface="Calibri"/>
              </a:defRPr>
            </a:lvl4pPr>
            <a:lvl5pPr indent="0" lvl="4" marL="1828800" marR="0" rtl="1" algn="r">
              <a:spcBef>
                <a:spcPts val="0"/>
              </a:spcBef>
              <a:buNone/>
              <a:defRPr b="0" i="0" sz="1800" u="none" cap="none" strike="noStrike">
                <a:solidFill>
                  <a:schemeClr val="dk1"/>
                </a:solidFill>
                <a:latin typeface="Calibri"/>
                <a:ea typeface="Calibri"/>
                <a:cs typeface="Calibri"/>
                <a:sym typeface="Calibri"/>
              </a:defRPr>
            </a:lvl5pPr>
            <a:lvl6pPr indent="0" lvl="5" marL="2286000" marR="0" rtl="1" algn="r">
              <a:spcBef>
                <a:spcPts val="0"/>
              </a:spcBef>
              <a:buNone/>
              <a:defRPr b="0" i="0" sz="1800" u="none" cap="none" strike="noStrike">
                <a:solidFill>
                  <a:schemeClr val="dk1"/>
                </a:solidFill>
                <a:latin typeface="Calibri"/>
                <a:ea typeface="Calibri"/>
                <a:cs typeface="Calibri"/>
                <a:sym typeface="Calibri"/>
              </a:defRPr>
            </a:lvl6pPr>
            <a:lvl7pPr indent="0" lvl="6" marL="2743200" marR="0" rtl="1" algn="r">
              <a:spcBef>
                <a:spcPts val="0"/>
              </a:spcBef>
              <a:buNone/>
              <a:defRPr b="0" i="0" sz="1800" u="none" cap="none" strike="noStrike">
                <a:solidFill>
                  <a:schemeClr val="dk1"/>
                </a:solidFill>
                <a:latin typeface="Calibri"/>
                <a:ea typeface="Calibri"/>
                <a:cs typeface="Calibri"/>
                <a:sym typeface="Calibri"/>
              </a:defRPr>
            </a:lvl7pPr>
            <a:lvl8pPr indent="0" lvl="7" marL="3200400" marR="0" rtl="1" algn="r">
              <a:spcBef>
                <a:spcPts val="0"/>
              </a:spcBef>
              <a:buNone/>
              <a:defRPr b="0" i="0" sz="1800" u="none" cap="none" strike="noStrike">
                <a:solidFill>
                  <a:schemeClr val="dk1"/>
                </a:solidFill>
                <a:latin typeface="Calibri"/>
                <a:ea typeface="Calibri"/>
                <a:cs typeface="Calibri"/>
                <a:sym typeface="Calibri"/>
              </a:defRPr>
            </a:lvl8pPr>
            <a:lvl9pPr indent="0" lvl="8" marL="3657600" marR="0" rtl="1" algn="r">
              <a:spcBef>
                <a:spcPts val="0"/>
              </a:spcBef>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2" type="sldNum"/>
          </p:nvPr>
        </p:nvSpPr>
        <p:spPr>
          <a:xfrm>
            <a:off x="457200" y="6356350"/>
            <a:ext cx="2133599" cy="365125"/>
          </a:xfrm>
          <a:prstGeom prst="rect">
            <a:avLst/>
          </a:prstGeom>
          <a:noFill/>
          <a:ln>
            <a:noFill/>
          </a:ln>
        </p:spPr>
        <p:txBody>
          <a:bodyPr anchorCtr="0" anchor="ctr" bIns="45700" lIns="91425" rIns="91425" tIns="45700">
            <a:noAutofit/>
          </a:bodyPr>
          <a:lstStyle/>
          <a:p>
            <a:pPr indent="0" lvl="0" marL="0" marR="0" rtl="1" algn="l">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9" name="Shape 79"/>
        <p:cNvGrpSpPr/>
        <p:nvPr/>
      </p:nvGrpSpPr>
      <p:grpSpPr>
        <a:xfrm>
          <a:off x="0" y="0"/>
          <a:ext cx="0" cy="0"/>
          <a:chOff x="0" y="0"/>
          <a:chExt cx="0" cy="0"/>
        </a:xfrm>
      </p:grpSpPr>
      <p:sp>
        <p:nvSpPr>
          <p:cNvPr id="80" name="Shape 80"/>
          <p:cNvSpPr txBox="1"/>
          <p:nvPr>
            <p:ph type="title"/>
          </p:nvPr>
        </p:nvSpPr>
        <p:spPr>
          <a:xfrm rot="5400000">
            <a:off x="4732337" y="2171700"/>
            <a:ext cx="5851525" cy="2057400"/>
          </a:xfrm>
          <a:prstGeom prst="rect">
            <a:avLst/>
          </a:prstGeom>
          <a:noFill/>
          <a:ln>
            <a:noFill/>
          </a:ln>
        </p:spPr>
        <p:txBody>
          <a:bodyPr anchorCtr="0" anchor="ctr" bIns="91425" lIns="91425" rIns="91425" tIns="91425"/>
          <a:lstStyle>
            <a:lvl1pPr indent="0" lvl="0" marL="0" marR="0" rtl="1"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1" name="Shape 81"/>
          <p:cNvSpPr txBox="1"/>
          <p:nvPr>
            <p:ph idx="1" type="body"/>
          </p:nvPr>
        </p:nvSpPr>
        <p:spPr>
          <a:xfrm rot="5400000">
            <a:off x="541337" y="190500"/>
            <a:ext cx="5851525" cy="6019799"/>
          </a:xfrm>
          <a:prstGeom prst="rect">
            <a:avLst/>
          </a:prstGeom>
          <a:noFill/>
          <a:ln>
            <a:noFill/>
          </a:ln>
        </p:spPr>
        <p:txBody>
          <a:bodyPr anchorCtr="0" anchor="t" bIns="91425" lIns="91425" rIns="91425" tIns="91425"/>
          <a:lstStyle>
            <a:lvl1pPr indent="-139700" lvl="0" marL="342900" marR="0" rtl="1" algn="r">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1" algn="r">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1" algn="r">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1" algn="r">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1" algn="r">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1" algn="r">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1" algn="r">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1" algn="r">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1" algn="r">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82" name="Shape 82"/>
          <p:cNvSpPr txBox="1"/>
          <p:nvPr>
            <p:ph idx="10" type="dt"/>
          </p:nvPr>
        </p:nvSpPr>
        <p:spPr>
          <a:xfrm>
            <a:off x="6553200" y="6356350"/>
            <a:ext cx="2133599" cy="365125"/>
          </a:xfrm>
          <a:prstGeom prst="rect">
            <a:avLst/>
          </a:prstGeom>
          <a:noFill/>
          <a:ln>
            <a:noFill/>
          </a:ln>
        </p:spPr>
        <p:txBody>
          <a:bodyPr anchorCtr="0" anchor="ctr" bIns="91425" lIns="91425" rIns="91425" tIns="91425"/>
          <a:lstStyle>
            <a:lvl1pPr indent="0" lvl="0" marL="0" marR="0" rtl="1" algn="r">
              <a:spcBef>
                <a:spcPts val="0"/>
              </a:spcBef>
              <a:buNone/>
              <a:defRPr b="0" i="0" sz="1200" u="none" cap="none" strike="noStrike">
                <a:solidFill>
                  <a:srgbClr val="888888"/>
                </a:solidFill>
                <a:latin typeface="Calibri"/>
                <a:ea typeface="Calibri"/>
                <a:cs typeface="Calibri"/>
                <a:sym typeface="Calibri"/>
              </a:defRPr>
            </a:lvl1pPr>
            <a:lvl2pPr indent="0" lvl="1" marL="457200" marR="0" rtl="1" algn="r">
              <a:spcBef>
                <a:spcPts val="0"/>
              </a:spcBef>
              <a:buNone/>
              <a:defRPr b="0" i="0" sz="1800" u="none" cap="none" strike="noStrike">
                <a:solidFill>
                  <a:schemeClr val="dk1"/>
                </a:solidFill>
                <a:latin typeface="Calibri"/>
                <a:ea typeface="Calibri"/>
                <a:cs typeface="Calibri"/>
                <a:sym typeface="Calibri"/>
              </a:defRPr>
            </a:lvl2pPr>
            <a:lvl3pPr indent="0" lvl="2" marL="914400" marR="0" rtl="1" algn="r">
              <a:spcBef>
                <a:spcPts val="0"/>
              </a:spcBef>
              <a:buNone/>
              <a:defRPr b="0" i="0" sz="1800" u="none" cap="none" strike="noStrike">
                <a:solidFill>
                  <a:schemeClr val="dk1"/>
                </a:solidFill>
                <a:latin typeface="Calibri"/>
                <a:ea typeface="Calibri"/>
                <a:cs typeface="Calibri"/>
                <a:sym typeface="Calibri"/>
              </a:defRPr>
            </a:lvl3pPr>
            <a:lvl4pPr indent="0" lvl="3" marL="1371600" marR="0" rtl="1" algn="r">
              <a:spcBef>
                <a:spcPts val="0"/>
              </a:spcBef>
              <a:buNone/>
              <a:defRPr b="0" i="0" sz="1800" u="none" cap="none" strike="noStrike">
                <a:solidFill>
                  <a:schemeClr val="dk1"/>
                </a:solidFill>
                <a:latin typeface="Calibri"/>
                <a:ea typeface="Calibri"/>
                <a:cs typeface="Calibri"/>
                <a:sym typeface="Calibri"/>
              </a:defRPr>
            </a:lvl4pPr>
            <a:lvl5pPr indent="0" lvl="4" marL="1828800" marR="0" rtl="1" algn="r">
              <a:spcBef>
                <a:spcPts val="0"/>
              </a:spcBef>
              <a:buNone/>
              <a:defRPr b="0" i="0" sz="1800" u="none" cap="none" strike="noStrike">
                <a:solidFill>
                  <a:schemeClr val="dk1"/>
                </a:solidFill>
                <a:latin typeface="Calibri"/>
                <a:ea typeface="Calibri"/>
                <a:cs typeface="Calibri"/>
                <a:sym typeface="Calibri"/>
              </a:defRPr>
            </a:lvl5pPr>
            <a:lvl6pPr indent="0" lvl="5" marL="2286000" marR="0" rtl="1" algn="r">
              <a:spcBef>
                <a:spcPts val="0"/>
              </a:spcBef>
              <a:buNone/>
              <a:defRPr b="0" i="0" sz="1800" u="none" cap="none" strike="noStrike">
                <a:solidFill>
                  <a:schemeClr val="dk1"/>
                </a:solidFill>
                <a:latin typeface="Calibri"/>
                <a:ea typeface="Calibri"/>
                <a:cs typeface="Calibri"/>
                <a:sym typeface="Calibri"/>
              </a:defRPr>
            </a:lvl6pPr>
            <a:lvl7pPr indent="0" lvl="6" marL="2743200" marR="0" rtl="1" algn="r">
              <a:spcBef>
                <a:spcPts val="0"/>
              </a:spcBef>
              <a:buNone/>
              <a:defRPr b="0" i="0" sz="1800" u="none" cap="none" strike="noStrike">
                <a:solidFill>
                  <a:schemeClr val="dk1"/>
                </a:solidFill>
                <a:latin typeface="Calibri"/>
                <a:ea typeface="Calibri"/>
                <a:cs typeface="Calibri"/>
                <a:sym typeface="Calibri"/>
              </a:defRPr>
            </a:lvl7pPr>
            <a:lvl8pPr indent="0" lvl="7" marL="3200400" marR="0" rtl="1" algn="r">
              <a:spcBef>
                <a:spcPts val="0"/>
              </a:spcBef>
              <a:buNone/>
              <a:defRPr b="0" i="0" sz="1800" u="none" cap="none" strike="noStrike">
                <a:solidFill>
                  <a:schemeClr val="dk1"/>
                </a:solidFill>
                <a:latin typeface="Calibri"/>
                <a:ea typeface="Calibri"/>
                <a:cs typeface="Calibri"/>
                <a:sym typeface="Calibri"/>
              </a:defRPr>
            </a:lvl8pPr>
            <a:lvl9pPr indent="0" lvl="8" marL="3657600" marR="0" rtl="1" algn="r">
              <a:spcBef>
                <a:spcPts val="0"/>
              </a:spcBef>
              <a:buNone/>
              <a:defRPr b="0" i="0" sz="1800" u="none" cap="none" strike="noStrike">
                <a:solidFill>
                  <a:schemeClr val="dk1"/>
                </a:solidFill>
                <a:latin typeface="Calibri"/>
                <a:ea typeface="Calibri"/>
                <a:cs typeface="Calibri"/>
                <a:sym typeface="Calibri"/>
              </a:defRPr>
            </a:lvl9pPr>
          </a:lstStyle>
          <a:p/>
        </p:txBody>
      </p:sp>
      <p:sp>
        <p:nvSpPr>
          <p:cNvPr id="83" name="Shape 8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1"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1" algn="r">
              <a:spcBef>
                <a:spcPts val="0"/>
              </a:spcBef>
              <a:buNone/>
              <a:defRPr b="0" i="0" sz="1800" u="none" cap="none" strike="noStrike">
                <a:solidFill>
                  <a:schemeClr val="dk1"/>
                </a:solidFill>
                <a:latin typeface="Calibri"/>
                <a:ea typeface="Calibri"/>
                <a:cs typeface="Calibri"/>
                <a:sym typeface="Calibri"/>
              </a:defRPr>
            </a:lvl2pPr>
            <a:lvl3pPr indent="0" lvl="2" marL="914400" marR="0" rtl="1" algn="r">
              <a:spcBef>
                <a:spcPts val="0"/>
              </a:spcBef>
              <a:buNone/>
              <a:defRPr b="0" i="0" sz="1800" u="none" cap="none" strike="noStrike">
                <a:solidFill>
                  <a:schemeClr val="dk1"/>
                </a:solidFill>
                <a:latin typeface="Calibri"/>
                <a:ea typeface="Calibri"/>
                <a:cs typeface="Calibri"/>
                <a:sym typeface="Calibri"/>
              </a:defRPr>
            </a:lvl3pPr>
            <a:lvl4pPr indent="0" lvl="3" marL="1371600" marR="0" rtl="1" algn="r">
              <a:spcBef>
                <a:spcPts val="0"/>
              </a:spcBef>
              <a:buNone/>
              <a:defRPr b="0" i="0" sz="1800" u="none" cap="none" strike="noStrike">
                <a:solidFill>
                  <a:schemeClr val="dk1"/>
                </a:solidFill>
                <a:latin typeface="Calibri"/>
                <a:ea typeface="Calibri"/>
                <a:cs typeface="Calibri"/>
                <a:sym typeface="Calibri"/>
              </a:defRPr>
            </a:lvl4pPr>
            <a:lvl5pPr indent="0" lvl="4" marL="1828800" marR="0" rtl="1" algn="r">
              <a:spcBef>
                <a:spcPts val="0"/>
              </a:spcBef>
              <a:buNone/>
              <a:defRPr b="0" i="0" sz="1800" u="none" cap="none" strike="noStrike">
                <a:solidFill>
                  <a:schemeClr val="dk1"/>
                </a:solidFill>
                <a:latin typeface="Calibri"/>
                <a:ea typeface="Calibri"/>
                <a:cs typeface="Calibri"/>
                <a:sym typeface="Calibri"/>
              </a:defRPr>
            </a:lvl5pPr>
            <a:lvl6pPr indent="0" lvl="5" marL="2286000" marR="0" rtl="1" algn="r">
              <a:spcBef>
                <a:spcPts val="0"/>
              </a:spcBef>
              <a:buNone/>
              <a:defRPr b="0" i="0" sz="1800" u="none" cap="none" strike="noStrike">
                <a:solidFill>
                  <a:schemeClr val="dk1"/>
                </a:solidFill>
                <a:latin typeface="Calibri"/>
                <a:ea typeface="Calibri"/>
                <a:cs typeface="Calibri"/>
                <a:sym typeface="Calibri"/>
              </a:defRPr>
            </a:lvl6pPr>
            <a:lvl7pPr indent="0" lvl="6" marL="2743200" marR="0" rtl="1" algn="r">
              <a:spcBef>
                <a:spcPts val="0"/>
              </a:spcBef>
              <a:buNone/>
              <a:defRPr b="0" i="0" sz="1800" u="none" cap="none" strike="noStrike">
                <a:solidFill>
                  <a:schemeClr val="dk1"/>
                </a:solidFill>
                <a:latin typeface="Calibri"/>
                <a:ea typeface="Calibri"/>
                <a:cs typeface="Calibri"/>
                <a:sym typeface="Calibri"/>
              </a:defRPr>
            </a:lvl7pPr>
            <a:lvl8pPr indent="0" lvl="7" marL="3200400" marR="0" rtl="1" algn="r">
              <a:spcBef>
                <a:spcPts val="0"/>
              </a:spcBef>
              <a:buNone/>
              <a:defRPr b="0" i="0" sz="1800" u="none" cap="none" strike="noStrike">
                <a:solidFill>
                  <a:schemeClr val="dk1"/>
                </a:solidFill>
                <a:latin typeface="Calibri"/>
                <a:ea typeface="Calibri"/>
                <a:cs typeface="Calibri"/>
                <a:sym typeface="Calibri"/>
              </a:defRPr>
            </a:lvl8pPr>
            <a:lvl9pPr indent="0" lvl="8" marL="3657600" marR="0" rtl="1" algn="r">
              <a:spcBef>
                <a:spcPts val="0"/>
              </a:spcBef>
              <a:buNone/>
              <a:defRPr b="0" i="0" sz="1800" u="none" cap="none" strike="noStrike">
                <a:solidFill>
                  <a:schemeClr val="dk1"/>
                </a:solidFill>
                <a:latin typeface="Calibri"/>
                <a:ea typeface="Calibri"/>
                <a:cs typeface="Calibri"/>
                <a:sym typeface="Calibri"/>
              </a:defRPr>
            </a:lvl9pPr>
          </a:lstStyle>
          <a:p/>
        </p:txBody>
      </p:sp>
      <p:sp>
        <p:nvSpPr>
          <p:cNvPr id="84" name="Shape 84"/>
          <p:cNvSpPr txBox="1"/>
          <p:nvPr>
            <p:ph idx="12" type="sldNum"/>
          </p:nvPr>
        </p:nvSpPr>
        <p:spPr>
          <a:xfrm>
            <a:off x="457200" y="6356350"/>
            <a:ext cx="2133599" cy="365125"/>
          </a:xfrm>
          <a:prstGeom prst="rect">
            <a:avLst/>
          </a:prstGeom>
          <a:noFill/>
          <a:ln>
            <a:noFill/>
          </a:ln>
        </p:spPr>
        <p:txBody>
          <a:bodyPr anchorCtr="0" anchor="ctr" bIns="45700" lIns="91425" rIns="91425" tIns="45700">
            <a:noAutofit/>
          </a:bodyPr>
          <a:lstStyle/>
          <a:p>
            <a:pPr indent="0" lvl="0" marL="0" marR="0" rtl="1" algn="l">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2" name="Shape 22"/>
        <p:cNvGrpSpPr/>
        <p:nvPr/>
      </p:nvGrpSpPr>
      <p:grpSpPr>
        <a:xfrm>
          <a:off x="0" y="0"/>
          <a:ext cx="0" cy="0"/>
          <a:chOff x="0" y="0"/>
          <a:chExt cx="0" cy="0"/>
        </a:xfrm>
      </p:grpSpPr>
      <p:sp>
        <p:nvSpPr>
          <p:cNvPr id="23" name="Shape 23"/>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1"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4" name="Shape 24"/>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lvl="0" marL="342900" marR="0" rtl="1" algn="r">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1" algn="r">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1" algn="r">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1" algn="r">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1" algn="r">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1" algn="r">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1" algn="r">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1" algn="r">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1" algn="r">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5" name="Shape 25"/>
          <p:cNvSpPr txBox="1"/>
          <p:nvPr>
            <p:ph idx="10" type="dt"/>
          </p:nvPr>
        </p:nvSpPr>
        <p:spPr>
          <a:xfrm>
            <a:off x="6553200" y="6356350"/>
            <a:ext cx="2133599" cy="365125"/>
          </a:xfrm>
          <a:prstGeom prst="rect">
            <a:avLst/>
          </a:prstGeom>
          <a:noFill/>
          <a:ln>
            <a:noFill/>
          </a:ln>
        </p:spPr>
        <p:txBody>
          <a:bodyPr anchorCtr="0" anchor="ctr" bIns="91425" lIns="91425" rIns="91425" tIns="91425"/>
          <a:lstStyle>
            <a:lvl1pPr indent="0" lvl="0" marL="0" marR="0" rtl="1" algn="r">
              <a:spcBef>
                <a:spcPts val="0"/>
              </a:spcBef>
              <a:buNone/>
              <a:defRPr b="0" i="0" sz="1200" u="none" cap="none" strike="noStrike">
                <a:solidFill>
                  <a:srgbClr val="888888"/>
                </a:solidFill>
                <a:latin typeface="Calibri"/>
                <a:ea typeface="Calibri"/>
                <a:cs typeface="Calibri"/>
                <a:sym typeface="Calibri"/>
              </a:defRPr>
            </a:lvl1pPr>
            <a:lvl2pPr indent="0" lvl="1" marL="457200" marR="0" rtl="1" algn="r">
              <a:spcBef>
                <a:spcPts val="0"/>
              </a:spcBef>
              <a:buNone/>
              <a:defRPr b="0" i="0" sz="1800" u="none" cap="none" strike="noStrike">
                <a:solidFill>
                  <a:schemeClr val="dk1"/>
                </a:solidFill>
                <a:latin typeface="Calibri"/>
                <a:ea typeface="Calibri"/>
                <a:cs typeface="Calibri"/>
                <a:sym typeface="Calibri"/>
              </a:defRPr>
            </a:lvl2pPr>
            <a:lvl3pPr indent="0" lvl="2" marL="914400" marR="0" rtl="1" algn="r">
              <a:spcBef>
                <a:spcPts val="0"/>
              </a:spcBef>
              <a:buNone/>
              <a:defRPr b="0" i="0" sz="1800" u="none" cap="none" strike="noStrike">
                <a:solidFill>
                  <a:schemeClr val="dk1"/>
                </a:solidFill>
                <a:latin typeface="Calibri"/>
                <a:ea typeface="Calibri"/>
                <a:cs typeface="Calibri"/>
                <a:sym typeface="Calibri"/>
              </a:defRPr>
            </a:lvl3pPr>
            <a:lvl4pPr indent="0" lvl="3" marL="1371600" marR="0" rtl="1" algn="r">
              <a:spcBef>
                <a:spcPts val="0"/>
              </a:spcBef>
              <a:buNone/>
              <a:defRPr b="0" i="0" sz="1800" u="none" cap="none" strike="noStrike">
                <a:solidFill>
                  <a:schemeClr val="dk1"/>
                </a:solidFill>
                <a:latin typeface="Calibri"/>
                <a:ea typeface="Calibri"/>
                <a:cs typeface="Calibri"/>
                <a:sym typeface="Calibri"/>
              </a:defRPr>
            </a:lvl4pPr>
            <a:lvl5pPr indent="0" lvl="4" marL="1828800" marR="0" rtl="1" algn="r">
              <a:spcBef>
                <a:spcPts val="0"/>
              </a:spcBef>
              <a:buNone/>
              <a:defRPr b="0" i="0" sz="1800" u="none" cap="none" strike="noStrike">
                <a:solidFill>
                  <a:schemeClr val="dk1"/>
                </a:solidFill>
                <a:latin typeface="Calibri"/>
                <a:ea typeface="Calibri"/>
                <a:cs typeface="Calibri"/>
                <a:sym typeface="Calibri"/>
              </a:defRPr>
            </a:lvl5pPr>
            <a:lvl6pPr indent="0" lvl="5" marL="2286000" marR="0" rtl="1" algn="r">
              <a:spcBef>
                <a:spcPts val="0"/>
              </a:spcBef>
              <a:buNone/>
              <a:defRPr b="0" i="0" sz="1800" u="none" cap="none" strike="noStrike">
                <a:solidFill>
                  <a:schemeClr val="dk1"/>
                </a:solidFill>
                <a:latin typeface="Calibri"/>
                <a:ea typeface="Calibri"/>
                <a:cs typeface="Calibri"/>
                <a:sym typeface="Calibri"/>
              </a:defRPr>
            </a:lvl6pPr>
            <a:lvl7pPr indent="0" lvl="6" marL="2743200" marR="0" rtl="1" algn="r">
              <a:spcBef>
                <a:spcPts val="0"/>
              </a:spcBef>
              <a:buNone/>
              <a:defRPr b="0" i="0" sz="1800" u="none" cap="none" strike="noStrike">
                <a:solidFill>
                  <a:schemeClr val="dk1"/>
                </a:solidFill>
                <a:latin typeface="Calibri"/>
                <a:ea typeface="Calibri"/>
                <a:cs typeface="Calibri"/>
                <a:sym typeface="Calibri"/>
              </a:defRPr>
            </a:lvl7pPr>
            <a:lvl8pPr indent="0" lvl="7" marL="3200400" marR="0" rtl="1" algn="r">
              <a:spcBef>
                <a:spcPts val="0"/>
              </a:spcBef>
              <a:buNone/>
              <a:defRPr b="0" i="0" sz="1800" u="none" cap="none" strike="noStrike">
                <a:solidFill>
                  <a:schemeClr val="dk1"/>
                </a:solidFill>
                <a:latin typeface="Calibri"/>
                <a:ea typeface="Calibri"/>
                <a:cs typeface="Calibri"/>
                <a:sym typeface="Calibri"/>
              </a:defRPr>
            </a:lvl8pPr>
            <a:lvl9pPr indent="0" lvl="8" marL="3657600" marR="0" rtl="1" algn="r">
              <a:spcBef>
                <a:spcPts val="0"/>
              </a:spcBef>
              <a:buNone/>
              <a:defRPr b="0" i="0" sz="1800" u="none" cap="none" strike="noStrike">
                <a:solidFill>
                  <a:schemeClr val="dk1"/>
                </a:solidFill>
                <a:latin typeface="Calibri"/>
                <a:ea typeface="Calibri"/>
                <a:cs typeface="Calibri"/>
                <a:sym typeface="Calibri"/>
              </a:defRPr>
            </a:lvl9pPr>
          </a:lstStyle>
          <a:p/>
        </p:txBody>
      </p:sp>
      <p:sp>
        <p:nvSpPr>
          <p:cNvPr id="26" name="Shape 2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1"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1" algn="r">
              <a:spcBef>
                <a:spcPts val="0"/>
              </a:spcBef>
              <a:buNone/>
              <a:defRPr b="0" i="0" sz="1800" u="none" cap="none" strike="noStrike">
                <a:solidFill>
                  <a:schemeClr val="dk1"/>
                </a:solidFill>
                <a:latin typeface="Calibri"/>
                <a:ea typeface="Calibri"/>
                <a:cs typeface="Calibri"/>
                <a:sym typeface="Calibri"/>
              </a:defRPr>
            </a:lvl2pPr>
            <a:lvl3pPr indent="0" lvl="2" marL="914400" marR="0" rtl="1" algn="r">
              <a:spcBef>
                <a:spcPts val="0"/>
              </a:spcBef>
              <a:buNone/>
              <a:defRPr b="0" i="0" sz="1800" u="none" cap="none" strike="noStrike">
                <a:solidFill>
                  <a:schemeClr val="dk1"/>
                </a:solidFill>
                <a:latin typeface="Calibri"/>
                <a:ea typeface="Calibri"/>
                <a:cs typeface="Calibri"/>
                <a:sym typeface="Calibri"/>
              </a:defRPr>
            </a:lvl3pPr>
            <a:lvl4pPr indent="0" lvl="3" marL="1371600" marR="0" rtl="1" algn="r">
              <a:spcBef>
                <a:spcPts val="0"/>
              </a:spcBef>
              <a:buNone/>
              <a:defRPr b="0" i="0" sz="1800" u="none" cap="none" strike="noStrike">
                <a:solidFill>
                  <a:schemeClr val="dk1"/>
                </a:solidFill>
                <a:latin typeface="Calibri"/>
                <a:ea typeface="Calibri"/>
                <a:cs typeface="Calibri"/>
                <a:sym typeface="Calibri"/>
              </a:defRPr>
            </a:lvl4pPr>
            <a:lvl5pPr indent="0" lvl="4" marL="1828800" marR="0" rtl="1" algn="r">
              <a:spcBef>
                <a:spcPts val="0"/>
              </a:spcBef>
              <a:buNone/>
              <a:defRPr b="0" i="0" sz="1800" u="none" cap="none" strike="noStrike">
                <a:solidFill>
                  <a:schemeClr val="dk1"/>
                </a:solidFill>
                <a:latin typeface="Calibri"/>
                <a:ea typeface="Calibri"/>
                <a:cs typeface="Calibri"/>
                <a:sym typeface="Calibri"/>
              </a:defRPr>
            </a:lvl5pPr>
            <a:lvl6pPr indent="0" lvl="5" marL="2286000" marR="0" rtl="1" algn="r">
              <a:spcBef>
                <a:spcPts val="0"/>
              </a:spcBef>
              <a:buNone/>
              <a:defRPr b="0" i="0" sz="1800" u="none" cap="none" strike="noStrike">
                <a:solidFill>
                  <a:schemeClr val="dk1"/>
                </a:solidFill>
                <a:latin typeface="Calibri"/>
                <a:ea typeface="Calibri"/>
                <a:cs typeface="Calibri"/>
                <a:sym typeface="Calibri"/>
              </a:defRPr>
            </a:lvl6pPr>
            <a:lvl7pPr indent="0" lvl="6" marL="2743200" marR="0" rtl="1" algn="r">
              <a:spcBef>
                <a:spcPts val="0"/>
              </a:spcBef>
              <a:buNone/>
              <a:defRPr b="0" i="0" sz="1800" u="none" cap="none" strike="noStrike">
                <a:solidFill>
                  <a:schemeClr val="dk1"/>
                </a:solidFill>
                <a:latin typeface="Calibri"/>
                <a:ea typeface="Calibri"/>
                <a:cs typeface="Calibri"/>
                <a:sym typeface="Calibri"/>
              </a:defRPr>
            </a:lvl7pPr>
            <a:lvl8pPr indent="0" lvl="7" marL="3200400" marR="0" rtl="1" algn="r">
              <a:spcBef>
                <a:spcPts val="0"/>
              </a:spcBef>
              <a:buNone/>
              <a:defRPr b="0" i="0" sz="1800" u="none" cap="none" strike="noStrike">
                <a:solidFill>
                  <a:schemeClr val="dk1"/>
                </a:solidFill>
                <a:latin typeface="Calibri"/>
                <a:ea typeface="Calibri"/>
                <a:cs typeface="Calibri"/>
                <a:sym typeface="Calibri"/>
              </a:defRPr>
            </a:lvl8pPr>
            <a:lvl9pPr indent="0" lvl="8" marL="3657600" marR="0" rtl="1" algn="r">
              <a:spcBef>
                <a:spcPts val="0"/>
              </a:spcBef>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2" type="sldNum"/>
          </p:nvPr>
        </p:nvSpPr>
        <p:spPr>
          <a:xfrm>
            <a:off x="457200" y="6356350"/>
            <a:ext cx="2133599" cy="365125"/>
          </a:xfrm>
          <a:prstGeom prst="rect">
            <a:avLst/>
          </a:prstGeom>
          <a:noFill/>
          <a:ln>
            <a:noFill/>
          </a:ln>
        </p:spPr>
        <p:txBody>
          <a:bodyPr anchorCtr="0" anchor="ctr" bIns="45700" lIns="91425" rIns="91425" tIns="45700">
            <a:noAutofit/>
          </a:bodyPr>
          <a:lstStyle/>
          <a:p>
            <a:pPr indent="0" lvl="0" marL="0" marR="0" rtl="1" algn="l">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8" name="Shape 28"/>
        <p:cNvGrpSpPr/>
        <p:nvPr/>
      </p:nvGrpSpPr>
      <p:grpSpPr>
        <a:xfrm>
          <a:off x="0" y="0"/>
          <a:ext cx="0" cy="0"/>
          <a:chOff x="0" y="0"/>
          <a:chExt cx="0" cy="0"/>
        </a:xfrm>
      </p:grpSpPr>
      <p:sp>
        <p:nvSpPr>
          <p:cNvPr id="29" name="Shape 29"/>
          <p:cNvSpPr txBox="1"/>
          <p:nvPr>
            <p:ph type="title"/>
          </p:nvPr>
        </p:nvSpPr>
        <p:spPr>
          <a:xfrm>
            <a:off x="722312" y="4406900"/>
            <a:ext cx="7772400" cy="1362075"/>
          </a:xfrm>
          <a:prstGeom prst="rect">
            <a:avLst/>
          </a:prstGeom>
          <a:noFill/>
          <a:ln>
            <a:noFill/>
          </a:ln>
        </p:spPr>
        <p:txBody>
          <a:bodyPr anchorCtr="0" anchor="t" bIns="91425" lIns="91425" rIns="91425" tIns="91425"/>
          <a:lstStyle>
            <a:lvl1pPr indent="0" lvl="0" marL="0" marR="0" rtl="1" algn="r">
              <a:spcBef>
                <a:spcPts val="0"/>
              </a:spcBef>
              <a:buClr>
                <a:schemeClr val="dk1"/>
              </a:buClr>
              <a:buFont typeface="Calibri"/>
              <a:buNone/>
              <a:defRPr b="1" i="0" sz="4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0" name="Shape 30"/>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lvl="0" marL="0" marR="0" rtl="1" algn="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1pPr>
            <a:lvl2pPr indent="0" lvl="1" marL="457200" marR="0" rtl="1" algn="r">
              <a:spcBef>
                <a:spcPts val="360"/>
              </a:spcBef>
              <a:buClr>
                <a:srgbClr val="888888"/>
              </a:buClr>
              <a:buFont typeface="Arial"/>
              <a:buNone/>
              <a:defRPr b="0" i="0" sz="1800" u="none" cap="none" strike="noStrike">
                <a:solidFill>
                  <a:srgbClr val="888888"/>
                </a:solidFill>
                <a:latin typeface="Calibri"/>
                <a:ea typeface="Calibri"/>
                <a:cs typeface="Calibri"/>
                <a:sym typeface="Calibri"/>
              </a:defRPr>
            </a:lvl2pPr>
            <a:lvl3pPr indent="0" lvl="2" marL="914400" marR="0" rtl="1" algn="r">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3pPr>
            <a:lvl4pPr indent="0" lvl="3" marL="1371600" marR="0" rtl="1" algn="r">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4pPr>
            <a:lvl5pPr indent="0" lvl="4" marL="1828800" marR="0" rtl="1" algn="r">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5pPr>
            <a:lvl6pPr indent="0" lvl="5" marL="2286000" marR="0" rtl="1" algn="r">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6pPr>
            <a:lvl7pPr indent="0" lvl="6" marL="2743200" marR="0" rtl="1" algn="r">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7pPr>
            <a:lvl8pPr indent="0" lvl="7" marL="3200400" marR="0" rtl="1" algn="r">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8pPr>
            <a:lvl9pPr indent="0" lvl="8" marL="3657600" marR="0" rtl="1" algn="r">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9pPr>
          </a:lstStyle>
          <a:p/>
        </p:txBody>
      </p:sp>
      <p:sp>
        <p:nvSpPr>
          <p:cNvPr id="31" name="Shape 31"/>
          <p:cNvSpPr txBox="1"/>
          <p:nvPr>
            <p:ph idx="10" type="dt"/>
          </p:nvPr>
        </p:nvSpPr>
        <p:spPr>
          <a:xfrm>
            <a:off x="6553200" y="6356350"/>
            <a:ext cx="2133599" cy="365125"/>
          </a:xfrm>
          <a:prstGeom prst="rect">
            <a:avLst/>
          </a:prstGeom>
          <a:noFill/>
          <a:ln>
            <a:noFill/>
          </a:ln>
        </p:spPr>
        <p:txBody>
          <a:bodyPr anchorCtr="0" anchor="ctr" bIns="91425" lIns="91425" rIns="91425" tIns="91425"/>
          <a:lstStyle>
            <a:lvl1pPr indent="0" lvl="0" marL="0" marR="0" rtl="1" algn="r">
              <a:spcBef>
                <a:spcPts val="0"/>
              </a:spcBef>
              <a:buNone/>
              <a:defRPr b="0" i="0" sz="1200" u="none" cap="none" strike="noStrike">
                <a:solidFill>
                  <a:srgbClr val="888888"/>
                </a:solidFill>
                <a:latin typeface="Calibri"/>
                <a:ea typeface="Calibri"/>
                <a:cs typeface="Calibri"/>
                <a:sym typeface="Calibri"/>
              </a:defRPr>
            </a:lvl1pPr>
            <a:lvl2pPr indent="0" lvl="1" marL="457200" marR="0" rtl="1" algn="r">
              <a:spcBef>
                <a:spcPts val="0"/>
              </a:spcBef>
              <a:buNone/>
              <a:defRPr b="0" i="0" sz="1800" u="none" cap="none" strike="noStrike">
                <a:solidFill>
                  <a:schemeClr val="dk1"/>
                </a:solidFill>
                <a:latin typeface="Calibri"/>
                <a:ea typeface="Calibri"/>
                <a:cs typeface="Calibri"/>
                <a:sym typeface="Calibri"/>
              </a:defRPr>
            </a:lvl2pPr>
            <a:lvl3pPr indent="0" lvl="2" marL="914400" marR="0" rtl="1" algn="r">
              <a:spcBef>
                <a:spcPts val="0"/>
              </a:spcBef>
              <a:buNone/>
              <a:defRPr b="0" i="0" sz="1800" u="none" cap="none" strike="noStrike">
                <a:solidFill>
                  <a:schemeClr val="dk1"/>
                </a:solidFill>
                <a:latin typeface="Calibri"/>
                <a:ea typeface="Calibri"/>
                <a:cs typeface="Calibri"/>
                <a:sym typeface="Calibri"/>
              </a:defRPr>
            </a:lvl3pPr>
            <a:lvl4pPr indent="0" lvl="3" marL="1371600" marR="0" rtl="1" algn="r">
              <a:spcBef>
                <a:spcPts val="0"/>
              </a:spcBef>
              <a:buNone/>
              <a:defRPr b="0" i="0" sz="1800" u="none" cap="none" strike="noStrike">
                <a:solidFill>
                  <a:schemeClr val="dk1"/>
                </a:solidFill>
                <a:latin typeface="Calibri"/>
                <a:ea typeface="Calibri"/>
                <a:cs typeface="Calibri"/>
                <a:sym typeface="Calibri"/>
              </a:defRPr>
            </a:lvl4pPr>
            <a:lvl5pPr indent="0" lvl="4" marL="1828800" marR="0" rtl="1" algn="r">
              <a:spcBef>
                <a:spcPts val="0"/>
              </a:spcBef>
              <a:buNone/>
              <a:defRPr b="0" i="0" sz="1800" u="none" cap="none" strike="noStrike">
                <a:solidFill>
                  <a:schemeClr val="dk1"/>
                </a:solidFill>
                <a:latin typeface="Calibri"/>
                <a:ea typeface="Calibri"/>
                <a:cs typeface="Calibri"/>
                <a:sym typeface="Calibri"/>
              </a:defRPr>
            </a:lvl5pPr>
            <a:lvl6pPr indent="0" lvl="5" marL="2286000" marR="0" rtl="1" algn="r">
              <a:spcBef>
                <a:spcPts val="0"/>
              </a:spcBef>
              <a:buNone/>
              <a:defRPr b="0" i="0" sz="1800" u="none" cap="none" strike="noStrike">
                <a:solidFill>
                  <a:schemeClr val="dk1"/>
                </a:solidFill>
                <a:latin typeface="Calibri"/>
                <a:ea typeface="Calibri"/>
                <a:cs typeface="Calibri"/>
                <a:sym typeface="Calibri"/>
              </a:defRPr>
            </a:lvl6pPr>
            <a:lvl7pPr indent="0" lvl="6" marL="2743200" marR="0" rtl="1" algn="r">
              <a:spcBef>
                <a:spcPts val="0"/>
              </a:spcBef>
              <a:buNone/>
              <a:defRPr b="0" i="0" sz="1800" u="none" cap="none" strike="noStrike">
                <a:solidFill>
                  <a:schemeClr val="dk1"/>
                </a:solidFill>
                <a:latin typeface="Calibri"/>
                <a:ea typeface="Calibri"/>
                <a:cs typeface="Calibri"/>
                <a:sym typeface="Calibri"/>
              </a:defRPr>
            </a:lvl7pPr>
            <a:lvl8pPr indent="0" lvl="7" marL="3200400" marR="0" rtl="1" algn="r">
              <a:spcBef>
                <a:spcPts val="0"/>
              </a:spcBef>
              <a:buNone/>
              <a:defRPr b="0" i="0" sz="1800" u="none" cap="none" strike="noStrike">
                <a:solidFill>
                  <a:schemeClr val="dk1"/>
                </a:solidFill>
                <a:latin typeface="Calibri"/>
                <a:ea typeface="Calibri"/>
                <a:cs typeface="Calibri"/>
                <a:sym typeface="Calibri"/>
              </a:defRPr>
            </a:lvl8pPr>
            <a:lvl9pPr indent="0" lvl="8" marL="3657600" marR="0" rtl="1" algn="r">
              <a:spcBef>
                <a:spcPts val="0"/>
              </a:spcBef>
              <a:buNone/>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1"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1" algn="r">
              <a:spcBef>
                <a:spcPts val="0"/>
              </a:spcBef>
              <a:buNone/>
              <a:defRPr b="0" i="0" sz="1800" u="none" cap="none" strike="noStrike">
                <a:solidFill>
                  <a:schemeClr val="dk1"/>
                </a:solidFill>
                <a:latin typeface="Calibri"/>
                <a:ea typeface="Calibri"/>
                <a:cs typeface="Calibri"/>
                <a:sym typeface="Calibri"/>
              </a:defRPr>
            </a:lvl2pPr>
            <a:lvl3pPr indent="0" lvl="2" marL="914400" marR="0" rtl="1" algn="r">
              <a:spcBef>
                <a:spcPts val="0"/>
              </a:spcBef>
              <a:buNone/>
              <a:defRPr b="0" i="0" sz="1800" u="none" cap="none" strike="noStrike">
                <a:solidFill>
                  <a:schemeClr val="dk1"/>
                </a:solidFill>
                <a:latin typeface="Calibri"/>
                <a:ea typeface="Calibri"/>
                <a:cs typeface="Calibri"/>
                <a:sym typeface="Calibri"/>
              </a:defRPr>
            </a:lvl3pPr>
            <a:lvl4pPr indent="0" lvl="3" marL="1371600" marR="0" rtl="1" algn="r">
              <a:spcBef>
                <a:spcPts val="0"/>
              </a:spcBef>
              <a:buNone/>
              <a:defRPr b="0" i="0" sz="1800" u="none" cap="none" strike="noStrike">
                <a:solidFill>
                  <a:schemeClr val="dk1"/>
                </a:solidFill>
                <a:latin typeface="Calibri"/>
                <a:ea typeface="Calibri"/>
                <a:cs typeface="Calibri"/>
                <a:sym typeface="Calibri"/>
              </a:defRPr>
            </a:lvl4pPr>
            <a:lvl5pPr indent="0" lvl="4" marL="1828800" marR="0" rtl="1" algn="r">
              <a:spcBef>
                <a:spcPts val="0"/>
              </a:spcBef>
              <a:buNone/>
              <a:defRPr b="0" i="0" sz="1800" u="none" cap="none" strike="noStrike">
                <a:solidFill>
                  <a:schemeClr val="dk1"/>
                </a:solidFill>
                <a:latin typeface="Calibri"/>
                <a:ea typeface="Calibri"/>
                <a:cs typeface="Calibri"/>
                <a:sym typeface="Calibri"/>
              </a:defRPr>
            </a:lvl5pPr>
            <a:lvl6pPr indent="0" lvl="5" marL="2286000" marR="0" rtl="1" algn="r">
              <a:spcBef>
                <a:spcPts val="0"/>
              </a:spcBef>
              <a:buNone/>
              <a:defRPr b="0" i="0" sz="1800" u="none" cap="none" strike="noStrike">
                <a:solidFill>
                  <a:schemeClr val="dk1"/>
                </a:solidFill>
                <a:latin typeface="Calibri"/>
                <a:ea typeface="Calibri"/>
                <a:cs typeface="Calibri"/>
                <a:sym typeface="Calibri"/>
              </a:defRPr>
            </a:lvl6pPr>
            <a:lvl7pPr indent="0" lvl="6" marL="2743200" marR="0" rtl="1" algn="r">
              <a:spcBef>
                <a:spcPts val="0"/>
              </a:spcBef>
              <a:buNone/>
              <a:defRPr b="0" i="0" sz="1800" u="none" cap="none" strike="noStrike">
                <a:solidFill>
                  <a:schemeClr val="dk1"/>
                </a:solidFill>
                <a:latin typeface="Calibri"/>
                <a:ea typeface="Calibri"/>
                <a:cs typeface="Calibri"/>
                <a:sym typeface="Calibri"/>
              </a:defRPr>
            </a:lvl7pPr>
            <a:lvl8pPr indent="0" lvl="7" marL="3200400" marR="0" rtl="1" algn="r">
              <a:spcBef>
                <a:spcPts val="0"/>
              </a:spcBef>
              <a:buNone/>
              <a:defRPr b="0" i="0" sz="1800" u="none" cap="none" strike="noStrike">
                <a:solidFill>
                  <a:schemeClr val="dk1"/>
                </a:solidFill>
                <a:latin typeface="Calibri"/>
                <a:ea typeface="Calibri"/>
                <a:cs typeface="Calibri"/>
                <a:sym typeface="Calibri"/>
              </a:defRPr>
            </a:lvl8pPr>
            <a:lvl9pPr indent="0" lvl="8" marL="3657600" marR="0" rtl="1" algn="r">
              <a:spcBef>
                <a:spcPts val="0"/>
              </a:spcBef>
              <a:buNone/>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2" type="sldNum"/>
          </p:nvPr>
        </p:nvSpPr>
        <p:spPr>
          <a:xfrm>
            <a:off x="457200" y="6356350"/>
            <a:ext cx="2133599" cy="365125"/>
          </a:xfrm>
          <a:prstGeom prst="rect">
            <a:avLst/>
          </a:prstGeom>
          <a:noFill/>
          <a:ln>
            <a:noFill/>
          </a:ln>
        </p:spPr>
        <p:txBody>
          <a:bodyPr anchorCtr="0" anchor="ctr" bIns="45700" lIns="91425" rIns="91425" tIns="45700">
            <a:noAutofit/>
          </a:bodyPr>
          <a:lstStyle/>
          <a:p>
            <a:pPr indent="0" lvl="0" marL="0" marR="0" rtl="1" algn="l">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4" name="Shape 34"/>
        <p:cNvGrpSpPr/>
        <p:nvPr/>
      </p:nvGrpSpPr>
      <p:grpSpPr>
        <a:xfrm>
          <a:off x="0" y="0"/>
          <a:ext cx="0" cy="0"/>
          <a:chOff x="0" y="0"/>
          <a:chExt cx="0" cy="0"/>
        </a:xfrm>
      </p:grpSpPr>
      <p:sp>
        <p:nvSpPr>
          <p:cNvPr id="35" name="Shape 35"/>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1"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6" name="Shape 36"/>
          <p:cNvSpPr txBox="1"/>
          <p:nvPr>
            <p:ph idx="1" type="body"/>
          </p:nvPr>
        </p:nvSpPr>
        <p:spPr>
          <a:xfrm>
            <a:off x="457200" y="1600200"/>
            <a:ext cx="4038599" cy="4525963"/>
          </a:xfrm>
          <a:prstGeom prst="rect">
            <a:avLst/>
          </a:prstGeom>
          <a:noFill/>
          <a:ln>
            <a:noFill/>
          </a:ln>
        </p:spPr>
        <p:txBody>
          <a:bodyPr anchorCtr="0" anchor="t" bIns="91425" lIns="91425" rIns="91425" tIns="91425"/>
          <a:lstStyle>
            <a:lvl1pPr indent="-165100" lvl="0" marL="342900" marR="0" rtl="1" algn="r">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1" algn="r">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1" algn="r">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1" algn="r">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1" algn="r">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1" algn="r">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1" algn="r">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1" algn="r">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1" algn="r">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Shape 37"/>
          <p:cNvSpPr txBox="1"/>
          <p:nvPr>
            <p:ph idx="2" type="body"/>
          </p:nvPr>
        </p:nvSpPr>
        <p:spPr>
          <a:xfrm>
            <a:off x="4648200" y="1600200"/>
            <a:ext cx="4038599" cy="4525963"/>
          </a:xfrm>
          <a:prstGeom prst="rect">
            <a:avLst/>
          </a:prstGeom>
          <a:noFill/>
          <a:ln>
            <a:noFill/>
          </a:ln>
        </p:spPr>
        <p:txBody>
          <a:bodyPr anchorCtr="0" anchor="t" bIns="91425" lIns="91425" rIns="91425" tIns="91425"/>
          <a:lstStyle>
            <a:lvl1pPr indent="-165100" lvl="0" marL="342900" marR="0" rtl="1" algn="r">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1" algn="r">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1" algn="r">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1" algn="r">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1" algn="r">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1" algn="r">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1" algn="r">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1" algn="r">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1" algn="r">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8" name="Shape 38"/>
          <p:cNvSpPr txBox="1"/>
          <p:nvPr>
            <p:ph idx="10" type="dt"/>
          </p:nvPr>
        </p:nvSpPr>
        <p:spPr>
          <a:xfrm>
            <a:off x="6553200" y="6356350"/>
            <a:ext cx="2133599" cy="365125"/>
          </a:xfrm>
          <a:prstGeom prst="rect">
            <a:avLst/>
          </a:prstGeom>
          <a:noFill/>
          <a:ln>
            <a:noFill/>
          </a:ln>
        </p:spPr>
        <p:txBody>
          <a:bodyPr anchorCtr="0" anchor="ctr" bIns="91425" lIns="91425" rIns="91425" tIns="91425"/>
          <a:lstStyle>
            <a:lvl1pPr indent="0" lvl="0" marL="0" marR="0" rtl="1" algn="r">
              <a:spcBef>
                <a:spcPts val="0"/>
              </a:spcBef>
              <a:buNone/>
              <a:defRPr b="0" i="0" sz="1200" u="none" cap="none" strike="noStrike">
                <a:solidFill>
                  <a:srgbClr val="888888"/>
                </a:solidFill>
                <a:latin typeface="Calibri"/>
                <a:ea typeface="Calibri"/>
                <a:cs typeface="Calibri"/>
                <a:sym typeface="Calibri"/>
              </a:defRPr>
            </a:lvl1pPr>
            <a:lvl2pPr indent="0" lvl="1" marL="457200" marR="0" rtl="1" algn="r">
              <a:spcBef>
                <a:spcPts val="0"/>
              </a:spcBef>
              <a:buNone/>
              <a:defRPr b="0" i="0" sz="1800" u="none" cap="none" strike="noStrike">
                <a:solidFill>
                  <a:schemeClr val="dk1"/>
                </a:solidFill>
                <a:latin typeface="Calibri"/>
                <a:ea typeface="Calibri"/>
                <a:cs typeface="Calibri"/>
                <a:sym typeface="Calibri"/>
              </a:defRPr>
            </a:lvl2pPr>
            <a:lvl3pPr indent="0" lvl="2" marL="914400" marR="0" rtl="1" algn="r">
              <a:spcBef>
                <a:spcPts val="0"/>
              </a:spcBef>
              <a:buNone/>
              <a:defRPr b="0" i="0" sz="1800" u="none" cap="none" strike="noStrike">
                <a:solidFill>
                  <a:schemeClr val="dk1"/>
                </a:solidFill>
                <a:latin typeface="Calibri"/>
                <a:ea typeface="Calibri"/>
                <a:cs typeface="Calibri"/>
                <a:sym typeface="Calibri"/>
              </a:defRPr>
            </a:lvl3pPr>
            <a:lvl4pPr indent="0" lvl="3" marL="1371600" marR="0" rtl="1" algn="r">
              <a:spcBef>
                <a:spcPts val="0"/>
              </a:spcBef>
              <a:buNone/>
              <a:defRPr b="0" i="0" sz="1800" u="none" cap="none" strike="noStrike">
                <a:solidFill>
                  <a:schemeClr val="dk1"/>
                </a:solidFill>
                <a:latin typeface="Calibri"/>
                <a:ea typeface="Calibri"/>
                <a:cs typeface="Calibri"/>
                <a:sym typeface="Calibri"/>
              </a:defRPr>
            </a:lvl4pPr>
            <a:lvl5pPr indent="0" lvl="4" marL="1828800" marR="0" rtl="1" algn="r">
              <a:spcBef>
                <a:spcPts val="0"/>
              </a:spcBef>
              <a:buNone/>
              <a:defRPr b="0" i="0" sz="1800" u="none" cap="none" strike="noStrike">
                <a:solidFill>
                  <a:schemeClr val="dk1"/>
                </a:solidFill>
                <a:latin typeface="Calibri"/>
                <a:ea typeface="Calibri"/>
                <a:cs typeface="Calibri"/>
                <a:sym typeface="Calibri"/>
              </a:defRPr>
            </a:lvl5pPr>
            <a:lvl6pPr indent="0" lvl="5" marL="2286000" marR="0" rtl="1" algn="r">
              <a:spcBef>
                <a:spcPts val="0"/>
              </a:spcBef>
              <a:buNone/>
              <a:defRPr b="0" i="0" sz="1800" u="none" cap="none" strike="noStrike">
                <a:solidFill>
                  <a:schemeClr val="dk1"/>
                </a:solidFill>
                <a:latin typeface="Calibri"/>
                <a:ea typeface="Calibri"/>
                <a:cs typeface="Calibri"/>
                <a:sym typeface="Calibri"/>
              </a:defRPr>
            </a:lvl6pPr>
            <a:lvl7pPr indent="0" lvl="6" marL="2743200" marR="0" rtl="1" algn="r">
              <a:spcBef>
                <a:spcPts val="0"/>
              </a:spcBef>
              <a:buNone/>
              <a:defRPr b="0" i="0" sz="1800" u="none" cap="none" strike="noStrike">
                <a:solidFill>
                  <a:schemeClr val="dk1"/>
                </a:solidFill>
                <a:latin typeface="Calibri"/>
                <a:ea typeface="Calibri"/>
                <a:cs typeface="Calibri"/>
                <a:sym typeface="Calibri"/>
              </a:defRPr>
            </a:lvl7pPr>
            <a:lvl8pPr indent="0" lvl="7" marL="3200400" marR="0" rtl="1" algn="r">
              <a:spcBef>
                <a:spcPts val="0"/>
              </a:spcBef>
              <a:buNone/>
              <a:defRPr b="0" i="0" sz="1800" u="none" cap="none" strike="noStrike">
                <a:solidFill>
                  <a:schemeClr val="dk1"/>
                </a:solidFill>
                <a:latin typeface="Calibri"/>
                <a:ea typeface="Calibri"/>
                <a:cs typeface="Calibri"/>
                <a:sym typeface="Calibri"/>
              </a:defRPr>
            </a:lvl8pPr>
            <a:lvl9pPr indent="0" lvl="8" marL="3657600" marR="0" rtl="1" algn="r">
              <a:spcBef>
                <a:spcPts val="0"/>
              </a:spcBef>
              <a:buNone/>
              <a:defRPr b="0" i="0" sz="1800" u="none" cap="none" strike="noStrike">
                <a:solidFill>
                  <a:schemeClr val="dk1"/>
                </a:solidFill>
                <a:latin typeface="Calibri"/>
                <a:ea typeface="Calibri"/>
                <a:cs typeface="Calibri"/>
                <a:sym typeface="Calibri"/>
              </a:defRPr>
            </a:lvl9pPr>
          </a:lstStyle>
          <a:p/>
        </p:txBody>
      </p:sp>
      <p:sp>
        <p:nvSpPr>
          <p:cNvPr id="39" name="Shape 3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1"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1" algn="r">
              <a:spcBef>
                <a:spcPts val="0"/>
              </a:spcBef>
              <a:buNone/>
              <a:defRPr b="0" i="0" sz="1800" u="none" cap="none" strike="noStrike">
                <a:solidFill>
                  <a:schemeClr val="dk1"/>
                </a:solidFill>
                <a:latin typeface="Calibri"/>
                <a:ea typeface="Calibri"/>
                <a:cs typeface="Calibri"/>
                <a:sym typeface="Calibri"/>
              </a:defRPr>
            </a:lvl2pPr>
            <a:lvl3pPr indent="0" lvl="2" marL="914400" marR="0" rtl="1" algn="r">
              <a:spcBef>
                <a:spcPts val="0"/>
              </a:spcBef>
              <a:buNone/>
              <a:defRPr b="0" i="0" sz="1800" u="none" cap="none" strike="noStrike">
                <a:solidFill>
                  <a:schemeClr val="dk1"/>
                </a:solidFill>
                <a:latin typeface="Calibri"/>
                <a:ea typeface="Calibri"/>
                <a:cs typeface="Calibri"/>
                <a:sym typeface="Calibri"/>
              </a:defRPr>
            </a:lvl3pPr>
            <a:lvl4pPr indent="0" lvl="3" marL="1371600" marR="0" rtl="1" algn="r">
              <a:spcBef>
                <a:spcPts val="0"/>
              </a:spcBef>
              <a:buNone/>
              <a:defRPr b="0" i="0" sz="1800" u="none" cap="none" strike="noStrike">
                <a:solidFill>
                  <a:schemeClr val="dk1"/>
                </a:solidFill>
                <a:latin typeface="Calibri"/>
                <a:ea typeface="Calibri"/>
                <a:cs typeface="Calibri"/>
                <a:sym typeface="Calibri"/>
              </a:defRPr>
            </a:lvl4pPr>
            <a:lvl5pPr indent="0" lvl="4" marL="1828800" marR="0" rtl="1" algn="r">
              <a:spcBef>
                <a:spcPts val="0"/>
              </a:spcBef>
              <a:buNone/>
              <a:defRPr b="0" i="0" sz="1800" u="none" cap="none" strike="noStrike">
                <a:solidFill>
                  <a:schemeClr val="dk1"/>
                </a:solidFill>
                <a:latin typeface="Calibri"/>
                <a:ea typeface="Calibri"/>
                <a:cs typeface="Calibri"/>
                <a:sym typeface="Calibri"/>
              </a:defRPr>
            </a:lvl5pPr>
            <a:lvl6pPr indent="0" lvl="5" marL="2286000" marR="0" rtl="1" algn="r">
              <a:spcBef>
                <a:spcPts val="0"/>
              </a:spcBef>
              <a:buNone/>
              <a:defRPr b="0" i="0" sz="1800" u="none" cap="none" strike="noStrike">
                <a:solidFill>
                  <a:schemeClr val="dk1"/>
                </a:solidFill>
                <a:latin typeface="Calibri"/>
                <a:ea typeface="Calibri"/>
                <a:cs typeface="Calibri"/>
                <a:sym typeface="Calibri"/>
              </a:defRPr>
            </a:lvl6pPr>
            <a:lvl7pPr indent="0" lvl="6" marL="2743200" marR="0" rtl="1" algn="r">
              <a:spcBef>
                <a:spcPts val="0"/>
              </a:spcBef>
              <a:buNone/>
              <a:defRPr b="0" i="0" sz="1800" u="none" cap="none" strike="noStrike">
                <a:solidFill>
                  <a:schemeClr val="dk1"/>
                </a:solidFill>
                <a:latin typeface="Calibri"/>
                <a:ea typeface="Calibri"/>
                <a:cs typeface="Calibri"/>
                <a:sym typeface="Calibri"/>
              </a:defRPr>
            </a:lvl7pPr>
            <a:lvl8pPr indent="0" lvl="7" marL="3200400" marR="0" rtl="1" algn="r">
              <a:spcBef>
                <a:spcPts val="0"/>
              </a:spcBef>
              <a:buNone/>
              <a:defRPr b="0" i="0" sz="1800" u="none" cap="none" strike="noStrike">
                <a:solidFill>
                  <a:schemeClr val="dk1"/>
                </a:solidFill>
                <a:latin typeface="Calibri"/>
                <a:ea typeface="Calibri"/>
                <a:cs typeface="Calibri"/>
                <a:sym typeface="Calibri"/>
              </a:defRPr>
            </a:lvl8pPr>
            <a:lvl9pPr indent="0" lvl="8" marL="3657600" marR="0" rtl="1" algn="r">
              <a:spcBef>
                <a:spcPts val="0"/>
              </a:spcBef>
              <a:buNone/>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12" type="sldNum"/>
          </p:nvPr>
        </p:nvSpPr>
        <p:spPr>
          <a:xfrm>
            <a:off x="457200" y="6356350"/>
            <a:ext cx="2133599" cy="365125"/>
          </a:xfrm>
          <a:prstGeom prst="rect">
            <a:avLst/>
          </a:prstGeom>
          <a:noFill/>
          <a:ln>
            <a:noFill/>
          </a:ln>
        </p:spPr>
        <p:txBody>
          <a:bodyPr anchorCtr="0" anchor="ctr" bIns="45700" lIns="91425" rIns="91425" tIns="45700">
            <a:noAutofit/>
          </a:bodyPr>
          <a:lstStyle/>
          <a:p>
            <a:pPr indent="0" lvl="0" marL="0" marR="0" rtl="1" algn="l">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1" name="Shape 41"/>
        <p:cNvGrpSpPr/>
        <p:nvPr/>
      </p:nvGrpSpPr>
      <p:grpSpPr>
        <a:xfrm>
          <a:off x="0" y="0"/>
          <a:ext cx="0" cy="0"/>
          <a:chOff x="0" y="0"/>
          <a:chExt cx="0" cy="0"/>
        </a:xfrm>
      </p:grpSpPr>
      <p:sp>
        <p:nvSpPr>
          <p:cNvPr id="42" name="Shape 42"/>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1"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3" name="Shape 43"/>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lvl="0" marL="0" marR="0" rtl="1" algn="r">
              <a:spcBef>
                <a:spcPts val="48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1" algn="r">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1" algn="r">
              <a:spcBef>
                <a:spcPts val="36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1" algn="r">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1" algn="r">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1" algn="r">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1" algn="r">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1" algn="r">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1" algn="r">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4" name="Shape 44"/>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indent="-190500" lvl="0" marL="342900" marR="0" rtl="1" algn="r">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1" algn="r">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1" algn="r">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1" algn="r">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1" algn="r">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1" algn="r">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1" algn="r">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1" algn="r">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1" algn="r">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5" name="Shape 45"/>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lvl="0" marL="0" marR="0" rtl="1" algn="r">
              <a:spcBef>
                <a:spcPts val="48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1" algn="r">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1" algn="r">
              <a:spcBef>
                <a:spcPts val="36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1" algn="r">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1" algn="r">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1" algn="r">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1" algn="r">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1" algn="r">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1" algn="r">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6" name="Shape 46"/>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indent="-190500" lvl="0" marL="342900" marR="0" rtl="1" algn="r">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1" algn="r">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1" algn="r">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1" algn="r">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1" algn="r">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1" algn="r">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1" algn="r">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1" algn="r">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1" algn="r">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7" name="Shape 47"/>
          <p:cNvSpPr txBox="1"/>
          <p:nvPr>
            <p:ph idx="10" type="dt"/>
          </p:nvPr>
        </p:nvSpPr>
        <p:spPr>
          <a:xfrm>
            <a:off x="6553200" y="6356350"/>
            <a:ext cx="2133599" cy="365125"/>
          </a:xfrm>
          <a:prstGeom prst="rect">
            <a:avLst/>
          </a:prstGeom>
          <a:noFill/>
          <a:ln>
            <a:noFill/>
          </a:ln>
        </p:spPr>
        <p:txBody>
          <a:bodyPr anchorCtr="0" anchor="ctr" bIns="91425" lIns="91425" rIns="91425" tIns="91425"/>
          <a:lstStyle>
            <a:lvl1pPr indent="0" lvl="0" marL="0" marR="0" rtl="1" algn="r">
              <a:spcBef>
                <a:spcPts val="0"/>
              </a:spcBef>
              <a:buNone/>
              <a:defRPr b="0" i="0" sz="1200" u="none" cap="none" strike="noStrike">
                <a:solidFill>
                  <a:srgbClr val="888888"/>
                </a:solidFill>
                <a:latin typeface="Calibri"/>
                <a:ea typeface="Calibri"/>
                <a:cs typeface="Calibri"/>
                <a:sym typeface="Calibri"/>
              </a:defRPr>
            </a:lvl1pPr>
            <a:lvl2pPr indent="0" lvl="1" marL="457200" marR="0" rtl="1" algn="r">
              <a:spcBef>
                <a:spcPts val="0"/>
              </a:spcBef>
              <a:buNone/>
              <a:defRPr b="0" i="0" sz="1800" u="none" cap="none" strike="noStrike">
                <a:solidFill>
                  <a:schemeClr val="dk1"/>
                </a:solidFill>
                <a:latin typeface="Calibri"/>
                <a:ea typeface="Calibri"/>
                <a:cs typeface="Calibri"/>
                <a:sym typeface="Calibri"/>
              </a:defRPr>
            </a:lvl2pPr>
            <a:lvl3pPr indent="0" lvl="2" marL="914400" marR="0" rtl="1" algn="r">
              <a:spcBef>
                <a:spcPts val="0"/>
              </a:spcBef>
              <a:buNone/>
              <a:defRPr b="0" i="0" sz="1800" u="none" cap="none" strike="noStrike">
                <a:solidFill>
                  <a:schemeClr val="dk1"/>
                </a:solidFill>
                <a:latin typeface="Calibri"/>
                <a:ea typeface="Calibri"/>
                <a:cs typeface="Calibri"/>
                <a:sym typeface="Calibri"/>
              </a:defRPr>
            </a:lvl3pPr>
            <a:lvl4pPr indent="0" lvl="3" marL="1371600" marR="0" rtl="1" algn="r">
              <a:spcBef>
                <a:spcPts val="0"/>
              </a:spcBef>
              <a:buNone/>
              <a:defRPr b="0" i="0" sz="1800" u="none" cap="none" strike="noStrike">
                <a:solidFill>
                  <a:schemeClr val="dk1"/>
                </a:solidFill>
                <a:latin typeface="Calibri"/>
                <a:ea typeface="Calibri"/>
                <a:cs typeface="Calibri"/>
                <a:sym typeface="Calibri"/>
              </a:defRPr>
            </a:lvl4pPr>
            <a:lvl5pPr indent="0" lvl="4" marL="1828800" marR="0" rtl="1" algn="r">
              <a:spcBef>
                <a:spcPts val="0"/>
              </a:spcBef>
              <a:buNone/>
              <a:defRPr b="0" i="0" sz="1800" u="none" cap="none" strike="noStrike">
                <a:solidFill>
                  <a:schemeClr val="dk1"/>
                </a:solidFill>
                <a:latin typeface="Calibri"/>
                <a:ea typeface="Calibri"/>
                <a:cs typeface="Calibri"/>
                <a:sym typeface="Calibri"/>
              </a:defRPr>
            </a:lvl5pPr>
            <a:lvl6pPr indent="0" lvl="5" marL="2286000" marR="0" rtl="1" algn="r">
              <a:spcBef>
                <a:spcPts val="0"/>
              </a:spcBef>
              <a:buNone/>
              <a:defRPr b="0" i="0" sz="1800" u="none" cap="none" strike="noStrike">
                <a:solidFill>
                  <a:schemeClr val="dk1"/>
                </a:solidFill>
                <a:latin typeface="Calibri"/>
                <a:ea typeface="Calibri"/>
                <a:cs typeface="Calibri"/>
                <a:sym typeface="Calibri"/>
              </a:defRPr>
            </a:lvl6pPr>
            <a:lvl7pPr indent="0" lvl="6" marL="2743200" marR="0" rtl="1" algn="r">
              <a:spcBef>
                <a:spcPts val="0"/>
              </a:spcBef>
              <a:buNone/>
              <a:defRPr b="0" i="0" sz="1800" u="none" cap="none" strike="noStrike">
                <a:solidFill>
                  <a:schemeClr val="dk1"/>
                </a:solidFill>
                <a:latin typeface="Calibri"/>
                <a:ea typeface="Calibri"/>
                <a:cs typeface="Calibri"/>
                <a:sym typeface="Calibri"/>
              </a:defRPr>
            </a:lvl7pPr>
            <a:lvl8pPr indent="0" lvl="7" marL="3200400" marR="0" rtl="1" algn="r">
              <a:spcBef>
                <a:spcPts val="0"/>
              </a:spcBef>
              <a:buNone/>
              <a:defRPr b="0" i="0" sz="1800" u="none" cap="none" strike="noStrike">
                <a:solidFill>
                  <a:schemeClr val="dk1"/>
                </a:solidFill>
                <a:latin typeface="Calibri"/>
                <a:ea typeface="Calibri"/>
                <a:cs typeface="Calibri"/>
                <a:sym typeface="Calibri"/>
              </a:defRPr>
            </a:lvl8pPr>
            <a:lvl9pPr indent="0" lvl="8" marL="3657600" marR="0" rtl="1" algn="r">
              <a:spcBef>
                <a:spcPts val="0"/>
              </a:spcBef>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1"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1" algn="r">
              <a:spcBef>
                <a:spcPts val="0"/>
              </a:spcBef>
              <a:buNone/>
              <a:defRPr b="0" i="0" sz="1800" u="none" cap="none" strike="noStrike">
                <a:solidFill>
                  <a:schemeClr val="dk1"/>
                </a:solidFill>
                <a:latin typeface="Calibri"/>
                <a:ea typeface="Calibri"/>
                <a:cs typeface="Calibri"/>
                <a:sym typeface="Calibri"/>
              </a:defRPr>
            </a:lvl2pPr>
            <a:lvl3pPr indent="0" lvl="2" marL="914400" marR="0" rtl="1" algn="r">
              <a:spcBef>
                <a:spcPts val="0"/>
              </a:spcBef>
              <a:buNone/>
              <a:defRPr b="0" i="0" sz="1800" u="none" cap="none" strike="noStrike">
                <a:solidFill>
                  <a:schemeClr val="dk1"/>
                </a:solidFill>
                <a:latin typeface="Calibri"/>
                <a:ea typeface="Calibri"/>
                <a:cs typeface="Calibri"/>
                <a:sym typeface="Calibri"/>
              </a:defRPr>
            </a:lvl3pPr>
            <a:lvl4pPr indent="0" lvl="3" marL="1371600" marR="0" rtl="1" algn="r">
              <a:spcBef>
                <a:spcPts val="0"/>
              </a:spcBef>
              <a:buNone/>
              <a:defRPr b="0" i="0" sz="1800" u="none" cap="none" strike="noStrike">
                <a:solidFill>
                  <a:schemeClr val="dk1"/>
                </a:solidFill>
                <a:latin typeface="Calibri"/>
                <a:ea typeface="Calibri"/>
                <a:cs typeface="Calibri"/>
                <a:sym typeface="Calibri"/>
              </a:defRPr>
            </a:lvl4pPr>
            <a:lvl5pPr indent="0" lvl="4" marL="1828800" marR="0" rtl="1" algn="r">
              <a:spcBef>
                <a:spcPts val="0"/>
              </a:spcBef>
              <a:buNone/>
              <a:defRPr b="0" i="0" sz="1800" u="none" cap="none" strike="noStrike">
                <a:solidFill>
                  <a:schemeClr val="dk1"/>
                </a:solidFill>
                <a:latin typeface="Calibri"/>
                <a:ea typeface="Calibri"/>
                <a:cs typeface="Calibri"/>
                <a:sym typeface="Calibri"/>
              </a:defRPr>
            </a:lvl5pPr>
            <a:lvl6pPr indent="0" lvl="5" marL="2286000" marR="0" rtl="1" algn="r">
              <a:spcBef>
                <a:spcPts val="0"/>
              </a:spcBef>
              <a:buNone/>
              <a:defRPr b="0" i="0" sz="1800" u="none" cap="none" strike="noStrike">
                <a:solidFill>
                  <a:schemeClr val="dk1"/>
                </a:solidFill>
                <a:latin typeface="Calibri"/>
                <a:ea typeface="Calibri"/>
                <a:cs typeface="Calibri"/>
                <a:sym typeface="Calibri"/>
              </a:defRPr>
            </a:lvl6pPr>
            <a:lvl7pPr indent="0" lvl="6" marL="2743200" marR="0" rtl="1" algn="r">
              <a:spcBef>
                <a:spcPts val="0"/>
              </a:spcBef>
              <a:buNone/>
              <a:defRPr b="0" i="0" sz="1800" u="none" cap="none" strike="noStrike">
                <a:solidFill>
                  <a:schemeClr val="dk1"/>
                </a:solidFill>
                <a:latin typeface="Calibri"/>
                <a:ea typeface="Calibri"/>
                <a:cs typeface="Calibri"/>
                <a:sym typeface="Calibri"/>
              </a:defRPr>
            </a:lvl7pPr>
            <a:lvl8pPr indent="0" lvl="7" marL="3200400" marR="0" rtl="1" algn="r">
              <a:spcBef>
                <a:spcPts val="0"/>
              </a:spcBef>
              <a:buNone/>
              <a:defRPr b="0" i="0" sz="1800" u="none" cap="none" strike="noStrike">
                <a:solidFill>
                  <a:schemeClr val="dk1"/>
                </a:solidFill>
                <a:latin typeface="Calibri"/>
                <a:ea typeface="Calibri"/>
                <a:cs typeface="Calibri"/>
                <a:sym typeface="Calibri"/>
              </a:defRPr>
            </a:lvl8pPr>
            <a:lvl9pPr indent="0" lvl="8" marL="3657600" marR="0" rtl="1" algn="r">
              <a:spcBef>
                <a:spcPts val="0"/>
              </a:spcBef>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457200" y="6356350"/>
            <a:ext cx="2133599" cy="365125"/>
          </a:xfrm>
          <a:prstGeom prst="rect">
            <a:avLst/>
          </a:prstGeom>
          <a:noFill/>
          <a:ln>
            <a:noFill/>
          </a:ln>
        </p:spPr>
        <p:txBody>
          <a:bodyPr anchorCtr="0" anchor="ctr" bIns="45700" lIns="91425" rIns="91425" tIns="45700">
            <a:noAutofit/>
          </a:bodyPr>
          <a:lstStyle/>
          <a:p>
            <a:pPr indent="0" lvl="0" marL="0" marR="0" rtl="1" algn="l">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0" name="Shape 50"/>
        <p:cNvGrpSpPr/>
        <p:nvPr/>
      </p:nvGrpSpPr>
      <p:grpSpPr>
        <a:xfrm>
          <a:off x="0" y="0"/>
          <a:ext cx="0" cy="0"/>
          <a:chOff x="0" y="0"/>
          <a:chExt cx="0" cy="0"/>
        </a:xfrm>
      </p:grpSpPr>
      <p:sp>
        <p:nvSpPr>
          <p:cNvPr id="51" name="Shape 51"/>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1"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2" name="Shape 52"/>
          <p:cNvSpPr txBox="1"/>
          <p:nvPr>
            <p:ph idx="10" type="dt"/>
          </p:nvPr>
        </p:nvSpPr>
        <p:spPr>
          <a:xfrm>
            <a:off x="6553200" y="6356350"/>
            <a:ext cx="2133599" cy="365125"/>
          </a:xfrm>
          <a:prstGeom prst="rect">
            <a:avLst/>
          </a:prstGeom>
          <a:noFill/>
          <a:ln>
            <a:noFill/>
          </a:ln>
        </p:spPr>
        <p:txBody>
          <a:bodyPr anchorCtr="0" anchor="ctr" bIns="91425" lIns="91425" rIns="91425" tIns="91425"/>
          <a:lstStyle>
            <a:lvl1pPr indent="0" lvl="0" marL="0" marR="0" rtl="1" algn="r">
              <a:spcBef>
                <a:spcPts val="0"/>
              </a:spcBef>
              <a:buNone/>
              <a:defRPr b="0" i="0" sz="1200" u="none" cap="none" strike="noStrike">
                <a:solidFill>
                  <a:srgbClr val="888888"/>
                </a:solidFill>
                <a:latin typeface="Calibri"/>
                <a:ea typeface="Calibri"/>
                <a:cs typeface="Calibri"/>
                <a:sym typeface="Calibri"/>
              </a:defRPr>
            </a:lvl1pPr>
            <a:lvl2pPr indent="0" lvl="1" marL="457200" marR="0" rtl="1" algn="r">
              <a:spcBef>
                <a:spcPts val="0"/>
              </a:spcBef>
              <a:buNone/>
              <a:defRPr b="0" i="0" sz="1800" u="none" cap="none" strike="noStrike">
                <a:solidFill>
                  <a:schemeClr val="dk1"/>
                </a:solidFill>
                <a:latin typeface="Calibri"/>
                <a:ea typeface="Calibri"/>
                <a:cs typeface="Calibri"/>
                <a:sym typeface="Calibri"/>
              </a:defRPr>
            </a:lvl2pPr>
            <a:lvl3pPr indent="0" lvl="2" marL="914400" marR="0" rtl="1" algn="r">
              <a:spcBef>
                <a:spcPts val="0"/>
              </a:spcBef>
              <a:buNone/>
              <a:defRPr b="0" i="0" sz="1800" u="none" cap="none" strike="noStrike">
                <a:solidFill>
                  <a:schemeClr val="dk1"/>
                </a:solidFill>
                <a:latin typeface="Calibri"/>
                <a:ea typeface="Calibri"/>
                <a:cs typeface="Calibri"/>
                <a:sym typeface="Calibri"/>
              </a:defRPr>
            </a:lvl3pPr>
            <a:lvl4pPr indent="0" lvl="3" marL="1371600" marR="0" rtl="1" algn="r">
              <a:spcBef>
                <a:spcPts val="0"/>
              </a:spcBef>
              <a:buNone/>
              <a:defRPr b="0" i="0" sz="1800" u="none" cap="none" strike="noStrike">
                <a:solidFill>
                  <a:schemeClr val="dk1"/>
                </a:solidFill>
                <a:latin typeface="Calibri"/>
                <a:ea typeface="Calibri"/>
                <a:cs typeface="Calibri"/>
                <a:sym typeface="Calibri"/>
              </a:defRPr>
            </a:lvl4pPr>
            <a:lvl5pPr indent="0" lvl="4" marL="1828800" marR="0" rtl="1" algn="r">
              <a:spcBef>
                <a:spcPts val="0"/>
              </a:spcBef>
              <a:buNone/>
              <a:defRPr b="0" i="0" sz="1800" u="none" cap="none" strike="noStrike">
                <a:solidFill>
                  <a:schemeClr val="dk1"/>
                </a:solidFill>
                <a:latin typeface="Calibri"/>
                <a:ea typeface="Calibri"/>
                <a:cs typeface="Calibri"/>
                <a:sym typeface="Calibri"/>
              </a:defRPr>
            </a:lvl5pPr>
            <a:lvl6pPr indent="0" lvl="5" marL="2286000" marR="0" rtl="1" algn="r">
              <a:spcBef>
                <a:spcPts val="0"/>
              </a:spcBef>
              <a:buNone/>
              <a:defRPr b="0" i="0" sz="1800" u="none" cap="none" strike="noStrike">
                <a:solidFill>
                  <a:schemeClr val="dk1"/>
                </a:solidFill>
                <a:latin typeface="Calibri"/>
                <a:ea typeface="Calibri"/>
                <a:cs typeface="Calibri"/>
                <a:sym typeface="Calibri"/>
              </a:defRPr>
            </a:lvl6pPr>
            <a:lvl7pPr indent="0" lvl="6" marL="2743200" marR="0" rtl="1" algn="r">
              <a:spcBef>
                <a:spcPts val="0"/>
              </a:spcBef>
              <a:buNone/>
              <a:defRPr b="0" i="0" sz="1800" u="none" cap="none" strike="noStrike">
                <a:solidFill>
                  <a:schemeClr val="dk1"/>
                </a:solidFill>
                <a:latin typeface="Calibri"/>
                <a:ea typeface="Calibri"/>
                <a:cs typeface="Calibri"/>
                <a:sym typeface="Calibri"/>
              </a:defRPr>
            </a:lvl7pPr>
            <a:lvl8pPr indent="0" lvl="7" marL="3200400" marR="0" rtl="1" algn="r">
              <a:spcBef>
                <a:spcPts val="0"/>
              </a:spcBef>
              <a:buNone/>
              <a:defRPr b="0" i="0" sz="1800" u="none" cap="none" strike="noStrike">
                <a:solidFill>
                  <a:schemeClr val="dk1"/>
                </a:solidFill>
                <a:latin typeface="Calibri"/>
                <a:ea typeface="Calibri"/>
                <a:cs typeface="Calibri"/>
                <a:sym typeface="Calibri"/>
              </a:defRPr>
            </a:lvl8pPr>
            <a:lvl9pPr indent="0" lvl="8" marL="3657600" marR="0" rtl="1" algn="r">
              <a:spcBef>
                <a:spcPts val="0"/>
              </a:spcBef>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1"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1" algn="r">
              <a:spcBef>
                <a:spcPts val="0"/>
              </a:spcBef>
              <a:buNone/>
              <a:defRPr b="0" i="0" sz="1800" u="none" cap="none" strike="noStrike">
                <a:solidFill>
                  <a:schemeClr val="dk1"/>
                </a:solidFill>
                <a:latin typeface="Calibri"/>
                <a:ea typeface="Calibri"/>
                <a:cs typeface="Calibri"/>
                <a:sym typeface="Calibri"/>
              </a:defRPr>
            </a:lvl2pPr>
            <a:lvl3pPr indent="0" lvl="2" marL="914400" marR="0" rtl="1" algn="r">
              <a:spcBef>
                <a:spcPts val="0"/>
              </a:spcBef>
              <a:buNone/>
              <a:defRPr b="0" i="0" sz="1800" u="none" cap="none" strike="noStrike">
                <a:solidFill>
                  <a:schemeClr val="dk1"/>
                </a:solidFill>
                <a:latin typeface="Calibri"/>
                <a:ea typeface="Calibri"/>
                <a:cs typeface="Calibri"/>
                <a:sym typeface="Calibri"/>
              </a:defRPr>
            </a:lvl3pPr>
            <a:lvl4pPr indent="0" lvl="3" marL="1371600" marR="0" rtl="1" algn="r">
              <a:spcBef>
                <a:spcPts val="0"/>
              </a:spcBef>
              <a:buNone/>
              <a:defRPr b="0" i="0" sz="1800" u="none" cap="none" strike="noStrike">
                <a:solidFill>
                  <a:schemeClr val="dk1"/>
                </a:solidFill>
                <a:latin typeface="Calibri"/>
                <a:ea typeface="Calibri"/>
                <a:cs typeface="Calibri"/>
                <a:sym typeface="Calibri"/>
              </a:defRPr>
            </a:lvl4pPr>
            <a:lvl5pPr indent="0" lvl="4" marL="1828800" marR="0" rtl="1" algn="r">
              <a:spcBef>
                <a:spcPts val="0"/>
              </a:spcBef>
              <a:buNone/>
              <a:defRPr b="0" i="0" sz="1800" u="none" cap="none" strike="noStrike">
                <a:solidFill>
                  <a:schemeClr val="dk1"/>
                </a:solidFill>
                <a:latin typeface="Calibri"/>
                <a:ea typeface="Calibri"/>
                <a:cs typeface="Calibri"/>
                <a:sym typeface="Calibri"/>
              </a:defRPr>
            </a:lvl5pPr>
            <a:lvl6pPr indent="0" lvl="5" marL="2286000" marR="0" rtl="1" algn="r">
              <a:spcBef>
                <a:spcPts val="0"/>
              </a:spcBef>
              <a:buNone/>
              <a:defRPr b="0" i="0" sz="1800" u="none" cap="none" strike="noStrike">
                <a:solidFill>
                  <a:schemeClr val="dk1"/>
                </a:solidFill>
                <a:latin typeface="Calibri"/>
                <a:ea typeface="Calibri"/>
                <a:cs typeface="Calibri"/>
                <a:sym typeface="Calibri"/>
              </a:defRPr>
            </a:lvl6pPr>
            <a:lvl7pPr indent="0" lvl="6" marL="2743200" marR="0" rtl="1" algn="r">
              <a:spcBef>
                <a:spcPts val="0"/>
              </a:spcBef>
              <a:buNone/>
              <a:defRPr b="0" i="0" sz="1800" u="none" cap="none" strike="noStrike">
                <a:solidFill>
                  <a:schemeClr val="dk1"/>
                </a:solidFill>
                <a:latin typeface="Calibri"/>
                <a:ea typeface="Calibri"/>
                <a:cs typeface="Calibri"/>
                <a:sym typeface="Calibri"/>
              </a:defRPr>
            </a:lvl7pPr>
            <a:lvl8pPr indent="0" lvl="7" marL="3200400" marR="0" rtl="1" algn="r">
              <a:spcBef>
                <a:spcPts val="0"/>
              </a:spcBef>
              <a:buNone/>
              <a:defRPr b="0" i="0" sz="1800" u="none" cap="none" strike="noStrike">
                <a:solidFill>
                  <a:schemeClr val="dk1"/>
                </a:solidFill>
                <a:latin typeface="Calibri"/>
                <a:ea typeface="Calibri"/>
                <a:cs typeface="Calibri"/>
                <a:sym typeface="Calibri"/>
              </a:defRPr>
            </a:lvl8pPr>
            <a:lvl9pPr indent="0" lvl="8" marL="3657600" marR="0" rtl="1" algn="r">
              <a:spcBef>
                <a:spcPts val="0"/>
              </a:spcBef>
              <a:buNone/>
              <a:defRPr b="0" i="0" sz="1800" u="none" cap="none" strike="noStrike">
                <a:solidFill>
                  <a:schemeClr val="dk1"/>
                </a:solidFill>
                <a:latin typeface="Calibri"/>
                <a:ea typeface="Calibri"/>
                <a:cs typeface="Calibri"/>
                <a:sym typeface="Calibri"/>
              </a:defRPr>
            </a:lvl9pPr>
          </a:lstStyle>
          <a:p/>
        </p:txBody>
      </p:sp>
      <p:sp>
        <p:nvSpPr>
          <p:cNvPr id="54" name="Shape 54"/>
          <p:cNvSpPr txBox="1"/>
          <p:nvPr>
            <p:ph idx="12" type="sldNum"/>
          </p:nvPr>
        </p:nvSpPr>
        <p:spPr>
          <a:xfrm>
            <a:off x="457200" y="6356350"/>
            <a:ext cx="2133599" cy="365125"/>
          </a:xfrm>
          <a:prstGeom prst="rect">
            <a:avLst/>
          </a:prstGeom>
          <a:noFill/>
          <a:ln>
            <a:noFill/>
          </a:ln>
        </p:spPr>
        <p:txBody>
          <a:bodyPr anchorCtr="0" anchor="ctr" bIns="45700" lIns="91425" rIns="91425" tIns="45700">
            <a:noAutofit/>
          </a:bodyPr>
          <a:lstStyle/>
          <a:p>
            <a:pPr indent="0" lvl="0" marL="0" marR="0" rtl="1" algn="l">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5" name="Shape 55"/>
        <p:cNvGrpSpPr/>
        <p:nvPr/>
      </p:nvGrpSpPr>
      <p:grpSpPr>
        <a:xfrm>
          <a:off x="0" y="0"/>
          <a:ext cx="0" cy="0"/>
          <a:chOff x="0" y="0"/>
          <a:chExt cx="0" cy="0"/>
        </a:xfrm>
      </p:grpSpPr>
      <p:sp>
        <p:nvSpPr>
          <p:cNvPr id="56" name="Shape 56"/>
          <p:cNvSpPr txBox="1"/>
          <p:nvPr>
            <p:ph idx="10" type="dt"/>
          </p:nvPr>
        </p:nvSpPr>
        <p:spPr>
          <a:xfrm>
            <a:off x="6553200" y="6356350"/>
            <a:ext cx="2133599" cy="365125"/>
          </a:xfrm>
          <a:prstGeom prst="rect">
            <a:avLst/>
          </a:prstGeom>
          <a:noFill/>
          <a:ln>
            <a:noFill/>
          </a:ln>
        </p:spPr>
        <p:txBody>
          <a:bodyPr anchorCtr="0" anchor="ctr" bIns="91425" lIns="91425" rIns="91425" tIns="91425"/>
          <a:lstStyle>
            <a:lvl1pPr indent="0" lvl="0" marL="0" marR="0" rtl="1" algn="r">
              <a:spcBef>
                <a:spcPts val="0"/>
              </a:spcBef>
              <a:buNone/>
              <a:defRPr b="0" i="0" sz="1200" u="none" cap="none" strike="noStrike">
                <a:solidFill>
                  <a:srgbClr val="888888"/>
                </a:solidFill>
                <a:latin typeface="Calibri"/>
                <a:ea typeface="Calibri"/>
                <a:cs typeface="Calibri"/>
                <a:sym typeface="Calibri"/>
              </a:defRPr>
            </a:lvl1pPr>
            <a:lvl2pPr indent="0" lvl="1" marL="457200" marR="0" rtl="1" algn="r">
              <a:spcBef>
                <a:spcPts val="0"/>
              </a:spcBef>
              <a:buNone/>
              <a:defRPr b="0" i="0" sz="1800" u="none" cap="none" strike="noStrike">
                <a:solidFill>
                  <a:schemeClr val="dk1"/>
                </a:solidFill>
                <a:latin typeface="Calibri"/>
                <a:ea typeface="Calibri"/>
                <a:cs typeface="Calibri"/>
                <a:sym typeface="Calibri"/>
              </a:defRPr>
            </a:lvl2pPr>
            <a:lvl3pPr indent="0" lvl="2" marL="914400" marR="0" rtl="1" algn="r">
              <a:spcBef>
                <a:spcPts val="0"/>
              </a:spcBef>
              <a:buNone/>
              <a:defRPr b="0" i="0" sz="1800" u="none" cap="none" strike="noStrike">
                <a:solidFill>
                  <a:schemeClr val="dk1"/>
                </a:solidFill>
                <a:latin typeface="Calibri"/>
                <a:ea typeface="Calibri"/>
                <a:cs typeface="Calibri"/>
                <a:sym typeface="Calibri"/>
              </a:defRPr>
            </a:lvl3pPr>
            <a:lvl4pPr indent="0" lvl="3" marL="1371600" marR="0" rtl="1" algn="r">
              <a:spcBef>
                <a:spcPts val="0"/>
              </a:spcBef>
              <a:buNone/>
              <a:defRPr b="0" i="0" sz="1800" u="none" cap="none" strike="noStrike">
                <a:solidFill>
                  <a:schemeClr val="dk1"/>
                </a:solidFill>
                <a:latin typeface="Calibri"/>
                <a:ea typeface="Calibri"/>
                <a:cs typeface="Calibri"/>
                <a:sym typeface="Calibri"/>
              </a:defRPr>
            </a:lvl4pPr>
            <a:lvl5pPr indent="0" lvl="4" marL="1828800" marR="0" rtl="1" algn="r">
              <a:spcBef>
                <a:spcPts val="0"/>
              </a:spcBef>
              <a:buNone/>
              <a:defRPr b="0" i="0" sz="1800" u="none" cap="none" strike="noStrike">
                <a:solidFill>
                  <a:schemeClr val="dk1"/>
                </a:solidFill>
                <a:latin typeface="Calibri"/>
                <a:ea typeface="Calibri"/>
                <a:cs typeface="Calibri"/>
                <a:sym typeface="Calibri"/>
              </a:defRPr>
            </a:lvl5pPr>
            <a:lvl6pPr indent="0" lvl="5" marL="2286000" marR="0" rtl="1" algn="r">
              <a:spcBef>
                <a:spcPts val="0"/>
              </a:spcBef>
              <a:buNone/>
              <a:defRPr b="0" i="0" sz="1800" u="none" cap="none" strike="noStrike">
                <a:solidFill>
                  <a:schemeClr val="dk1"/>
                </a:solidFill>
                <a:latin typeface="Calibri"/>
                <a:ea typeface="Calibri"/>
                <a:cs typeface="Calibri"/>
                <a:sym typeface="Calibri"/>
              </a:defRPr>
            </a:lvl6pPr>
            <a:lvl7pPr indent="0" lvl="6" marL="2743200" marR="0" rtl="1" algn="r">
              <a:spcBef>
                <a:spcPts val="0"/>
              </a:spcBef>
              <a:buNone/>
              <a:defRPr b="0" i="0" sz="1800" u="none" cap="none" strike="noStrike">
                <a:solidFill>
                  <a:schemeClr val="dk1"/>
                </a:solidFill>
                <a:latin typeface="Calibri"/>
                <a:ea typeface="Calibri"/>
                <a:cs typeface="Calibri"/>
                <a:sym typeface="Calibri"/>
              </a:defRPr>
            </a:lvl7pPr>
            <a:lvl8pPr indent="0" lvl="7" marL="3200400" marR="0" rtl="1" algn="r">
              <a:spcBef>
                <a:spcPts val="0"/>
              </a:spcBef>
              <a:buNone/>
              <a:defRPr b="0" i="0" sz="1800" u="none" cap="none" strike="noStrike">
                <a:solidFill>
                  <a:schemeClr val="dk1"/>
                </a:solidFill>
                <a:latin typeface="Calibri"/>
                <a:ea typeface="Calibri"/>
                <a:cs typeface="Calibri"/>
                <a:sym typeface="Calibri"/>
              </a:defRPr>
            </a:lvl8pPr>
            <a:lvl9pPr indent="0" lvl="8" marL="3657600" marR="0" rtl="1" algn="r">
              <a:spcBef>
                <a:spcPts val="0"/>
              </a:spcBef>
              <a:buNone/>
              <a:defRPr b="0" i="0" sz="1800" u="none" cap="none" strike="noStrike">
                <a:solidFill>
                  <a:schemeClr val="dk1"/>
                </a:solidFill>
                <a:latin typeface="Calibri"/>
                <a:ea typeface="Calibri"/>
                <a:cs typeface="Calibri"/>
                <a:sym typeface="Calibri"/>
              </a:defRPr>
            </a:lvl9pPr>
          </a:lstStyle>
          <a:p/>
        </p:txBody>
      </p:sp>
      <p:sp>
        <p:nvSpPr>
          <p:cNvPr id="57" name="Shape 57"/>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1"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1" algn="r">
              <a:spcBef>
                <a:spcPts val="0"/>
              </a:spcBef>
              <a:buNone/>
              <a:defRPr b="0" i="0" sz="1800" u="none" cap="none" strike="noStrike">
                <a:solidFill>
                  <a:schemeClr val="dk1"/>
                </a:solidFill>
                <a:latin typeface="Calibri"/>
                <a:ea typeface="Calibri"/>
                <a:cs typeface="Calibri"/>
                <a:sym typeface="Calibri"/>
              </a:defRPr>
            </a:lvl2pPr>
            <a:lvl3pPr indent="0" lvl="2" marL="914400" marR="0" rtl="1" algn="r">
              <a:spcBef>
                <a:spcPts val="0"/>
              </a:spcBef>
              <a:buNone/>
              <a:defRPr b="0" i="0" sz="1800" u="none" cap="none" strike="noStrike">
                <a:solidFill>
                  <a:schemeClr val="dk1"/>
                </a:solidFill>
                <a:latin typeface="Calibri"/>
                <a:ea typeface="Calibri"/>
                <a:cs typeface="Calibri"/>
                <a:sym typeface="Calibri"/>
              </a:defRPr>
            </a:lvl3pPr>
            <a:lvl4pPr indent="0" lvl="3" marL="1371600" marR="0" rtl="1" algn="r">
              <a:spcBef>
                <a:spcPts val="0"/>
              </a:spcBef>
              <a:buNone/>
              <a:defRPr b="0" i="0" sz="1800" u="none" cap="none" strike="noStrike">
                <a:solidFill>
                  <a:schemeClr val="dk1"/>
                </a:solidFill>
                <a:latin typeface="Calibri"/>
                <a:ea typeface="Calibri"/>
                <a:cs typeface="Calibri"/>
                <a:sym typeface="Calibri"/>
              </a:defRPr>
            </a:lvl4pPr>
            <a:lvl5pPr indent="0" lvl="4" marL="1828800" marR="0" rtl="1" algn="r">
              <a:spcBef>
                <a:spcPts val="0"/>
              </a:spcBef>
              <a:buNone/>
              <a:defRPr b="0" i="0" sz="1800" u="none" cap="none" strike="noStrike">
                <a:solidFill>
                  <a:schemeClr val="dk1"/>
                </a:solidFill>
                <a:latin typeface="Calibri"/>
                <a:ea typeface="Calibri"/>
                <a:cs typeface="Calibri"/>
                <a:sym typeface="Calibri"/>
              </a:defRPr>
            </a:lvl5pPr>
            <a:lvl6pPr indent="0" lvl="5" marL="2286000" marR="0" rtl="1" algn="r">
              <a:spcBef>
                <a:spcPts val="0"/>
              </a:spcBef>
              <a:buNone/>
              <a:defRPr b="0" i="0" sz="1800" u="none" cap="none" strike="noStrike">
                <a:solidFill>
                  <a:schemeClr val="dk1"/>
                </a:solidFill>
                <a:latin typeface="Calibri"/>
                <a:ea typeface="Calibri"/>
                <a:cs typeface="Calibri"/>
                <a:sym typeface="Calibri"/>
              </a:defRPr>
            </a:lvl6pPr>
            <a:lvl7pPr indent="0" lvl="6" marL="2743200" marR="0" rtl="1" algn="r">
              <a:spcBef>
                <a:spcPts val="0"/>
              </a:spcBef>
              <a:buNone/>
              <a:defRPr b="0" i="0" sz="1800" u="none" cap="none" strike="noStrike">
                <a:solidFill>
                  <a:schemeClr val="dk1"/>
                </a:solidFill>
                <a:latin typeface="Calibri"/>
                <a:ea typeface="Calibri"/>
                <a:cs typeface="Calibri"/>
                <a:sym typeface="Calibri"/>
              </a:defRPr>
            </a:lvl7pPr>
            <a:lvl8pPr indent="0" lvl="7" marL="3200400" marR="0" rtl="1" algn="r">
              <a:spcBef>
                <a:spcPts val="0"/>
              </a:spcBef>
              <a:buNone/>
              <a:defRPr b="0" i="0" sz="1800" u="none" cap="none" strike="noStrike">
                <a:solidFill>
                  <a:schemeClr val="dk1"/>
                </a:solidFill>
                <a:latin typeface="Calibri"/>
                <a:ea typeface="Calibri"/>
                <a:cs typeface="Calibri"/>
                <a:sym typeface="Calibri"/>
              </a:defRPr>
            </a:lvl8pPr>
            <a:lvl9pPr indent="0" lvl="8" marL="3657600" marR="0" rtl="1" algn="r">
              <a:spcBef>
                <a:spcPts val="0"/>
              </a:spcBef>
              <a:buNone/>
              <a:defRPr b="0" i="0" sz="1800" u="none" cap="none" strike="noStrike">
                <a:solidFill>
                  <a:schemeClr val="dk1"/>
                </a:solidFill>
                <a:latin typeface="Calibri"/>
                <a:ea typeface="Calibri"/>
                <a:cs typeface="Calibri"/>
                <a:sym typeface="Calibri"/>
              </a:defRPr>
            </a:lvl9pPr>
          </a:lstStyle>
          <a:p/>
        </p:txBody>
      </p:sp>
      <p:sp>
        <p:nvSpPr>
          <p:cNvPr id="58" name="Shape 58"/>
          <p:cNvSpPr txBox="1"/>
          <p:nvPr>
            <p:ph idx="12" type="sldNum"/>
          </p:nvPr>
        </p:nvSpPr>
        <p:spPr>
          <a:xfrm>
            <a:off x="457200" y="6356350"/>
            <a:ext cx="2133599" cy="365125"/>
          </a:xfrm>
          <a:prstGeom prst="rect">
            <a:avLst/>
          </a:prstGeom>
          <a:noFill/>
          <a:ln>
            <a:noFill/>
          </a:ln>
        </p:spPr>
        <p:txBody>
          <a:bodyPr anchorCtr="0" anchor="ctr" bIns="45700" lIns="91425" rIns="91425" tIns="45700">
            <a:noAutofit/>
          </a:bodyPr>
          <a:lstStyle/>
          <a:p>
            <a:pPr indent="0" lvl="0" marL="0" marR="0" rtl="1" algn="l">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9" name="Shape 59"/>
        <p:cNvGrpSpPr/>
        <p:nvPr/>
      </p:nvGrpSpPr>
      <p:grpSpPr>
        <a:xfrm>
          <a:off x="0" y="0"/>
          <a:ext cx="0" cy="0"/>
          <a:chOff x="0" y="0"/>
          <a:chExt cx="0" cy="0"/>
        </a:xfrm>
      </p:grpSpPr>
      <p:sp>
        <p:nvSpPr>
          <p:cNvPr id="60" name="Shape 60"/>
          <p:cNvSpPr txBox="1"/>
          <p:nvPr>
            <p:ph type="title"/>
          </p:nvPr>
        </p:nvSpPr>
        <p:spPr>
          <a:xfrm>
            <a:off x="457200" y="273050"/>
            <a:ext cx="3008313" cy="1162049"/>
          </a:xfrm>
          <a:prstGeom prst="rect">
            <a:avLst/>
          </a:prstGeom>
          <a:noFill/>
          <a:ln>
            <a:noFill/>
          </a:ln>
        </p:spPr>
        <p:txBody>
          <a:bodyPr anchorCtr="0" anchor="b" bIns="91425" lIns="91425" rIns="91425" tIns="91425"/>
          <a:lstStyle>
            <a:lvl1pPr indent="0" lvl="0" marL="0" marR="0" rtl="1" algn="r">
              <a:spcBef>
                <a:spcPts val="0"/>
              </a:spcBef>
              <a:buClr>
                <a:schemeClr val="dk1"/>
              </a:buClr>
              <a:buFont typeface="Calibri"/>
              <a:buNone/>
              <a:defRPr b="1" i="0" sz="2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1" name="Shape 61"/>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indent="-139700" lvl="0" marL="342900" marR="0" rtl="1" algn="r">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1" algn="r">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1" algn="r">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1" algn="r">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1" algn="r">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1" algn="r">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1" algn="r">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1" algn="r">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1" algn="r">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62" name="Shape 62"/>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lvl="0" marL="0" marR="0" rtl="1" algn="r">
              <a:spcBef>
                <a:spcPts val="280"/>
              </a:spcBef>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1" algn="r">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1" algn="r">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1" algn="r">
              <a:spcBef>
                <a:spcPts val="18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1" algn="r">
              <a:spcBef>
                <a:spcPts val="18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1" algn="r">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1" algn="r">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1" algn="r">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1" algn="r">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63" name="Shape 63"/>
          <p:cNvSpPr txBox="1"/>
          <p:nvPr>
            <p:ph idx="10" type="dt"/>
          </p:nvPr>
        </p:nvSpPr>
        <p:spPr>
          <a:xfrm>
            <a:off x="6553200" y="6356350"/>
            <a:ext cx="2133599" cy="365125"/>
          </a:xfrm>
          <a:prstGeom prst="rect">
            <a:avLst/>
          </a:prstGeom>
          <a:noFill/>
          <a:ln>
            <a:noFill/>
          </a:ln>
        </p:spPr>
        <p:txBody>
          <a:bodyPr anchorCtr="0" anchor="ctr" bIns="91425" lIns="91425" rIns="91425" tIns="91425"/>
          <a:lstStyle>
            <a:lvl1pPr indent="0" lvl="0" marL="0" marR="0" rtl="1" algn="r">
              <a:spcBef>
                <a:spcPts val="0"/>
              </a:spcBef>
              <a:buNone/>
              <a:defRPr b="0" i="0" sz="1200" u="none" cap="none" strike="noStrike">
                <a:solidFill>
                  <a:srgbClr val="888888"/>
                </a:solidFill>
                <a:latin typeface="Calibri"/>
                <a:ea typeface="Calibri"/>
                <a:cs typeface="Calibri"/>
                <a:sym typeface="Calibri"/>
              </a:defRPr>
            </a:lvl1pPr>
            <a:lvl2pPr indent="0" lvl="1" marL="457200" marR="0" rtl="1" algn="r">
              <a:spcBef>
                <a:spcPts val="0"/>
              </a:spcBef>
              <a:buNone/>
              <a:defRPr b="0" i="0" sz="1800" u="none" cap="none" strike="noStrike">
                <a:solidFill>
                  <a:schemeClr val="dk1"/>
                </a:solidFill>
                <a:latin typeface="Calibri"/>
                <a:ea typeface="Calibri"/>
                <a:cs typeface="Calibri"/>
                <a:sym typeface="Calibri"/>
              </a:defRPr>
            </a:lvl2pPr>
            <a:lvl3pPr indent="0" lvl="2" marL="914400" marR="0" rtl="1" algn="r">
              <a:spcBef>
                <a:spcPts val="0"/>
              </a:spcBef>
              <a:buNone/>
              <a:defRPr b="0" i="0" sz="1800" u="none" cap="none" strike="noStrike">
                <a:solidFill>
                  <a:schemeClr val="dk1"/>
                </a:solidFill>
                <a:latin typeface="Calibri"/>
                <a:ea typeface="Calibri"/>
                <a:cs typeface="Calibri"/>
                <a:sym typeface="Calibri"/>
              </a:defRPr>
            </a:lvl3pPr>
            <a:lvl4pPr indent="0" lvl="3" marL="1371600" marR="0" rtl="1" algn="r">
              <a:spcBef>
                <a:spcPts val="0"/>
              </a:spcBef>
              <a:buNone/>
              <a:defRPr b="0" i="0" sz="1800" u="none" cap="none" strike="noStrike">
                <a:solidFill>
                  <a:schemeClr val="dk1"/>
                </a:solidFill>
                <a:latin typeface="Calibri"/>
                <a:ea typeface="Calibri"/>
                <a:cs typeface="Calibri"/>
                <a:sym typeface="Calibri"/>
              </a:defRPr>
            </a:lvl4pPr>
            <a:lvl5pPr indent="0" lvl="4" marL="1828800" marR="0" rtl="1" algn="r">
              <a:spcBef>
                <a:spcPts val="0"/>
              </a:spcBef>
              <a:buNone/>
              <a:defRPr b="0" i="0" sz="1800" u="none" cap="none" strike="noStrike">
                <a:solidFill>
                  <a:schemeClr val="dk1"/>
                </a:solidFill>
                <a:latin typeface="Calibri"/>
                <a:ea typeface="Calibri"/>
                <a:cs typeface="Calibri"/>
                <a:sym typeface="Calibri"/>
              </a:defRPr>
            </a:lvl5pPr>
            <a:lvl6pPr indent="0" lvl="5" marL="2286000" marR="0" rtl="1" algn="r">
              <a:spcBef>
                <a:spcPts val="0"/>
              </a:spcBef>
              <a:buNone/>
              <a:defRPr b="0" i="0" sz="1800" u="none" cap="none" strike="noStrike">
                <a:solidFill>
                  <a:schemeClr val="dk1"/>
                </a:solidFill>
                <a:latin typeface="Calibri"/>
                <a:ea typeface="Calibri"/>
                <a:cs typeface="Calibri"/>
                <a:sym typeface="Calibri"/>
              </a:defRPr>
            </a:lvl6pPr>
            <a:lvl7pPr indent="0" lvl="6" marL="2743200" marR="0" rtl="1" algn="r">
              <a:spcBef>
                <a:spcPts val="0"/>
              </a:spcBef>
              <a:buNone/>
              <a:defRPr b="0" i="0" sz="1800" u="none" cap="none" strike="noStrike">
                <a:solidFill>
                  <a:schemeClr val="dk1"/>
                </a:solidFill>
                <a:latin typeface="Calibri"/>
                <a:ea typeface="Calibri"/>
                <a:cs typeface="Calibri"/>
                <a:sym typeface="Calibri"/>
              </a:defRPr>
            </a:lvl7pPr>
            <a:lvl8pPr indent="0" lvl="7" marL="3200400" marR="0" rtl="1" algn="r">
              <a:spcBef>
                <a:spcPts val="0"/>
              </a:spcBef>
              <a:buNone/>
              <a:defRPr b="0" i="0" sz="1800" u="none" cap="none" strike="noStrike">
                <a:solidFill>
                  <a:schemeClr val="dk1"/>
                </a:solidFill>
                <a:latin typeface="Calibri"/>
                <a:ea typeface="Calibri"/>
                <a:cs typeface="Calibri"/>
                <a:sym typeface="Calibri"/>
              </a:defRPr>
            </a:lvl8pPr>
            <a:lvl9pPr indent="0" lvl="8" marL="3657600" marR="0" rtl="1" algn="r">
              <a:spcBef>
                <a:spcPts val="0"/>
              </a:spcBef>
              <a:buNone/>
              <a:defRPr b="0" i="0" sz="1800" u="none" cap="none" strike="noStrike">
                <a:solidFill>
                  <a:schemeClr val="dk1"/>
                </a:solidFill>
                <a:latin typeface="Calibri"/>
                <a:ea typeface="Calibri"/>
                <a:cs typeface="Calibri"/>
                <a:sym typeface="Calibri"/>
              </a:defRPr>
            </a:lvl9pPr>
          </a:lstStyle>
          <a:p/>
        </p:txBody>
      </p:sp>
      <p:sp>
        <p:nvSpPr>
          <p:cNvPr id="64" name="Shape 64"/>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1"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1" algn="r">
              <a:spcBef>
                <a:spcPts val="0"/>
              </a:spcBef>
              <a:buNone/>
              <a:defRPr b="0" i="0" sz="1800" u="none" cap="none" strike="noStrike">
                <a:solidFill>
                  <a:schemeClr val="dk1"/>
                </a:solidFill>
                <a:latin typeface="Calibri"/>
                <a:ea typeface="Calibri"/>
                <a:cs typeface="Calibri"/>
                <a:sym typeface="Calibri"/>
              </a:defRPr>
            </a:lvl2pPr>
            <a:lvl3pPr indent="0" lvl="2" marL="914400" marR="0" rtl="1" algn="r">
              <a:spcBef>
                <a:spcPts val="0"/>
              </a:spcBef>
              <a:buNone/>
              <a:defRPr b="0" i="0" sz="1800" u="none" cap="none" strike="noStrike">
                <a:solidFill>
                  <a:schemeClr val="dk1"/>
                </a:solidFill>
                <a:latin typeface="Calibri"/>
                <a:ea typeface="Calibri"/>
                <a:cs typeface="Calibri"/>
                <a:sym typeface="Calibri"/>
              </a:defRPr>
            </a:lvl3pPr>
            <a:lvl4pPr indent="0" lvl="3" marL="1371600" marR="0" rtl="1" algn="r">
              <a:spcBef>
                <a:spcPts val="0"/>
              </a:spcBef>
              <a:buNone/>
              <a:defRPr b="0" i="0" sz="1800" u="none" cap="none" strike="noStrike">
                <a:solidFill>
                  <a:schemeClr val="dk1"/>
                </a:solidFill>
                <a:latin typeface="Calibri"/>
                <a:ea typeface="Calibri"/>
                <a:cs typeface="Calibri"/>
                <a:sym typeface="Calibri"/>
              </a:defRPr>
            </a:lvl4pPr>
            <a:lvl5pPr indent="0" lvl="4" marL="1828800" marR="0" rtl="1" algn="r">
              <a:spcBef>
                <a:spcPts val="0"/>
              </a:spcBef>
              <a:buNone/>
              <a:defRPr b="0" i="0" sz="1800" u="none" cap="none" strike="noStrike">
                <a:solidFill>
                  <a:schemeClr val="dk1"/>
                </a:solidFill>
                <a:latin typeface="Calibri"/>
                <a:ea typeface="Calibri"/>
                <a:cs typeface="Calibri"/>
                <a:sym typeface="Calibri"/>
              </a:defRPr>
            </a:lvl5pPr>
            <a:lvl6pPr indent="0" lvl="5" marL="2286000" marR="0" rtl="1" algn="r">
              <a:spcBef>
                <a:spcPts val="0"/>
              </a:spcBef>
              <a:buNone/>
              <a:defRPr b="0" i="0" sz="1800" u="none" cap="none" strike="noStrike">
                <a:solidFill>
                  <a:schemeClr val="dk1"/>
                </a:solidFill>
                <a:latin typeface="Calibri"/>
                <a:ea typeface="Calibri"/>
                <a:cs typeface="Calibri"/>
                <a:sym typeface="Calibri"/>
              </a:defRPr>
            </a:lvl6pPr>
            <a:lvl7pPr indent="0" lvl="6" marL="2743200" marR="0" rtl="1" algn="r">
              <a:spcBef>
                <a:spcPts val="0"/>
              </a:spcBef>
              <a:buNone/>
              <a:defRPr b="0" i="0" sz="1800" u="none" cap="none" strike="noStrike">
                <a:solidFill>
                  <a:schemeClr val="dk1"/>
                </a:solidFill>
                <a:latin typeface="Calibri"/>
                <a:ea typeface="Calibri"/>
                <a:cs typeface="Calibri"/>
                <a:sym typeface="Calibri"/>
              </a:defRPr>
            </a:lvl7pPr>
            <a:lvl8pPr indent="0" lvl="7" marL="3200400" marR="0" rtl="1" algn="r">
              <a:spcBef>
                <a:spcPts val="0"/>
              </a:spcBef>
              <a:buNone/>
              <a:defRPr b="0" i="0" sz="1800" u="none" cap="none" strike="noStrike">
                <a:solidFill>
                  <a:schemeClr val="dk1"/>
                </a:solidFill>
                <a:latin typeface="Calibri"/>
                <a:ea typeface="Calibri"/>
                <a:cs typeface="Calibri"/>
                <a:sym typeface="Calibri"/>
              </a:defRPr>
            </a:lvl8pPr>
            <a:lvl9pPr indent="0" lvl="8" marL="3657600" marR="0" rtl="1" algn="r">
              <a:spcBef>
                <a:spcPts val="0"/>
              </a:spcBef>
              <a:buNone/>
              <a:defRPr b="0" i="0" sz="1800" u="none" cap="none" strike="noStrike">
                <a:solidFill>
                  <a:schemeClr val="dk1"/>
                </a:solidFill>
                <a:latin typeface="Calibri"/>
                <a:ea typeface="Calibri"/>
                <a:cs typeface="Calibri"/>
                <a:sym typeface="Calibri"/>
              </a:defRPr>
            </a:lvl9pPr>
          </a:lstStyle>
          <a:p/>
        </p:txBody>
      </p:sp>
      <p:sp>
        <p:nvSpPr>
          <p:cNvPr id="65" name="Shape 65"/>
          <p:cNvSpPr txBox="1"/>
          <p:nvPr>
            <p:ph idx="12" type="sldNum"/>
          </p:nvPr>
        </p:nvSpPr>
        <p:spPr>
          <a:xfrm>
            <a:off x="457200" y="6356350"/>
            <a:ext cx="2133599" cy="365125"/>
          </a:xfrm>
          <a:prstGeom prst="rect">
            <a:avLst/>
          </a:prstGeom>
          <a:noFill/>
          <a:ln>
            <a:noFill/>
          </a:ln>
        </p:spPr>
        <p:txBody>
          <a:bodyPr anchorCtr="0" anchor="ctr" bIns="45700" lIns="91425" rIns="91425" tIns="45700">
            <a:noAutofit/>
          </a:bodyPr>
          <a:lstStyle/>
          <a:p>
            <a:pPr indent="0" lvl="0" marL="0" marR="0" rtl="1" algn="l">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6" name="Shape 66"/>
        <p:cNvGrpSpPr/>
        <p:nvPr/>
      </p:nvGrpSpPr>
      <p:grpSpPr>
        <a:xfrm>
          <a:off x="0" y="0"/>
          <a:ext cx="0" cy="0"/>
          <a:chOff x="0" y="0"/>
          <a:chExt cx="0" cy="0"/>
        </a:xfrm>
      </p:grpSpPr>
      <p:sp>
        <p:nvSpPr>
          <p:cNvPr id="67" name="Shape 67"/>
          <p:cNvSpPr txBox="1"/>
          <p:nvPr>
            <p:ph type="title"/>
          </p:nvPr>
        </p:nvSpPr>
        <p:spPr>
          <a:xfrm>
            <a:off x="1792288" y="4800600"/>
            <a:ext cx="5486399" cy="566737"/>
          </a:xfrm>
          <a:prstGeom prst="rect">
            <a:avLst/>
          </a:prstGeom>
          <a:noFill/>
          <a:ln>
            <a:noFill/>
          </a:ln>
        </p:spPr>
        <p:txBody>
          <a:bodyPr anchorCtr="0" anchor="b" bIns="91425" lIns="91425" rIns="91425" tIns="91425"/>
          <a:lstStyle>
            <a:lvl1pPr indent="0" lvl="0" marL="0" marR="0" rtl="1" algn="r">
              <a:spcBef>
                <a:spcPts val="0"/>
              </a:spcBef>
              <a:buClr>
                <a:schemeClr val="dk1"/>
              </a:buClr>
              <a:buFont typeface="Calibri"/>
              <a:buNone/>
              <a:defRPr b="1" i="0" sz="2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8" name="Shape 68"/>
          <p:cNvSpPr/>
          <p:nvPr>
            <p:ph idx="2" type="pic"/>
          </p:nvPr>
        </p:nvSpPr>
        <p:spPr>
          <a:xfrm>
            <a:off x="1792288" y="612775"/>
            <a:ext cx="5486399" cy="4114800"/>
          </a:xfrm>
          <a:prstGeom prst="rect">
            <a:avLst/>
          </a:prstGeom>
          <a:noFill/>
          <a:ln>
            <a:noFill/>
          </a:ln>
        </p:spPr>
        <p:txBody>
          <a:bodyPr anchorCtr="0" anchor="t" bIns="91425" lIns="91425" rIns="91425" tIns="91425"/>
          <a:lstStyle>
            <a:lvl1pPr indent="0" lvl="0" marL="0" marR="0" rtl="1" algn="r">
              <a:spcBef>
                <a:spcPts val="640"/>
              </a:spcBef>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1" algn="r">
              <a:spcBef>
                <a:spcPts val="560"/>
              </a:spcBef>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1" algn="r">
              <a:spcBef>
                <a:spcPts val="48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1" algn="r">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1" algn="r">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1" algn="r">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1" algn="r">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1" algn="r">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1" algn="r">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69" name="Shape 69"/>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lvl="0" marL="0" marR="0" rtl="1" algn="r">
              <a:spcBef>
                <a:spcPts val="280"/>
              </a:spcBef>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1" algn="r">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1" algn="r">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1" algn="r">
              <a:spcBef>
                <a:spcPts val="18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1" algn="r">
              <a:spcBef>
                <a:spcPts val="18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1" algn="r">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1" algn="r">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1" algn="r">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1" algn="r">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70" name="Shape 70"/>
          <p:cNvSpPr txBox="1"/>
          <p:nvPr>
            <p:ph idx="10" type="dt"/>
          </p:nvPr>
        </p:nvSpPr>
        <p:spPr>
          <a:xfrm>
            <a:off x="6553200" y="6356350"/>
            <a:ext cx="2133599" cy="365125"/>
          </a:xfrm>
          <a:prstGeom prst="rect">
            <a:avLst/>
          </a:prstGeom>
          <a:noFill/>
          <a:ln>
            <a:noFill/>
          </a:ln>
        </p:spPr>
        <p:txBody>
          <a:bodyPr anchorCtr="0" anchor="ctr" bIns="91425" lIns="91425" rIns="91425" tIns="91425"/>
          <a:lstStyle>
            <a:lvl1pPr indent="0" lvl="0" marL="0" marR="0" rtl="1" algn="r">
              <a:spcBef>
                <a:spcPts val="0"/>
              </a:spcBef>
              <a:buNone/>
              <a:defRPr b="0" i="0" sz="1200" u="none" cap="none" strike="noStrike">
                <a:solidFill>
                  <a:srgbClr val="888888"/>
                </a:solidFill>
                <a:latin typeface="Calibri"/>
                <a:ea typeface="Calibri"/>
                <a:cs typeface="Calibri"/>
                <a:sym typeface="Calibri"/>
              </a:defRPr>
            </a:lvl1pPr>
            <a:lvl2pPr indent="0" lvl="1" marL="457200" marR="0" rtl="1" algn="r">
              <a:spcBef>
                <a:spcPts val="0"/>
              </a:spcBef>
              <a:buNone/>
              <a:defRPr b="0" i="0" sz="1800" u="none" cap="none" strike="noStrike">
                <a:solidFill>
                  <a:schemeClr val="dk1"/>
                </a:solidFill>
                <a:latin typeface="Calibri"/>
                <a:ea typeface="Calibri"/>
                <a:cs typeface="Calibri"/>
                <a:sym typeface="Calibri"/>
              </a:defRPr>
            </a:lvl2pPr>
            <a:lvl3pPr indent="0" lvl="2" marL="914400" marR="0" rtl="1" algn="r">
              <a:spcBef>
                <a:spcPts val="0"/>
              </a:spcBef>
              <a:buNone/>
              <a:defRPr b="0" i="0" sz="1800" u="none" cap="none" strike="noStrike">
                <a:solidFill>
                  <a:schemeClr val="dk1"/>
                </a:solidFill>
                <a:latin typeface="Calibri"/>
                <a:ea typeface="Calibri"/>
                <a:cs typeface="Calibri"/>
                <a:sym typeface="Calibri"/>
              </a:defRPr>
            </a:lvl3pPr>
            <a:lvl4pPr indent="0" lvl="3" marL="1371600" marR="0" rtl="1" algn="r">
              <a:spcBef>
                <a:spcPts val="0"/>
              </a:spcBef>
              <a:buNone/>
              <a:defRPr b="0" i="0" sz="1800" u="none" cap="none" strike="noStrike">
                <a:solidFill>
                  <a:schemeClr val="dk1"/>
                </a:solidFill>
                <a:latin typeface="Calibri"/>
                <a:ea typeface="Calibri"/>
                <a:cs typeface="Calibri"/>
                <a:sym typeface="Calibri"/>
              </a:defRPr>
            </a:lvl4pPr>
            <a:lvl5pPr indent="0" lvl="4" marL="1828800" marR="0" rtl="1" algn="r">
              <a:spcBef>
                <a:spcPts val="0"/>
              </a:spcBef>
              <a:buNone/>
              <a:defRPr b="0" i="0" sz="1800" u="none" cap="none" strike="noStrike">
                <a:solidFill>
                  <a:schemeClr val="dk1"/>
                </a:solidFill>
                <a:latin typeface="Calibri"/>
                <a:ea typeface="Calibri"/>
                <a:cs typeface="Calibri"/>
                <a:sym typeface="Calibri"/>
              </a:defRPr>
            </a:lvl5pPr>
            <a:lvl6pPr indent="0" lvl="5" marL="2286000" marR="0" rtl="1" algn="r">
              <a:spcBef>
                <a:spcPts val="0"/>
              </a:spcBef>
              <a:buNone/>
              <a:defRPr b="0" i="0" sz="1800" u="none" cap="none" strike="noStrike">
                <a:solidFill>
                  <a:schemeClr val="dk1"/>
                </a:solidFill>
                <a:latin typeface="Calibri"/>
                <a:ea typeface="Calibri"/>
                <a:cs typeface="Calibri"/>
                <a:sym typeface="Calibri"/>
              </a:defRPr>
            </a:lvl6pPr>
            <a:lvl7pPr indent="0" lvl="6" marL="2743200" marR="0" rtl="1" algn="r">
              <a:spcBef>
                <a:spcPts val="0"/>
              </a:spcBef>
              <a:buNone/>
              <a:defRPr b="0" i="0" sz="1800" u="none" cap="none" strike="noStrike">
                <a:solidFill>
                  <a:schemeClr val="dk1"/>
                </a:solidFill>
                <a:latin typeface="Calibri"/>
                <a:ea typeface="Calibri"/>
                <a:cs typeface="Calibri"/>
                <a:sym typeface="Calibri"/>
              </a:defRPr>
            </a:lvl7pPr>
            <a:lvl8pPr indent="0" lvl="7" marL="3200400" marR="0" rtl="1" algn="r">
              <a:spcBef>
                <a:spcPts val="0"/>
              </a:spcBef>
              <a:buNone/>
              <a:defRPr b="0" i="0" sz="1800" u="none" cap="none" strike="noStrike">
                <a:solidFill>
                  <a:schemeClr val="dk1"/>
                </a:solidFill>
                <a:latin typeface="Calibri"/>
                <a:ea typeface="Calibri"/>
                <a:cs typeface="Calibri"/>
                <a:sym typeface="Calibri"/>
              </a:defRPr>
            </a:lvl8pPr>
            <a:lvl9pPr indent="0" lvl="8" marL="3657600" marR="0" rtl="1" algn="r">
              <a:spcBef>
                <a:spcPts val="0"/>
              </a:spcBef>
              <a:buNone/>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1"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1" algn="r">
              <a:spcBef>
                <a:spcPts val="0"/>
              </a:spcBef>
              <a:buNone/>
              <a:defRPr b="0" i="0" sz="1800" u="none" cap="none" strike="noStrike">
                <a:solidFill>
                  <a:schemeClr val="dk1"/>
                </a:solidFill>
                <a:latin typeface="Calibri"/>
                <a:ea typeface="Calibri"/>
                <a:cs typeface="Calibri"/>
                <a:sym typeface="Calibri"/>
              </a:defRPr>
            </a:lvl2pPr>
            <a:lvl3pPr indent="0" lvl="2" marL="914400" marR="0" rtl="1" algn="r">
              <a:spcBef>
                <a:spcPts val="0"/>
              </a:spcBef>
              <a:buNone/>
              <a:defRPr b="0" i="0" sz="1800" u="none" cap="none" strike="noStrike">
                <a:solidFill>
                  <a:schemeClr val="dk1"/>
                </a:solidFill>
                <a:latin typeface="Calibri"/>
                <a:ea typeface="Calibri"/>
                <a:cs typeface="Calibri"/>
                <a:sym typeface="Calibri"/>
              </a:defRPr>
            </a:lvl3pPr>
            <a:lvl4pPr indent="0" lvl="3" marL="1371600" marR="0" rtl="1" algn="r">
              <a:spcBef>
                <a:spcPts val="0"/>
              </a:spcBef>
              <a:buNone/>
              <a:defRPr b="0" i="0" sz="1800" u="none" cap="none" strike="noStrike">
                <a:solidFill>
                  <a:schemeClr val="dk1"/>
                </a:solidFill>
                <a:latin typeface="Calibri"/>
                <a:ea typeface="Calibri"/>
                <a:cs typeface="Calibri"/>
                <a:sym typeface="Calibri"/>
              </a:defRPr>
            </a:lvl4pPr>
            <a:lvl5pPr indent="0" lvl="4" marL="1828800" marR="0" rtl="1" algn="r">
              <a:spcBef>
                <a:spcPts val="0"/>
              </a:spcBef>
              <a:buNone/>
              <a:defRPr b="0" i="0" sz="1800" u="none" cap="none" strike="noStrike">
                <a:solidFill>
                  <a:schemeClr val="dk1"/>
                </a:solidFill>
                <a:latin typeface="Calibri"/>
                <a:ea typeface="Calibri"/>
                <a:cs typeface="Calibri"/>
                <a:sym typeface="Calibri"/>
              </a:defRPr>
            </a:lvl5pPr>
            <a:lvl6pPr indent="0" lvl="5" marL="2286000" marR="0" rtl="1" algn="r">
              <a:spcBef>
                <a:spcPts val="0"/>
              </a:spcBef>
              <a:buNone/>
              <a:defRPr b="0" i="0" sz="1800" u="none" cap="none" strike="noStrike">
                <a:solidFill>
                  <a:schemeClr val="dk1"/>
                </a:solidFill>
                <a:latin typeface="Calibri"/>
                <a:ea typeface="Calibri"/>
                <a:cs typeface="Calibri"/>
                <a:sym typeface="Calibri"/>
              </a:defRPr>
            </a:lvl6pPr>
            <a:lvl7pPr indent="0" lvl="6" marL="2743200" marR="0" rtl="1" algn="r">
              <a:spcBef>
                <a:spcPts val="0"/>
              </a:spcBef>
              <a:buNone/>
              <a:defRPr b="0" i="0" sz="1800" u="none" cap="none" strike="noStrike">
                <a:solidFill>
                  <a:schemeClr val="dk1"/>
                </a:solidFill>
                <a:latin typeface="Calibri"/>
                <a:ea typeface="Calibri"/>
                <a:cs typeface="Calibri"/>
                <a:sym typeface="Calibri"/>
              </a:defRPr>
            </a:lvl7pPr>
            <a:lvl8pPr indent="0" lvl="7" marL="3200400" marR="0" rtl="1" algn="r">
              <a:spcBef>
                <a:spcPts val="0"/>
              </a:spcBef>
              <a:buNone/>
              <a:defRPr b="0" i="0" sz="1800" u="none" cap="none" strike="noStrike">
                <a:solidFill>
                  <a:schemeClr val="dk1"/>
                </a:solidFill>
                <a:latin typeface="Calibri"/>
                <a:ea typeface="Calibri"/>
                <a:cs typeface="Calibri"/>
                <a:sym typeface="Calibri"/>
              </a:defRPr>
            </a:lvl8pPr>
            <a:lvl9pPr indent="0" lvl="8" marL="3657600" marR="0" rtl="1" algn="r">
              <a:spcBef>
                <a:spcPts val="0"/>
              </a:spcBef>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2" type="sldNum"/>
          </p:nvPr>
        </p:nvSpPr>
        <p:spPr>
          <a:xfrm>
            <a:off x="457200" y="6356350"/>
            <a:ext cx="2133599" cy="365125"/>
          </a:xfrm>
          <a:prstGeom prst="rect">
            <a:avLst/>
          </a:prstGeom>
          <a:noFill/>
          <a:ln>
            <a:noFill/>
          </a:ln>
        </p:spPr>
        <p:txBody>
          <a:bodyPr anchorCtr="0" anchor="ctr" bIns="45700" lIns="91425" rIns="91425" tIns="45700">
            <a:noAutofit/>
          </a:bodyPr>
          <a:lstStyle/>
          <a:p>
            <a:pPr indent="0" lvl="0" marL="0" marR="0" rtl="1" algn="l">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1"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 name="Shape 11"/>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lvl="0" marL="342900" marR="0" rtl="1" algn="r">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1" algn="r">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1" algn="r">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1" algn="r">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1" algn="r">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1" algn="r">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1" algn="r">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1" algn="r">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1" algn="r">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6553200" y="6356350"/>
            <a:ext cx="2133599" cy="365125"/>
          </a:xfrm>
          <a:prstGeom prst="rect">
            <a:avLst/>
          </a:prstGeom>
          <a:noFill/>
          <a:ln>
            <a:noFill/>
          </a:ln>
        </p:spPr>
        <p:txBody>
          <a:bodyPr anchorCtr="0" anchor="ctr" bIns="91425" lIns="91425" rIns="91425" tIns="91425"/>
          <a:lstStyle>
            <a:lvl1pPr indent="0" lvl="0" marL="0" marR="0" rtl="1" algn="r">
              <a:spcBef>
                <a:spcPts val="0"/>
              </a:spcBef>
              <a:buNone/>
              <a:defRPr b="0" i="0" sz="1200" u="none" cap="none" strike="noStrike">
                <a:solidFill>
                  <a:srgbClr val="888888"/>
                </a:solidFill>
                <a:latin typeface="Calibri"/>
                <a:ea typeface="Calibri"/>
                <a:cs typeface="Calibri"/>
                <a:sym typeface="Calibri"/>
              </a:defRPr>
            </a:lvl1pPr>
            <a:lvl2pPr indent="0" lvl="1" marL="457200" marR="0" rtl="1" algn="r">
              <a:spcBef>
                <a:spcPts val="0"/>
              </a:spcBef>
              <a:buNone/>
              <a:defRPr b="0" i="0" sz="1800" u="none" cap="none" strike="noStrike">
                <a:solidFill>
                  <a:schemeClr val="dk1"/>
                </a:solidFill>
                <a:latin typeface="Calibri"/>
                <a:ea typeface="Calibri"/>
                <a:cs typeface="Calibri"/>
                <a:sym typeface="Calibri"/>
              </a:defRPr>
            </a:lvl2pPr>
            <a:lvl3pPr indent="0" lvl="2" marL="914400" marR="0" rtl="1" algn="r">
              <a:spcBef>
                <a:spcPts val="0"/>
              </a:spcBef>
              <a:buNone/>
              <a:defRPr b="0" i="0" sz="1800" u="none" cap="none" strike="noStrike">
                <a:solidFill>
                  <a:schemeClr val="dk1"/>
                </a:solidFill>
                <a:latin typeface="Calibri"/>
                <a:ea typeface="Calibri"/>
                <a:cs typeface="Calibri"/>
                <a:sym typeface="Calibri"/>
              </a:defRPr>
            </a:lvl3pPr>
            <a:lvl4pPr indent="0" lvl="3" marL="1371600" marR="0" rtl="1" algn="r">
              <a:spcBef>
                <a:spcPts val="0"/>
              </a:spcBef>
              <a:buNone/>
              <a:defRPr b="0" i="0" sz="1800" u="none" cap="none" strike="noStrike">
                <a:solidFill>
                  <a:schemeClr val="dk1"/>
                </a:solidFill>
                <a:latin typeface="Calibri"/>
                <a:ea typeface="Calibri"/>
                <a:cs typeface="Calibri"/>
                <a:sym typeface="Calibri"/>
              </a:defRPr>
            </a:lvl4pPr>
            <a:lvl5pPr indent="0" lvl="4" marL="1828800" marR="0" rtl="1" algn="r">
              <a:spcBef>
                <a:spcPts val="0"/>
              </a:spcBef>
              <a:buNone/>
              <a:defRPr b="0" i="0" sz="1800" u="none" cap="none" strike="noStrike">
                <a:solidFill>
                  <a:schemeClr val="dk1"/>
                </a:solidFill>
                <a:latin typeface="Calibri"/>
                <a:ea typeface="Calibri"/>
                <a:cs typeface="Calibri"/>
                <a:sym typeface="Calibri"/>
              </a:defRPr>
            </a:lvl5pPr>
            <a:lvl6pPr indent="0" lvl="5" marL="2286000" marR="0" rtl="1" algn="r">
              <a:spcBef>
                <a:spcPts val="0"/>
              </a:spcBef>
              <a:buNone/>
              <a:defRPr b="0" i="0" sz="1800" u="none" cap="none" strike="noStrike">
                <a:solidFill>
                  <a:schemeClr val="dk1"/>
                </a:solidFill>
                <a:latin typeface="Calibri"/>
                <a:ea typeface="Calibri"/>
                <a:cs typeface="Calibri"/>
                <a:sym typeface="Calibri"/>
              </a:defRPr>
            </a:lvl6pPr>
            <a:lvl7pPr indent="0" lvl="6" marL="2743200" marR="0" rtl="1" algn="r">
              <a:spcBef>
                <a:spcPts val="0"/>
              </a:spcBef>
              <a:buNone/>
              <a:defRPr b="0" i="0" sz="1800" u="none" cap="none" strike="noStrike">
                <a:solidFill>
                  <a:schemeClr val="dk1"/>
                </a:solidFill>
                <a:latin typeface="Calibri"/>
                <a:ea typeface="Calibri"/>
                <a:cs typeface="Calibri"/>
                <a:sym typeface="Calibri"/>
              </a:defRPr>
            </a:lvl7pPr>
            <a:lvl8pPr indent="0" lvl="7" marL="3200400" marR="0" rtl="1" algn="r">
              <a:spcBef>
                <a:spcPts val="0"/>
              </a:spcBef>
              <a:buNone/>
              <a:defRPr b="0" i="0" sz="1800" u="none" cap="none" strike="noStrike">
                <a:solidFill>
                  <a:schemeClr val="dk1"/>
                </a:solidFill>
                <a:latin typeface="Calibri"/>
                <a:ea typeface="Calibri"/>
                <a:cs typeface="Calibri"/>
                <a:sym typeface="Calibri"/>
              </a:defRPr>
            </a:lvl8pPr>
            <a:lvl9pPr indent="0" lvl="8" marL="3657600" marR="0" rtl="1" algn="r">
              <a:spcBef>
                <a:spcPts val="0"/>
              </a:spcBef>
              <a:buNone/>
              <a:defRPr b="0" i="0" sz="18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1"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1" algn="r">
              <a:spcBef>
                <a:spcPts val="0"/>
              </a:spcBef>
              <a:buNone/>
              <a:defRPr b="0" i="0" sz="1800" u="none" cap="none" strike="noStrike">
                <a:solidFill>
                  <a:schemeClr val="dk1"/>
                </a:solidFill>
                <a:latin typeface="Calibri"/>
                <a:ea typeface="Calibri"/>
                <a:cs typeface="Calibri"/>
                <a:sym typeface="Calibri"/>
              </a:defRPr>
            </a:lvl2pPr>
            <a:lvl3pPr indent="0" lvl="2" marL="914400" marR="0" rtl="1" algn="r">
              <a:spcBef>
                <a:spcPts val="0"/>
              </a:spcBef>
              <a:buNone/>
              <a:defRPr b="0" i="0" sz="1800" u="none" cap="none" strike="noStrike">
                <a:solidFill>
                  <a:schemeClr val="dk1"/>
                </a:solidFill>
                <a:latin typeface="Calibri"/>
                <a:ea typeface="Calibri"/>
                <a:cs typeface="Calibri"/>
                <a:sym typeface="Calibri"/>
              </a:defRPr>
            </a:lvl3pPr>
            <a:lvl4pPr indent="0" lvl="3" marL="1371600" marR="0" rtl="1" algn="r">
              <a:spcBef>
                <a:spcPts val="0"/>
              </a:spcBef>
              <a:buNone/>
              <a:defRPr b="0" i="0" sz="1800" u="none" cap="none" strike="noStrike">
                <a:solidFill>
                  <a:schemeClr val="dk1"/>
                </a:solidFill>
                <a:latin typeface="Calibri"/>
                <a:ea typeface="Calibri"/>
                <a:cs typeface="Calibri"/>
                <a:sym typeface="Calibri"/>
              </a:defRPr>
            </a:lvl4pPr>
            <a:lvl5pPr indent="0" lvl="4" marL="1828800" marR="0" rtl="1" algn="r">
              <a:spcBef>
                <a:spcPts val="0"/>
              </a:spcBef>
              <a:buNone/>
              <a:defRPr b="0" i="0" sz="1800" u="none" cap="none" strike="noStrike">
                <a:solidFill>
                  <a:schemeClr val="dk1"/>
                </a:solidFill>
                <a:latin typeface="Calibri"/>
                <a:ea typeface="Calibri"/>
                <a:cs typeface="Calibri"/>
                <a:sym typeface="Calibri"/>
              </a:defRPr>
            </a:lvl5pPr>
            <a:lvl6pPr indent="0" lvl="5" marL="2286000" marR="0" rtl="1" algn="r">
              <a:spcBef>
                <a:spcPts val="0"/>
              </a:spcBef>
              <a:buNone/>
              <a:defRPr b="0" i="0" sz="1800" u="none" cap="none" strike="noStrike">
                <a:solidFill>
                  <a:schemeClr val="dk1"/>
                </a:solidFill>
                <a:latin typeface="Calibri"/>
                <a:ea typeface="Calibri"/>
                <a:cs typeface="Calibri"/>
                <a:sym typeface="Calibri"/>
              </a:defRPr>
            </a:lvl6pPr>
            <a:lvl7pPr indent="0" lvl="6" marL="2743200" marR="0" rtl="1" algn="r">
              <a:spcBef>
                <a:spcPts val="0"/>
              </a:spcBef>
              <a:buNone/>
              <a:defRPr b="0" i="0" sz="1800" u="none" cap="none" strike="noStrike">
                <a:solidFill>
                  <a:schemeClr val="dk1"/>
                </a:solidFill>
                <a:latin typeface="Calibri"/>
                <a:ea typeface="Calibri"/>
                <a:cs typeface="Calibri"/>
                <a:sym typeface="Calibri"/>
              </a:defRPr>
            </a:lvl7pPr>
            <a:lvl8pPr indent="0" lvl="7" marL="3200400" marR="0" rtl="1" algn="r">
              <a:spcBef>
                <a:spcPts val="0"/>
              </a:spcBef>
              <a:buNone/>
              <a:defRPr b="0" i="0" sz="1800" u="none" cap="none" strike="noStrike">
                <a:solidFill>
                  <a:schemeClr val="dk1"/>
                </a:solidFill>
                <a:latin typeface="Calibri"/>
                <a:ea typeface="Calibri"/>
                <a:cs typeface="Calibri"/>
                <a:sym typeface="Calibri"/>
              </a:defRPr>
            </a:lvl8pPr>
            <a:lvl9pPr indent="0" lvl="8" marL="3657600" marR="0" rtl="1" algn="r">
              <a:spcBef>
                <a:spcPts val="0"/>
              </a:spcBef>
              <a:buNone/>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457200" y="6356350"/>
            <a:ext cx="2133599" cy="365125"/>
          </a:xfrm>
          <a:prstGeom prst="rect">
            <a:avLst/>
          </a:prstGeom>
          <a:noFill/>
          <a:ln>
            <a:noFill/>
          </a:ln>
        </p:spPr>
        <p:txBody>
          <a:bodyPr anchorCtr="0" anchor="ctr" bIns="45700" lIns="91425" rIns="91425" tIns="45700">
            <a:noAutofit/>
          </a:bodyPr>
          <a:lstStyle/>
          <a:p>
            <a:pPr indent="0" lvl="0" marL="0" marR="0" rtl="1" algn="l">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mpjexpress.org/docs/javadocs/mpi/Request.html" TargetMode="External"/><Relationship Id="rId4" Type="http://schemas.openxmlformats.org/officeDocument/2006/relationships/hyperlink" Target="http://mpjexpress.org/docs/javadocs/mpi/Datatype.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sourceforge.net/projects/mpjexpress/files/releases/" TargetMode="External"/><Relationship Id="rId4" Type="http://schemas.openxmlformats.org/officeDocument/2006/relationships/hyperlink" Target="http://mpj-express.org/docs/readme/README-win.tx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mpjexpress.org/docs/javadocs/mpi/Request.html" TargetMode="External"/><Relationship Id="rId4" Type="http://schemas.openxmlformats.org/officeDocument/2006/relationships/hyperlink" Target="http://mpjexpress.org/docs/javadocs/mpi/Datatype.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ctrTitle"/>
          </p:nvPr>
        </p:nvSpPr>
        <p:spPr>
          <a:xfrm>
            <a:off x="685800" y="2130425"/>
            <a:ext cx="7772400" cy="1470024"/>
          </a:xfrm>
          <a:prstGeom prst="rect">
            <a:avLst/>
          </a:prstGeom>
          <a:noFill/>
          <a:ln>
            <a:noFill/>
          </a:ln>
        </p:spPr>
        <p:txBody>
          <a:bodyPr anchorCtr="0" anchor="ctr" bIns="45700" lIns="91425" rIns="91425" tIns="45700">
            <a:noAutofit/>
          </a:bodyPr>
          <a:lstStyle/>
          <a:p>
            <a:pPr indent="0" lvl="0" marL="0" marR="0" rtl="1"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Message Passing Interface</a:t>
            </a:r>
          </a:p>
        </p:txBody>
      </p:sp>
      <p:sp>
        <p:nvSpPr>
          <p:cNvPr id="90" name="Shape 90"/>
          <p:cNvSpPr txBox="1"/>
          <p:nvPr>
            <p:ph idx="1" type="subTitle"/>
          </p:nvPr>
        </p:nvSpPr>
        <p:spPr>
          <a:xfrm>
            <a:off x="1371600" y="3886200"/>
            <a:ext cx="6400799" cy="1752600"/>
          </a:xfrm>
          <a:prstGeom prst="rect">
            <a:avLst/>
          </a:prstGeom>
          <a:noFill/>
          <a:ln>
            <a:noFill/>
          </a:ln>
        </p:spPr>
        <p:txBody>
          <a:bodyPr anchorCtr="0" anchor="t" bIns="45700" lIns="91425" rIns="91425" tIns="45700">
            <a:noAutofit/>
          </a:bodyPr>
          <a:lstStyle/>
          <a:p>
            <a:pPr indent="0" lvl="0" marL="0" marR="0" rtl="1" algn="ctr">
              <a:spcBef>
                <a:spcPts val="0"/>
              </a:spcBef>
              <a:buClr>
                <a:srgbClr val="888888"/>
              </a:buClr>
              <a:buSzPct val="25000"/>
              <a:buFont typeface="Arial"/>
              <a:buNone/>
            </a:pPr>
            <a:r>
              <a:rPr lang="en-US"/>
              <a:t>Lab 5</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1"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MPI.COMM_WORLD.Recv()</a:t>
            </a:r>
          </a:p>
        </p:txBody>
      </p:sp>
      <p:sp>
        <p:nvSpPr>
          <p:cNvPr id="145" name="Shape 145"/>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ctr">
              <a:lnSpc>
                <a:spcPct val="80000"/>
              </a:lnSpc>
              <a:spcBef>
                <a:spcPts val="0"/>
              </a:spcBef>
              <a:spcAft>
                <a:spcPts val="0"/>
              </a:spcAft>
              <a:buClr>
                <a:schemeClr val="dk1"/>
              </a:buClr>
              <a:buSzPct val="25000"/>
              <a:buFont typeface="Arial"/>
              <a:buNone/>
            </a:pPr>
            <a:r>
              <a:rPr b="0" i="0" lang="en-US" sz="2960" u="none" cap="none" strike="noStrike">
                <a:solidFill>
                  <a:schemeClr val="dk1"/>
                </a:solidFill>
                <a:latin typeface="Calibri"/>
                <a:ea typeface="Calibri"/>
                <a:cs typeface="Calibri"/>
                <a:sym typeface="Calibri"/>
              </a:rPr>
              <a:t> </a:t>
            </a:r>
            <a:r>
              <a:rPr b="0" i="0" lang="en-US" sz="2960" u="sng" cap="none" strike="noStrike">
                <a:solidFill>
                  <a:schemeClr val="hlink"/>
                </a:solidFill>
                <a:latin typeface="Calibri"/>
                <a:ea typeface="Calibri"/>
                <a:cs typeface="Calibri"/>
                <a:sym typeface="Calibri"/>
                <a:hlinkClick r:id="rId3"/>
              </a:rPr>
              <a:t>Request</a:t>
            </a:r>
            <a:r>
              <a:rPr b="0" i="0" lang="en-US" sz="2960" u="none" cap="none" strike="noStrike">
                <a:solidFill>
                  <a:schemeClr val="dk1"/>
                </a:solidFill>
                <a:latin typeface="Calibri"/>
                <a:ea typeface="Calibri"/>
                <a:cs typeface="Calibri"/>
                <a:sym typeface="Calibri"/>
              </a:rPr>
              <a:t> Recv(java.lang.Object buf, int offset, int count, </a:t>
            </a:r>
            <a:r>
              <a:rPr b="0" i="0" lang="en-US" sz="2960" u="sng" cap="none" strike="noStrike">
                <a:solidFill>
                  <a:schemeClr val="hlink"/>
                </a:solidFill>
                <a:latin typeface="Calibri"/>
                <a:ea typeface="Calibri"/>
                <a:cs typeface="Calibri"/>
                <a:sym typeface="Calibri"/>
                <a:hlinkClick r:id="rId4"/>
              </a:rPr>
              <a:t>Datatype</a:t>
            </a:r>
            <a:r>
              <a:rPr b="0" i="0" lang="en-US" sz="2960" u="none" cap="none" strike="noStrike">
                <a:solidFill>
                  <a:schemeClr val="dk1"/>
                </a:solidFill>
                <a:latin typeface="Calibri"/>
                <a:ea typeface="Calibri"/>
                <a:cs typeface="Calibri"/>
                <a:sym typeface="Calibri"/>
              </a:rPr>
              <a:t> datatype, int src, int tag)</a:t>
            </a:r>
          </a:p>
          <a:p>
            <a:pPr indent="-342900" lvl="0" marL="342900" marR="0" rtl="0" algn="ctr">
              <a:lnSpc>
                <a:spcPct val="80000"/>
              </a:lnSpc>
              <a:spcBef>
                <a:spcPts val="592"/>
              </a:spcBef>
              <a:spcAft>
                <a:spcPts val="0"/>
              </a:spcAft>
              <a:buClr>
                <a:schemeClr val="dk1"/>
              </a:buClr>
              <a:buSzPct val="25000"/>
              <a:buFont typeface="Arial"/>
              <a:buNone/>
            </a:pPr>
            <a:r>
              <a:t/>
            </a:r>
            <a:endParaRPr b="0" i="0" sz="2960" u="none" cap="none" strike="noStrike">
              <a:solidFill>
                <a:schemeClr val="dk1"/>
              </a:solidFill>
              <a:latin typeface="Calibri"/>
              <a:ea typeface="Calibri"/>
              <a:cs typeface="Calibri"/>
              <a:sym typeface="Calibri"/>
            </a:endParaRPr>
          </a:p>
          <a:p>
            <a:pPr indent="-342900" lvl="0" marL="342900" marR="0" rtl="0" algn="l">
              <a:lnSpc>
                <a:spcPct val="80000"/>
              </a:lnSpc>
              <a:spcBef>
                <a:spcPts val="592"/>
              </a:spcBef>
              <a:spcAft>
                <a:spcPts val="0"/>
              </a:spcAft>
              <a:buClr>
                <a:schemeClr val="dk1"/>
              </a:buClr>
              <a:buSzPct val="98666"/>
              <a:buFont typeface="Arial"/>
              <a:buChar char="•"/>
            </a:pPr>
            <a:r>
              <a:rPr b="0" i="0" lang="en-US" sz="2960" u="none" cap="none" strike="noStrike">
                <a:solidFill>
                  <a:schemeClr val="dk1"/>
                </a:solidFill>
                <a:latin typeface="Calibri"/>
                <a:ea typeface="Calibri"/>
                <a:cs typeface="Calibri"/>
                <a:sym typeface="Calibri"/>
              </a:rPr>
              <a:t>Buf		receive buffer array</a:t>
            </a:r>
          </a:p>
          <a:p>
            <a:pPr indent="-342900" lvl="0" marL="342900" marR="0" rtl="0" algn="l">
              <a:lnSpc>
                <a:spcPct val="80000"/>
              </a:lnSpc>
              <a:spcBef>
                <a:spcPts val="592"/>
              </a:spcBef>
              <a:spcAft>
                <a:spcPts val="0"/>
              </a:spcAft>
              <a:buClr>
                <a:schemeClr val="dk1"/>
              </a:buClr>
              <a:buSzPct val="98666"/>
              <a:buFont typeface="Arial"/>
              <a:buChar char="•"/>
            </a:pPr>
            <a:r>
              <a:rPr b="0" i="0" lang="en-US" sz="2960" u="none" cap="none" strike="noStrike">
                <a:solidFill>
                  <a:schemeClr val="dk1"/>
                </a:solidFill>
                <a:latin typeface="Calibri"/>
                <a:ea typeface="Calibri"/>
                <a:cs typeface="Calibri"/>
                <a:sym typeface="Calibri"/>
              </a:rPr>
              <a:t>Offset	initial offset in receive buffer</a:t>
            </a:r>
          </a:p>
          <a:p>
            <a:pPr indent="-342900" lvl="0" marL="342900" marR="0" rtl="0" algn="l">
              <a:lnSpc>
                <a:spcPct val="80000"/>
              </a:lnSpc>
              <a:spcBef>
                <a:spcPts val="592"/>
              </a:spcBef>
              <a:spcAft>
                <a:spcPts val="0"/>
              </a:spcAft>
              <a:buClr>
                <a:schemeClr val="dk1"/>
              </a:buClr>
              <a:buSzPct val="98666"/>
              <a:buFont typeface="Arial"/>
              <a:buChar char="•"/>
            </a:pPr>
            <a:r>
              <a:rPr b="0" i="0" lang="en-US" sz="2960" u="none" cap="none" strike="noStrike">
                <a:solidFill>
                  <a:schemeClr val="dk1"/>
                </a:solidFill>
                <a:latin typeface="Calibri"/>
                <a:ea typeface="Calibri"/>
                <a:cs typeface="Calibri"/>
                <a:sym typeface="Calibri"/>
              </a:rPr>
              <a:t>Count	number of items in receive buffer</a:t>
            </a:r>
          </a:p>
          <a:p>
            <a:pPr indent="-342900" lvl="0" marL="342900" marR="0" rtl="0" algn="l">
              <a:lnSpc>
                <a:spcPct val="80000"/>
              </a:lnSpc>
              <a:spcBef>
                <a:spcPts val="592"/>
              </a:spcBef>
              <a:spcAft>
                <a:spcPts val="0"/>
              </a:spcAft>
              <a:buClr>
                <a:schemeClr val="dk1"/>
              </a:buClr>
              <a:buSzPct val="98666"/>
              <a:buFont typeface="Arial"/>
              <a:buChar char="•"/>
            </a:pPr>
            <a:r>
              <a:rPr b="0" i="0" lang="en-US" sz="2960" u="none" cap="none" strike="noStrike">
                <a:solidFill>
                  <a:schemeClr val="dk1"/>
                </a:solidFill>
                <a:latin typeface="Calibri"/>
                <a:ea typeface="Calibri"/>
                <a:cs typeface="Calibri"/>
                <a:sym typeface="Calibri"/>
              </a:rPr>
              <a:t>Datatype	datatype of each item in receive buffer</a:t>
            </a:r>
          </a:p>
          <a:p>
            <a:pPr indent="-342900" lvl="0" marL="342900" marR="0" rtl="0" algn="l">
              <a:lnSpc>
                <a:spcPct val="80000"/>
              </a:lnSpc>
              <a:spcBef>
                <a:spcPts val="592"/>
              </a:spcBef>
              <a:spcAft>
                <a:spcPts val="0"/>
              </a:spcAft>
              <a:buClr>
                <a:schemeClr val="dk1"/>
              </a:buClr>
              <a:buSzPct val="98666"/>
              <a:buFont typeface="Arial"/>
              <a:buChar char="•"/>
            </a:pPr>
            <a:r>
              <a:rPr b="0" i="0" lang="en-US" sz="2960" u="none" cap="none" strike="noStrike">
                <a:solidFill>
                  <a:schemeClr val="dk1"/>
                </a:solidFill>
                <a:latin typeface="Calibri"/>
                <a:ea typeface="Calibri"/>
                <a:cs typeface="Calibri"/>
                <a:sym typeface="Calibri"/>
              </a:rPr>
              <a:t>Src		rank of source</a:t>
            </a:r>
          </a:p>
          <a:p>
            <a:pPr indent="-342900" lvl="0" marL="342900" marR="0" rtl="0" algn="l">
              <a:lnSpc>
                <a:spcPct val="80000"/>
              </a:lnSpc>
              <a:spcBef>
                <a:spcPts val="592"/>
              </a:spcBef>
              <a:spcAft>
                <a:spcPts val="0"/>
              </a:spcAft>
              <a:buClr>
                <a:schemeClr val="dk1"/>
              </a:buClr>
              <a:buSzPct val="98666"/>
              <a:buFont typeface="Arial"/>
              <a:buChar char="•"/>
            </a:pPr>
            <a:r>
              <a:rPr b="0" i="0" lang="en-US" sz="2960" u="none" cap="none" strike="noStrike">
                <a:solidFill>
                  <a:schemeClr val="dk1"/>
                </a:solidFill>
                <a:latin typeface="Calibri"/>
                <a:ea typeface="Calibri"/>
                <a:cs typeface="Calibri"/>
                <a:sym typeface="Calibri"/>
              </a:rPr>
              <a:t>Tag		message tag</a:t>
            </a:r>
          </a:p>
          <a:p>
            <a:pPr indent="-342900" lvl="0" marL="342900" marR="0" rtl="0" algn="l">
              <a:lnSpc>
                <a:spcPct val="80000"/>
              </a:lnSpc>
              <a:spcBef>
                <a:spcPts val="592"/>
              </a:spcBef>
              <a:spcAft>
                <a:spcPts val="0"/>
              </a:spcAft>
              <a:buClr>
                <a:schemeClr val="dk1"/>
              </a:buClr>
              <a:buSzPct val="98666"/>
              <a:buFont typeface="Arial"/>
              <a:buChar char="•"/>
            </a:pPr>
            <a:r>
              <a:rPr b="0" i="1" lang="en-US" sz="2960" u="none" cap="none" strike="noStrike">
                <a:solidFill>
                  <a:schemeClr val="dk1"/>
                </a:solidFill>
                <a:latin typeface="Calibri"/>
                <a:ea typeface="Calibri"/>
                <a:cs typeface="Calibri"/>
                <a:sym typeface="Calibri"/>
              </a:rPr>
              <a:t>returns:  </a:t>
            </a:r>
            <a:r>
              <a:rPr b="0" i="0" lang="en-US" sz="2960" u="none" cap="none" strike="noStrike">
                <a:solidFill>
                  <a:schemeClr val="dk1"/>
                </a:solidFill>
                <a:latin typeface="Calibri"/>
                <a:ea typeface="Calibri"/>
                <a:cs typeface="Calibri"/>
                <a:sym typeface="Calibri"/>
              </a:rPr>
              <a:t>communication request</a:t>
            </a:r>
          </a:p>
          <a:p>
            <a:pPr indent="-342900" lvl="0" marL="342900" marR="0" rtl="0" algn="l">
              <a:lnSpc>
                <a:spcPct val="80000"/>
              </a:lnSpc>
              <a:spcBef>
                <a:spcPts val="592"/>
              </a:spcBef>
              <a:buClr>
                <a:schemeClr val="dk1"/>
              </a:buClr>
              <a:buSzPct val="98666"/>
              <a:buFont typeface="Arial"/>
              <a:buNone/>
            </a:pPr>
            <a:r>
              <a:t/>
            </a:r>
            <a:endParaRPr b="0" i="0" sz="296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1"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Blocking / Non-Blocking methods</a:t>
            </a:r>
          </a:p>
        </p:txBody>
      </p:sp>
      <p:sp>
        <p:nvSpPr>
          <p:cNvPr id="151" name="Shape 151"/>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The Send and Recv operations are blocking which means </a:t>
            </a:r>
          </a:p>
          <a:p>
            <a:pPr indent="-285750" lvl="1" marL="742950" marR="0" rtl="0" algn="l">
              <a:lnSpc>
                <a:spcPct val="90000"/>
              </a:lnSpc>
              <a:spcBef>
                <a:spcPts val="56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Send or receive complete on return, then buffers can be re-used </a:t>
            </a:r>
          </a:p>
          <a:p>
            <a:pPr indent="-342900" lvl="0" marL="342900" marR="0" rtl="0" algn="l">
              <a:lnSpc>
                <a:spcPct val="90000"/>
              </a:lnSpc>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The Isend and Irecv operations are all non-blocking.</a:t>
            </a:r>
          </a:p>
          <a:p>
            <a:pPr indent="-285750" lvl="1" marL="742950" marR="0" rtl="0" algn="l">
              <a:lnSpc>
                <a:spcPct val="90000"/>
              </a:lnSpc>
              <a:spcBef>
                <a:spcPts val="56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 Check back for send or receive completion: Wait, Test, WaitAny, ... </a:t>
            </a:r>
          </a:p>
          <a:p>
            <a:pPr indent="-285750" lvl="1" marL="742950" marR="0" rtl="0" algn="l">
              <a:lnSpc>
                <a:spcPct val="90000"/>
              </a:lnSpc>
              <a:spcBef>
                <a:spcPts val="56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Buffers cannot be re-used until completion</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1"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Exercise</a:t>
            </a:r>
          </a:p>
        </p:txBody>
      </p:sp>
      <p:sp>
        <p:nvSpPr>
          <p:cNvPr id="157" name="Shape 157"/>
          <p:cNvSpPr txBox="1"/>
          <p:nvPr>
            <p:ph idx="1" type="body"/>
          </p:nvPr>
        </p:nvSpPr>
        <p:spPr>
          <a:xfrm>
            <a:off x="457200" y="1066800"/>
            <a:ext cx="8229600" cy="4526100"/>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dk1"/>
              </a:buClr>
              <a:buSzPct val="100740"/>
              <a:buFont typeface="Arial"/>
              <a:buChar char="•"/>
            </a:pPr>
            <a:r>
              <a:rPr b="0" i="0" lang="en-US" sz="2720" u="none" cap="none" strike="noStrike">
                <a:solidFill>
                  <a:schemeClr val="dk1"/>
                </a:solidFill>
                <a:latin typeface="Calibri"/>
                <a:ea typeface="Calibri"/>
                <a:cs typeface="Calibri"/>
                <a:sym typeface="Calibri"/>
              </a:rPr>
              <a:t>Build a program that searches for a word in a</a:t>
            </a:r>
            <a:r>
              <a:rPr lang="en-US" sz="2720"/>
              <a:t> file</a:t>
            </a:r>
            <a:r>
              <a:rPr b="0" i="0" lang="en-US" sz="2720" u="none" cap="none" strike="noStrike">
                <a:solidFill>
                  <a:schemeClr val="dk1"/>
                </a:solidFill>
                <a:latin typeface="Calibri"/>
                <a:ea typeface="Calibri"/>
                <a:cs typeface="Calibri"/>
                <a:sym typeface="Calibri"/>
              </a:rPr>
              <a:t>. Use 2 processes to </a:t>
            </a:r>
            <a:r>
              <a:rPr lang="en-US" sz="2720"/>
              <a:t>speedup</a:t>
            </a:r>
            <a:r>
              <a:rPr b="0" i="0" lang="en-US" sz="2720" u="none" cap="none" strike="noStrike">
                <a:solidFill>
                  <a:schemeClr val="dk1"/>
                </a:solidFill>
                <a:latin typeface="Calibri"/>
                <a:ea typeface="Calibri"/>
                <a:cs typeface="Calibri"/>
                <a:sym typeface="Calibri"/>
              </a:rPr>
              <a:t> the searching process</a:t>
            </a:r>
            <a:r>
              <a:rPr lang="en-US" sz="2720"/>
              <a:t>:</a:t>
            </a:r>
          </a:p>
          <a:p>
            <a:pPr indent="-222250" lvl="1" marL="742950" marR="0" rtl="0" algn="l">
              <a:lnSpc>
                <a:spcPct val="80000"/>
              </a:lnSpc>
              <a:spcBef>
                <a:spcPts val="476"/>
              </a:spcBef>
              <a:spcAft>
                <a:spcPts val="0"/>
              </a:spcAft>
              <a:buClr>
                <a:schemeClr val="dk1"/>
              </a:buClr>
              <a:buSzPct val="100000"/>
              <a:buFont typeface="Calibri"/>
              <a:buChar char="-"/>
            </a:pPr>
            <a:r>
              <a:rPr b="0" i="0" lang="en-US" sz="1800" u="none" cap="none" strike="noStrike">
                <a:solidFill>
                  <a:schemeClr val="dk1"/>
                </a:solidFill>
                <a:latin typeface="Calibri"/>
                <a:ea typeface="Calibri"/>
                <a:cs typeface="Calibri"/>
                <a:sym typeface="Calibri"/>
              </a:rPr>
              <a:t>Process with rank 0:</a:t>
            </a:r>
          </a:p>
          <a:p>
            <a:pPr lvl="2" marR="0" rtl="0" algn="l">
              <a:lnSpc>
                <a:spcPct val="80000"/>
              </a:lnSpc>
              <a:spcBef>
                <a:spcPts val="476"/>
              </a:spcBef>
              <a:spcAft>
                <a:spcPts val="0"/>
              </a:spcAft>
              <a:buClr>
                <a:schemeClr val="dk1"/>
              </a:buClr>
              <a:buSzPct val="100000"/>
              <a:buFont typeface="Calibri"/>
            </a:pPr>
            <a:r>
              <a:rPr lang="en-US" sz="1800"/>
              <a:t>R</a:t>
            </a:r>
            <a:r>
              <a:rPr b="0" i="0" lang="en-US" sz="1800" u="none" cap="none" strike="noStrike">
                <a:solidFill>
                  <a:schemeClr val="dk1"/>
                </a:solidFill>
                <a:latin typeface="Calibri"/>
                <a:ea typeface="Calibri"/>
                <a:cs typeface="Calibri"/>
                <a:sym typeface="Calibri"/>
              </a:rPr>
              <a:t>eads file1.txt into an array</a:t>
            </a:r>
            <a:r>
              <a:rPr lang="en-US" sz="1800"/>
              <a:t>, </a:t>
            </a:r>
          </a:p>
          <a:p>
            <a:pPr lvl="2" marR="0" rtl="0" algn="l">
              <a:lnSpc>
                <a:spcPct val="80000"/>
              </a:lnSpc>
              <a:spcBef>
                <a:spcPts val="476"/>
              </a:spcBef>
              <a:spcAft>
                <a:spcPts val="0"/>
              </a:spcAft>
              <a:buClr>
                <a:schemeClr val="dk1"/>
              </a:buClr>
              <a:buSzPct val="100000"/>
              <a:buFont typeface="Calibri"/>
            </a:pPr>
            <a:r>
              <a:rPr lang="en-US" sz="1800"/>
              <a:t>S</a:t>
            </a:r>
            <a:r>
              <a:rPr b="0" i="0" lang="en-US" sz="1800" u="none" cap="none" strike="noStrike">
                <a:solidFill>
                  <a:schemeClr val="dk1"/>
                </a:solidFill>
                <a:latin typeface="Calibri"/>
                <a:ea typeface="Calibri"/>
                <a:cs typeface="Calibri"/>
                <a:sym typeface="Calibri"/>
              </a:rPr>
              <a:t>earches f</a:t>
            </a:r>
            <a:r>
              <a:rPr lang="en-US" sz="1800"/>
              <a:t>or a specified word, let it be “Joiarib”, </a:t>
            </a:r>
          </a:p>
          <a:p>
            <a:pPr lvl="2" rtl="0">
              <a:lnSpc>
                <a:spcPct val="80000"/>
              </a:lnSpc>
              <a:spcBef>
                <a:spcPts val="476"/>
              </a:spcBef>
              <a:buSzPct val="100000"/>
            </a:pPr>
            <a:r>
              <a:rPr lang="en-US" sz="1800"/>
              <a:t>If the word was found it prints “The word is found at line &lt;line&gt; of file1.txt”</a:t>
            </a:r>
          </a:p>
          <a:p>
            <a:pPr lvl="2" marR="0" rtl="0" algn="l">
              <a:lnSpc>
                <a:spcPct val="80000"/>
              </a:lnSpc>
              <a:spcBef>
                <a:spcPts val="476"/>
              </a:spcBef>
              <a:spcAft>
                <a:spcPts val="0"/>
              </a:spcAft>
              <a:buClr>
                <a:schemeClr val="dk1"/>
              </a:buClr>
              <a:buSzPct val="100000"/>
              <a:buFont typeface="Calibri"/>
            </a:pPr>
            <a:r>
              <a:rPr lang="en-US" sz="1800"/>
              <a:t>S</a:t>
            </a:r>
            <a:r>
              <a:rPr b="0" i="0" lang="en-US" sz="1800" u="none" cap="none" strike="noStrike">
                <a:solidFill>
                  <a:schemeClr val="dk1"/>
                </a:solidFill>
                <a:latin typeface="Calibri"/>
                <a:ea typeface="Calibri"/>
                <a:cs typeface="Calibri"/>
                <a:sym typeface="Calibri"/>
              </a:rPr>
              <a:t>ends to process 1 </a:t>
            </a:r>
            <a:r>
              <a:rPr lang="en-US" sz="1800"/>
              <a:t>“1”</a:t>
            </a:r>
            <a:r>
              <a:rPr b="0" i="0" lang="en-US" sz="1800" u="none" cap="none" strike="noStrike">
                <a:solidFill>
                  <a:schemeClr val="dk1"/>
                </a:solidFill>
                <a:latin typeface="Calibri"/>
                <a:ea typeface="Calibri"/>
                <a:cs typeface="Calibri"/>
                <a:sym typeface="Calibri"/>
              </a:rPr>
              <a:t> if the word is found or -1 if not found</a:t>
            </a:r>
          </a:p>
          <a:p>
            <a:pPr lvl="2" marR="0" rtl="0" algn="l">
              <a:lnSpc>
                <a:spcPct val="80000"/>
              </a:lnSpc>
              <a:spcBef>
                <a:spcPts val="476"/>
              </a:spcBef>
              <a:spcAft>
                <a:spcPts val="0"/>
              </a:spcAft>
              <a:buSzPct val="100000"/>
            </a:pPr>
            <a:r>
              <a:rPr lang="en-US" sz="1800"/>
              <a:t>Print the time consumed to finish the process in ms</a:t>
            </a:r>
          </a:p>
          <a:p>
            <a:pPr indent="-222250" lvl="1" marL="742950" marR="0" rtl="0" algn="l">
              <a:lnSpc>
                <a:spcPct val="80000"/>
              </a:lnSpc>
              <a:spcBef>
                <a:spcPts val="476"/>
              </a:spcBef>
              <a:spcAft>
                <a:spcPts val="0"/>
              </a:spcAft>
              <a:buClr>
                <a:schemeClr val="dk1"/>
              </a:buClr>
              <a:buSzPct val="100000"/>
              <a:buFont typeface="Calibri"/>
              <a:buChar char="-"/>
            </a:pPr>
            <a:r>
              <a:rPr b="0" i="0" lang="en-US" sz="1800" u="none" cap="none" strike="noStrike">
                <a:solidFill>
                  <a:schemeClr val="dk1"/>
                </a:solidFill>
                <a:latin typeface="Calibri"/>
                <a:ea typeface="Calibri"/>
                <a:cs typeface="Calibri"/>
                <a:sym typeface="Calibri"/>
              </a:rPr>
              <a:t>Process with rank 1</a:t>
            </a:r>
            <a:r>
              <a:rPr lang="en-US" sz="1800"/>
              <a:t>:</a:t>
            </a:r>
          </a:p>
          <a:p>
            <a:pPr lvl="2" marR="0" rtl="0" algn="l">
              <a:lnSpc>
                <a:spcPct val="80000"/>
              </a:lnSpc>
              <a:spcBef>
                <a:spcPts val="476"/>
              </a:spcBef>
              <a:spcAft>
                <a:spcPts val="0"/>
              </a:spcAft>
              <a:buClr>
                <a:schemeClr val="dk1"/>
              </a:buClr>
              <a:buSzPct val="100000"/>
              <a:buFont typeface="Calibri"/>
            </a:pPr>
            <a:r>
              <a:rPr lang="en-US" sz="1800"/>
              <a:t>Reads file2.txt into an array, </a:t>
            </a:r>
          </a:p>
          <a:p>
            <a:pPr lvl="2" marR="0" rtl="0" algn="l">
              <a:lnSpc>
                <a:spcPct val="80000"/>
              </a:lnSpc>
              <a:spcBef>
                <a:spcPts val="476"/>
              </a:spcBef>
              <a:spcAft>
                <a:spcPts val="0"/>
              </a:spcAft>
              <a:buClr>
                <a:schemeClr val="dk1"/>
              </a:buClr>
              <a:buSzPct val="100000"/>
              <a:buFont typeface="Calibri"/>
            </a:pPr>
            <a:r>
              <a:rPr lang="en-US" sz="1800"/>
              <a:t>Searches for the same specified word, </a:t>
            </a:r>
          </a:p>
          <a:p>
            <a:pPr lvl="2" rtl="0">
              <a:lnSpc>
                <a:spcPct val="80000"/>
              </a:lnSpc>
              <a:spcBef>
                <a:spcPts val="476"/>
              </a:spcBef>
              <a:buSzPct val="100000"/>
            </a:pPr>
            <a:r>
              <a:rPr lang="en-US" sz="1800"/>
              <a:t>If the word was found it prints “The word is found at line &lt;line&gt; of file2.txt”</a:t>
            </a:r>
          </a:p>
          <a:p>
            <a:pPr lvl="2" marR="0" rtl="0" algn="l">
              <a:lnSpc>
                <a:spcPct val="80000"/>
              </a:lnSpc>
              <a:spcBef>
                <a:spcPts val="476"/>
              </a:spcBef>
              <a:spcAft>
                <a:spcPts val="0"/>
              </a:spcAft>
              <a:buClr>
                <a:schemeClr val="dk1"/>
              </a:buClr>
              <a:buSzPct val="100000"/>
              <a:buFont typeface="Calibri"/>
            </a:pPr>
            <a:r>
              <a:rPr lang="en-US" sz="1800"/>
              <a:t>R</a:t>
            </a:r>
            <a:r>
              <a:rPr b="0" i="0" lang="en-US" sz="1800" u="none" cap="none" strike="noStrike">
                <a:solidFill>
                  <a:schemeClr val="dk1"/>
                </a:solidFill>
                <a:latin typeface="Calibri"/>
                <a:ea typeface="Calibri"/>
                <a:cs typeface="Calibri"/>
                <a:sym typeface="Calibri"/>
              </a:rPr>
              <a:t>eceives the stat</a:t>
            </a:r>
            <a:r>
              <a:rPr lang="en-US" sz="1800"/>
              <a:t>us of </a:t>
            </a:r>
            <a:r>
              <a:rPr b="0" i="0" lang="en-US" sz="1800" u="none" cap="none" strike="noStrike">
                <a:solidFill>
                  <a:schemeClr val="dk1"/>
                </a:solidFill>
                <a:latin typeface="Calibri"/>
                <a:ea typeface="Calibri"/>
                <a:cs typeface="Calibri"/>
                <a:sym typeface="Calibri"/>
              </a:rPr>
              <a:t>process 0</a:t>
            </a:r>
            <a:r>
              <a:rPr lang="en-US" sz="1800"/>
              <a:t>, if -1, and the word is not found in process 1 too, </a:t>
            </a:r>
            <a:r>
              <a:rPr b="0" i="0" lang="en-US" sz="1800" u="none" cap="none" strike="noStrike">
                <a:solidFill>
                  <a:schemeClr val="dk1"/>
                </a:solidFill>
                <a:latin typeface="Calibri"/>
                <a:ea typeface="Calibri"/>
                <a:cs typeface="Calibri"/>
                <a:sym typeface="Calibri"/>
              </a:rPr>
              <a:t>print “the word is not found”.</a:t>
            </a:r>
          </a:p>
          <a:p>
            <a:pPr lvl="2" rtl="0">
              <a:lnSpc>
                <a:spcPct val="80000"/>
              </a:lnSpc>
              <a:spcBef>
                <a:spcPts val="476"/>
              </a:spcBef>
              <a:buSzPct val="100000"/>
            </a:pPr>
            <a:r>
              <a:rPr lang="en-US" sz="1800"/>
              <a:t>Print the time consumed to finish the process in ms</a:t>
            </a:r>
          </a:p>
          <a:p>
            <a:pPr indent="-222250" lvl="1" marL="742950" marR="0" rtl="0" algn="l">
              <a:lnSpc>
                <a:spcPct val="80000"/>
              </a:lnSpc>
              <a:spcBef>
                <a:spcPts val="476"/>
              </a:spcBef>
              <a:spcAft>
                <a:spcPts val="0"/>
              </a:spcAft>
              <a:buClr>
                <a:schemeClr val="dk1"/>
              </a:buClr>
              <a:buSzPct val="100000"/>
              <a:buFont typeface="Arial"/>
              <a:buChar char="-"/>
            </a:pPr>
            <a:r>
              <a:rPr lang="en-US" sz="1800"/>
              <a:t>Bonus: Run this code sequentially (i.e. without using MPI, and report the time used to search for a word in both files)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1"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Parallel Programming</a:t>
            </a:r>
          </a:p>
        </p:txBody>
      </p:sp>
      <p:sp>
        <p:nvSpPr>
          <p:cNvPr id="96" name="Shape 96"/>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Parallel programming developed as a means of improving performance and efficiency. </a:t>
            </a:r>
          </a:p>
          <a:p>
            <a:pPr indent="-342900" lvl="0" marL="342900" marR="0" rtl="0" algn="l">
              <a:spcBef>
                <a:spcPts val="56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In a parallel program, the processing is broken up into parts, each of which can be executed concurrently. </a:t>
            </a:r>
          </a:p>
          <a:p>
            <a:pPr indent="-342900" lvl="0" marL="342900" marR="0" rtl="0" algn="l">
              <a:spcBef>
                <a:spcPts val="56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The instructions from each part run simultaneously on different CPUs. </a:t>
            </a:r>
            <a:r>
              <a:rPr b="0" i="1" lang="en-US" sz="2800" u="sng" cap="none" strike="noStrike">
                <a:solidFill>
                  <a:schemeClr val="dk1"/>
                </a:solidFill>
                <a:latin typeface="Calibri"/>
                <a:ea typeface="Calibri"/>
                <a:cs typeface="Calibri"/>
                <a:sym typeface="Calibri"/>
              </a:rPr>
              <a:t>These CPUs can exist on a single machine, or they can be CPUs in a set of computers connected via a network</a:t>
            </a:r>
            <a:r>
              <a:rPr b="0" i="0" lang="en-US" sz="2800" u="none" cap="none" strike="noStrike">
                <a:solidFill>
                  <a:schemeClr val="dk1"/>
                </a:solidFill>
                <a:latin typeface="Calibri"/>
                <a:ea typeface="Calibri"/>
                <a:cs typeface="Calibri"/>
                <a:sym typeface="Calibri"/>
              </a:rPr>
              <a:t>.</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What is MPI</a:t>
            </a:r>
            <a:r>
              <a:rPr lang="en-US"/>
              <a:t>?</a:t>
            </a:r>
          </a:p>
        </p:txBody>
      </p:sp>
      <p:sp>
        <p:nvSpPr>
          <p:cNvPr id="102" name="Shape 102"/>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dk1"/>
              </a:buClr>
              <a:buSzPct val="98666"/>
              <a:buFont typeface="Arial"/>
              <a:buChar char="•"/>
            </a:pPr>
            <a:r>
              <a:rPr b="1" i="0" lang="en-US" sz="2960" u="none" cap="none" strike="noStrike">
                <a:solidFill>
                  <a:schemeClr val="dk1"/>
                </a:solidFill>
                <a:latin typeface="Calibri"/>
                <a:ea typeface="Calibri"/>
                <a:cs typeface="Calibri"/>
                <a:sym typeface="Calibri"/>
              </a:rPr>
              <a:t>Message Passing Interface</a:t>
            </a:r>
            <a:r>
              <a:rPr b="0" i="0" lang="en-US" sz="2960" u="none" cap="none" strike="noStrike">
                <a:solidFill>
                  <a:schemeClr val="dk1"/>
                </a:solidFill>
                <a:latin typeface="Calibri"/>
                <a:ea typeface="Calibri"/>
                <a:cs typeface="Calibri"/>
                <a:sym typeface="Calibri"/>
              </a:rPr>
              <a:t> (</a:t>
            </a:r>
            <a:r>
              <a:rPr b="1" i="0" lang="en-US" sz="2960" u="none" cap="none" strike="noStrike">
                <a:solidFill>
                  <a:schemeClr val="dk1"/>
                </a:solidFill>
                <a:latin typeface="Calibri"/>
                <a:ea typeface="Calibri"/>
                <a:cs typeface="Calibri"/>
                <a:sym typeface="Calibri"/>
              </a:rPr>
              <a:t>MPI</a:t>
            </a:r>
            <a:r>
              <a:rPr b="0" i="0" lang="en-US" sz="2960" u="none" cap="none" strike="noStrike">
                <a:solidFill>
                  <a:schemeClr val="dk1"/>
                </a:solidFill>
                <a:latin typeface="Calibri"/>
                <a:ea typeface="Calibri"/>
                <a:cs typeface="Calibri"/>
                <a:sym typeface="Calibri"/>
              </a:rPr>
              <a:t>) is a standardized and </a:t>
            </a:r>
            <a:r>
              <a:rPr b="0" i="0" lang="en-US" sz="2867" u="none" cap="none" strike="noStrike">
                <a:solidFill>
                  <a:schemeClr val="dk1"/>
                </a:solidFill>
                <a:latin typeface="Calibri"/>
                <a:ea typeface="Calibri"/>
                <a:cs typeface="Calibri"/>
                <a:sym typeface="Calibri"/>
              </a:rPr>
              <a:t>portable message-passing </a:t>
            </a:r>
            <a:r>
              <a:rPr b="0" i="0" lang="en-US" sz="2960" u="none" cap="none" strike="noStrike">
                <a:solidFill>
                  <a:schemeClr val="dk1"/>
                </a:solidFill>
                <a:latin typeface="Calibri"/>
                <a:ea typeface="Calibri"/>
                <a:cs typeface="Calibri"/>
                <a:sym typeface="Calibri"/>
              </a:rPr>
              <a:t>system to function on a wide variety of parallel computers.</a:t>
            </a:r>
          </a:p>
          <a:p>
            <a:pPr indent="-342900" lvl="0" marL="342900" marR="0" rtl="0" algn="l">
              <a:lnSpc>
                <a:spcPct val="80000"/>
              </a:lnSpc>
              <a:spcBef>
                <a:spcPts val="592"/>
              </a:spcBef>
              <a:spcAft>
                <a:spcPts val="0"/>
              </a:spcAft>
              <a:buClr>
                <a:schemeClr val="dk1"/>
              </a:buClr>
              <a:buSzPct val="98666"/>
              <a:buFont typeface="Arial"/>
              <a:buNone/>
            </a:pPr>
            <a:r>
              <a:t/>
            </a:r>
            <a:endParaRPr b="0" i="0" sz="2960" u="none" cap="none" strike="noStrike">
              <a:solidFill>
                <a:schemeClr val="dk1"/>
              </a:solidFill>
              <a:latin typeface="Calibri"/>
              <a:ea typeface="Calibri"/>
              <a:cs typeface="Calibri"/>
              <a:sym typeface="Calibri"/>
            </a:endParaRPr>
          </a:p>
          <a:p>
            <a:pPr indent="-342900" lvl="0" marL="342900" marR="0" rtl="0" algn="l">
              <a:lnSpc>
                <a:spcPct val="80000"/>
              </a:lnSpc>
              <a:spcBef>
                <a:spcPts val="592"/>
              </a:spcBef>
              <a:spcAft>
                <a:spcPts val="0"/>
              </a:spcAft>
              <a:buClr>
                <a:schemeClr val="dk1"/>
              </a:buClr>
              <a:buSzPct val="98666"/>
              <a:buFont typeface="Arial"/>
              <a:buChar char="•"/>
            </a:pPr>
            <a:r>
              <a:rPr b="0" i="0" lang="en-US" sz="2960" u="none" cap="none" strike="noStrike">
                <a:solidFill>
                  <a:schemeClr val="dk1"/>
                </a:solidFill>
                <a:latin typeface="Calibri"/>
                <a:ea typeface="Calibri"/>
                <a:cs typeface="Calibri"/>
                <a:sym typeface="Calibri"/>
              </a:rPr>
              <a:t> It is an API for communication between nodes of a distributed memory parallel computer (typically, now, a workstation cluster).</a:t>
            </a:r>
          </a:p>
          <a:p>
            <a:pPr indent="-342900" lvl="0" marL="342900" marR="0" rtl="0" algn="l">
              <a:lnSpc>
                <a:spcPct val="80000"/>
              </a:lnSpc>
              <a:spcBef>
                <a:spcPts val="592"/>
              </a:spcBef>
              <a:spcAft>
                <a:spcPts val="0"/>
              </a:spcAft>
              <a:buClr>
                <a:schemeClr val="dk1"/>
              </a:buClr>
              <a:buSzPct val="98666"/>
              <a:buFont typeface="Arial"/>
              <a:buNone/>
            </a:pPr>
            <a:r>
              <a:t/>
            </a:r>
            <a:endParaRPr b="0" i="0" sz="2960" u="none" cap="none" strike="noStrike">
              <a:solidFill>
                <a:schemeClr val="dk1"/>
              </a:solidFill>
              <a:latin typeface="Calibri"/>
              <a:ea typeface="Calibri"/>
              <a:cs typeface="Calibri"/>
              <a:sym typeface="Calibri"/>
            </a:endParaRPr>
          </a:p>
          <a:p>
            <a:pPr indent="-342900" lvl="0" marL="342900" marR="0" rtl="0" algn="l">
              <a:lnSpc>
                <a:spcPct val="80000"/>
              </a:lnSpc>
              <a:spcBef>
                <a:spcPts val="592"/>
              </a:spcBef>
              <a:buClr>
                <a:schemeClr val="dk1"/>
              </a:buClr>
              <a:buSzPct val="98666"/>
              <a:buFont typeface="Arial"/>
              <a:buChar char="•"/>
            </a:pPr>
            <a:r>
              <a:rPr b="0" i="0" lang="en-US" sz="2960" u="none" cap="none" strike="noStrike">
                <a:solidFill>
                  <a:schemeClr val="dk1"/>
                </a:solidFill>
                <a:latin typeface="Calibri"/>
                <a:ea typeface="Calibri"/>
                <a:cs typeface="Calibri"/>
                <a:sym typeface="Calibri"/>
              </a:rPr>
              <a:t>It is an API for sending and receiving messages. But it goes further than this. </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1"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MPI for Java</a:t>
            </a:r>
          </a:p>
        </p:txBody>
      </p:sp>
      <p:sp>
        <p:nvSpPr>
          <p:cNvPr id="108" name="Shape 108"/>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The original standard defines bindings to C and Fortran</a:t>
            </a:r>
          </a:p>
          <a:p>
            <a:pPr indent="-342900" lvl="0" marL="342900" marR="0" rtl="0" algn="l">
              <a:spcBef>
                <a:spcPts val="640"/>
              </a:spcBef>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Then a lot of wrappers have been released for java such as: mpiJava, MPJ, MPJ Express, …</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1"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Getting Started with MPJ Express</a:t>
            </a:r>
          </a:p>
        </p:txBody>
      </p:sp>
      <p:sp>
        <p:nvSpPr>
          <p:cNvPr id="114" name="Shape 114"/>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dk1"/>
              </a:buClr>
              <a:buSzPct val="25000"/>
              <a:buFont typeface="Arial"/>
              <a:buNone/>
            </a:pPr>
            <a:r>
              <a:rPr b="0" i="0" lang="en-US" sz="2240" u="none" cap="none" strike="noStrike">
                <a:solidFill>
                  <a:schemeClr val="dk1"/>
                </a:solidFill>
                <a:latin typeface="Calibri"/>
                <a:ea typeface="Calibri"/>
                <a:cs typeface="Calibri"/>
                <a:sym typeface="Calibri"/>
              </a:rPr>
              <a:t>1. Download MPJ Express from</a:t>
            </a:r>
          </a:p>
          <a:p>
            <a:pPr indent="-342900" lvl="0" marL="342900" marR="0" rtl="0" algn="l">
              <a:lnSpc>
                <a:spcPct val="80000"/>
              </a:lnSpc>
              <a:spcBef>
                <a:spcPts val="448"/>
              </a:spcBef>
              <a:spcAft>
                <a:spcPts val="0"/>
              </a:spcAft>
              <a:buClr>
                <a:schemeClr val="dk1"/>
              </a:buClr>
              <a:buSzPct val="25000"/>
              <a:buFont typeface="Arial"/>
              <a:buNone/>
            </a:pPr>
            <a:r>
              <a:rPr b="0" i="0" lang="en-US" sz="2240" u="sng" cap="none" strike="noStrike">
                <a:solidFill>
                  <a:schemeClr val="hlink"/>
                </a:solidFill>
                <a:latin typeface="Calibri"/>
                <a:ea typeface="Calibri"/>
                <a:cs typeface="Calibri"/>
                <a:sym typeface="Calibri"/>
                <a:hlinkClick r:id="rId3"/>
              </a:rPr>
              <a:t>https://sourceforge.net/projects/mpjexpress/files/releases/</a:t>
            </a:r>
          </a:p>
          <a:p>
            <a:pPr indent="-342900" lvl="0" marL="342900" marR="0" rtl="0" algn="l">
              <a:lnSpc>
                <a:spcPct val="80000"/>
              </a:lnSpc>
              <a:spcBef>
                <a:spcPts val="448"/>
              </a:spcBef>
              <a:spcAft>
                <a:spcPts val="0"/>
              </a:spcAft>
              <a:buClr>
                <a:schemeClr val="dk1"/>
              </a:buClr>
              <a:buSzPct val="25000"/>
              <a:buFont typeface="Arial"/>
              <a:buNone/>
            </a:pPr>
            <a:r>
              <a:rPr b="0" i="0" lang="en-US" sz="2240" u="none" cap="none" strike="noStrike">
                <a:solidFill>
                  <a:schemeClr val="dk1"/>
                </a:solidFill>
                <a:latin typeface="Calibri"/>
                <a:ea typeface="Calibri"/>
                <a:cs typeface="Calibri"/>
                <a:sym typeface="Calibri"/>
              </a:rPr>
              <a:t>2. Follow the installation steps mentioned in the following link</a:t>
            </a:r>
          </a:p>
          <a:p>
            <a:pPr indent="-342900" lvl="0" marL="342900" marR="0" rtl="0" algn="l">
              <a:lnSpc>
                <a:spcPct val="80000"/>
              </a:lnSpc>
              <a:spcBef>
                <a:spcPts val="448"/>
              </a:spcBef>
              <a:spcAft>
                <a:spcPts val="0"/>
              </a:spcAft>
              <a:buClr>
                <a:schemeClr val="dk1"/>
              </a:buClr>
              <a:buSzPct val="25000"/>
              <a:buFont typeface="Arial"/>
              <a:buNone/>
            </a:pPr>
            <a:r>
              <a:rPr b="0" i="0" lang="en-US" sz="2240" u="sng" cap="none" strike="noStrike">
                <a:solidFill>
                  <a:schemeClr val="hlink"/>
                </a:solidFill>
                <a:latin typeface="Calibri"/>
                <a:ea typeface="Calibri"/>
                <a:cs typeface="Calibri"/>
                <a:sym typeface="Calibri"/>
                <a:hlinkClick r:id="rId4"/>
              </a:rPr>
              <a:t>http://mpj-express.org/docs/readme/README-win.txt</a:t>
            </a:r>
          </a:p>
          <a:p>
            <a:pPr indent="-342900" lvl="0" marL="342900" marR="0" rtl="0" algn="l">
              <a:lnSpc>
                <a:spcPct val="80000"/>
              </a:lnSpc>
              <a:spcBef>
                <a:spcPts val="448"/>
              </a:spcBef>
              <a:spcAft>
                <a:spcPts val="0"/>
              </a:spcAft>
              <a:buClr>
                <a:schemeClr val="dk1"/>
              </a:buClr>
              <a:buSzPct val="25000"/>
              <a:buFont typeface="Arial"/>
              <a:buNone/>
            </a:pPr>
            <a:r>
              <a:rPr b="0" i="0" lang="en-US" sz="2240" u="none" cap="none" strike="noStrike">
                <a:solidFill>
                  <a:schemeClr val="dk1"/>
                </a:solidFill>
                <a:latin typeface="Calibri"/>
                <a:ea typeface="Calibri"/>
                <a:cs typeface="Calibri"/>
                <a:sym typeface="Calibri"/>
              </a:rPr>
              <a:t>3. Write your MPJ Express program (HelloWorld.java) and save it. </a:t>
            </a:r>
          </a:p>
          <a:p>
            <a:pPr indent="-342900" lvl="0" marL="342900" marR="0" rtl="0" algn="l">
              <a:lnSpc>
                <a:spcPct val="80000"/>
              </a:lnSpc>
              <a:spcBef>
                <a:spcPts val="448"/>
              </a:spcBef>
              <a:spcAft>
                <a:spcPts val="0"/>
              </a:spcAft>
              <a:buClr>
                <a:schemeClr val="dk1"/>
              </a:buClr>
              <a:buSzPct val="25000"/>
              <a:buFont typeface="Arial"/>
              <a:buNone/>
            </a:pPr>
            <a:r>
              <a:rPr b="0" i="0" lang="en-US" sz="2240" u="none" cap="none" strike="noStrike">
                <a:solidFill>
                  <a:schemeClr val="dk1"/>
                </a:solidFill>
                <a:latin typeface="Calibri"/>
                <a:ea typeface="Calibri"/>
                <a:cs typeface="Calibri"/>
                <a:sym typeface="Calibri"/>
              </a:rPr>
              <a:t>4. Compile: javac -cp .;%MPJ_HOME%/lib/mpj.jar HelloWorld.java</a:t>
            </a:r>
          </a:p>
          <a:p>
            <a:pPr indent="-342900" lvl="0" marL="342900" marR="0" rtl="0" algn="l">
              <a:lnSpc>
                <a:spcPct val="80000"/>
              </a:lnSpc>
              <a:spcBef>
                <a:spcPts val="448"/>
              </a:spcBef>
              <a:buClr>
                <a:schemeClr val="dk1"/>
              </a:buClr>
              <a:buSzPct val="25000"/>
              <a:buFont typeface="Arial"/>
              <a:buNone/>
            </a:pPr>
            <a:r>
              <a:rPr b="0" i="0" lang="en-US" sz="2240" u="none" cap="none" strike="noStrike">
                <a:solidFill>
                  <a:schemeClr val="dk1"/>
                </a:solidFill>
                <a:latin typeface="Calibri"/>
                <a:ea typeface="Calibri"/>
                <a:cs typeface="Calibri"/>
                <a:sym typeface="Calibri"/>
              </a:rPr>
              <a:t>5. Execute: mpjrun.bat -np 4 HelloWorld</a:t>
            </a:r>
          </a:p>
          <a:p>
            <a:pPr indent="0" lvl="0" marL="457200" marR="0" rtl="0" algn="l">
              <a:lnSpc>
                <a:spcPct val="80000"/>
              </a:lnSpc>
              <a:spcBef>
                <a:spcPts val="448"/>
              </a:spcBef>
              <a:buClr>
                <a:schemeClr val="dk1"/>
              </a:buClr>
              <a:buSzPct val="25000"/>
              <a:buFont typeface="Arial"/>
              <a:buNone/>
            </a:pPr>
            <a:r>
              <a:rPr lang="en-US" sz="2240"/>
              <a:t>If you don’t have a quad core, use -np 2, if the 2 processes running in your world has a rank 0, this means that they don’t see the same world, we recommend that you do this work on linux if you face this problem, in the lab folder you’ll find a linuxguide.pdf for MPJ Express</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1"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Important functions in MPI</a:t>
            </a:r>
          </a:p>
        </p:txBody>
      </p:sp>
      <p:sp>
        <p:nvSpPr>
          <p:cNvPr id="120" name="Shape 120"/>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MPI.Init()</a:t>
            </a:r>
          </a:p>
          <a:p>
            <a:pPr indent="-342900" lvl="0" marL="342900" marR="0" rtl="0" algn="l">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MPI.Finalize() </a:t>
            </a:r>
          </a:p>
          <a:p>
            <a:pPr indent="-342900" lvl="0" marL="342900" marR="0" rtl="0" algn="l">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MPI.COMM_WORLD.Rank() </a:t>
            </a:r>
          </a:p>
          <a:p>
            <a:pPr indent="-342900" lvl="0" marL="342900" marR="0" rtl="0" algn="l">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MPI.COMM_WORLD.Size()</a:t>
            </a:r>
          </a:p>
          <a:p>
            <a:pPr indent="-342900" lvl="0" marL="342900" marR="0" rtl="0" algn="l">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MPI.COMM_WORLD.Send()</a:t>
            </a:r>
          </a:p>
          <a:p>
            <a:pPr indent="-342900" lvl="0" marL="342900" marR="0" rtl="0" algn="l">
              <a:spcBef>
                <a:spcPts val="640"/>
              </a:spcBef>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MPI.COMM_WORLD.Recv()</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 Init() and finalize()</a:t>
            </a:r>
          </a:p>
        </p:txBody>
      </p:sp>
      <p:sp>
        <p:nvSpPr>
          <p:cNvPr id="126" name="Shape 126"/>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ctr">
              <a:lnSpc>
                <a:spcPct val="80000"/>
              </a:lnSpc>
              <a:spcBef>
                <a:spcPts val="0"/>
              </a:spcBef>
              <a:spcAft>
                <a:spcPts val="0"/>
              </a:spcAft>
              <a:buClr>
                <a:schemeClr val="dk1"/>
              </a:buClr>
              <a:buSzPct val="25000"/>
              <a:buFont typeface="Arial"/>
              <a:buNone/>
            </a:pPr>
            <a:r>
              <a:rPr b="1" i="0" lang="en-US" sz="2960" u="none" cap="none" strike="noStrike">
                <a:solidFill>
                  <a:schemeClr val="dk1"/>
                </a:solidFill>
                <a:latin typeface="Calibri"/>
                <a:ea typeface="Calibri"/>
                <a:cs typeface="Calibri"/>
                <a:sym typeface="Calibri"/>
              </a:rPr>
              <a:t>MPI.Init(String[] args) </a:t>
            </a:r>
          </a:p>
          <a:p>
            <a:pPr indent="-342900" lvl="0" marL="342900" marR="0" rtl="0" algn="l">
              <a:lnSpc>
                <a:spcPct val="80000"/>
              </a:lnSpc>
              <a:spcBef>
                <a:spcPts val="592"/>
              </a:spcBef>
              <a:spcAft>
                <a:spcPts val="0"/>
              </a:spcAft>
              <a:buClr>
                <a:schemeClr val="dk1"/>
              </a:buClr>
              <a:buSzPct val="98666"/>
              <a:buFont typeface="Arial"/>
              <a:buChar char="•"/>
            </a:pPr>
            <a:r>
              <a:rPr b="0" i="0" lang="en-US" sz="2960" u="none" cap="none" strike="noStrike">
                <a:solidFill>
                  <a:schemeClr val="dk1"/>
                </a:solidFill>
                <a:latin typeface="Calibri"/>
                <a:ea typeface="Calibri"/>
                <a:cs typeface="Calibri"/>
                <a:sym typeface="Calibri"/>
              </a:rPr>
              <a:t>Initializes the MPI execution environment.</a:t>
            </a:r>
          </a:p>
          <a:p>
            <a:pPr indent="-342900" lvl="0" marL="342900" marR="0" rtl="0" algn="l">
              <a:lnSpc>
                <a:spcPct val="80000"/>
              </a:lnSpc>
              <a:spcBef>
                <a:spcPts val="592"/>
              </a:spcBef>
              <a:spcAft>
                <a:spcPts val="0"/>
              </a:spcAft>
              <a:buClr>
                <a:schemeClr val="dk1"/>
              </a:buClr>
              <a:buSzPct val="98666"/>
              <a:buFont typeface="Arial"/>
              <a:buChar char="•"/>
            </a:pPr>
            <a:r>
              <a:rPr b="0" i="0" lang="en-US" sz="2960" u="none" cap="none" strike="noStrike">
                <a:solidFill>
                  <a:schemeClr val="dk1"/>
                </a:solidFill>
                <a:latin typeface="Calibri"/>
                <a:ea typeface="Calibri"/>
                <a:cs typeface="Calibri"/>
                <a:sym typeface="Calibri"/>
              </a:rPr>
              <a:t>This routine must be called before any other MPI routine is called.</a:t>
            </a:r>
          </a:p>
          <a:p>
            <a:pPr indent="-342900" lvl="0" marL="342900" marR="0" rtl="0" algn="l">
              <a:lnSpc>
                <a:spcPct val="80000"/>
              </a:lnSpc>
              <a:spcBef>
                <a:spcPts val="592"/>
              </a:spcBef>
              <a:spcAft>
                <a:spcPts val="0"/>
              </a:spcAft>
              <a:buClr>
                <a:schemeClr val="dk1"/>
              </a:buClr>
              <a:buSzPct val="98666"/>
              <a:buFont typeface="Arial"/>
              <a:buChar char="•"/>
            </a:pPr>
            <a:r>
              <a:rPr b="0" i="0" lang="en-US" sz="2960" u="none" cap="none" strike="noStrike">
                <a:solidFill>
                  <a:schemeClr val="dk1"/>
                </a:solidFill>
                <a:latin typeface="Calibri"/>
                <a:ea typeface="Calibri"/>
                <a:cs typeface="Calibri"/>
                <a:sym typeface="Calibri"/>
              </a:rPr>
              <a:t>MPI can be initialized at most once.</a:t>
            </a:r>
          </a:p>
          <a:p>
            <a:pPr indent="-342900" lvl="0" marL="342900" marR="0" rtl="0" algn="ctr">
              <a:lnSpc>
                <a:spcPct val="80000"/>
              </a:lnSpc>
              <a:spcBef>
                <a:spcPts val="592"/>
              </a:spcBef>
              <a:spcAft>
                <a:spcPts val="0"/>
              </a:spcAft>
              <a:buClr>
                <a:schemeClr val="dk1"/>
              </a:buClr>
              <a:buSzPct val="25000"/>
              <a:buFont typeface="Arial"/>
              <a:buNone/>
            </a:pPr>
            <a:r>
              <a:rPr b="1" i="0" lang="en-US" sz="2960" u="none" cap="none" strike="noStrike">
                <a:solidFill>
                  <a:schemeClr val="dk1"/>
                </a:solidFill>
                <a:latin typeface="Calibri"/>
                <a:ea typeface="Calibri"/>
                <a:cs typeface="Calibri"/>
                <a:sym typeface="Calibri"/>
              </a:rPr>
              <a:t>MPI.Finalize() </a:t>
            </a:r>
          </a:p>
          <a:p>
            <a:pPr indent="-342900" lvl="0" marL="342900" marR="0" rtl="0" algn="l">
              <a:lnSpc>
                <a:spcPct val="80000"/>
              </a:lnSpc>
              <a:spcBef>
                <a:spcPts val="592"/>
              </a:spcBef>
              <a:spcAft>
                <a:spcPts val="0"/>
              </a:spcAft>
              <a:buClr>
                <a:schemeClr val="dk1"/>
              </a:buClr>
              <a:buSzPct val="98666"/>
              <a:buFont typeface="Arial"/>
              <a:buChar char="•"/>
            </a:pPr>
            <a:r>
              <a:rPr b="0" i="0" lang="en-US" sz="2960" u="none" cap="none" strike="noStrike">
                <a:solidFill>
                  <a:schemeClr val="dk1"/>
                </a:solidFill>
                <a:latin typeface="Calibri"/>
                <a:ea typeface="Calibri"/>
                <a:cs typeface="Calibri"/>
                <a:sym typeface="Calibri"/>
              </a:rPr>
              <a:t>Terminates MPI execution environment.</a:t>
            </a:r>
          </a:p>
          <a:p>
            <a:pPr indent="-342900" lvl="0" marL="342900" marR="0" rtl="0" algn="l">
              <a:lnSpc>
                <a:spcPct val="80000"/>
              </a:lnSpc>
              <a:spcBef>
                <a:spcPts val="592"/>
              </a:spcBef>
              <a:spcAft>
                <a:spcPts val="0"/>
              </a:spcAft>
              <a:buClr>
                <a:schemeClr val="dk1"/>
              </a:buClr>
              <a:buSzPct val="98666"/>
              <a:buFont typeface="Arial"/>
              <a:buChar char="•"/>
            </a:pPr>
            <a:r>
              <a:rPr b="0" i="0" lang="en-US" sz="2960" u="none" cap="none" strike="noStrike">
                <a:solidFill>
                  <a:schemeClr val="dk1"/>
                </a:solidFill>
                <a:latin typeface="Calibri"/>
                <a:ea typeface="Calibri"/>
                <a:cs typeface="Calibri"/>
                <a:sym typeface="Calibri"/>
              </a:rPr>
              <a:t>This routine cleans up all MPI states. </a:t>
            </a:r>
          </a:p>
          <a:p>
            <a:pPr indent="-342900" lvl="0" marL="342900" marR="0" rtl="0" algn="l">
              <a:lnSpc>
                <a:spcPct val="80000"/>
              </a:lnSpc>
              <a:spcBef>
                <a:spcPts val="592"/>
              </a:spcBef>
              <a:buClr>
                <a:schemeClr val="dk1"/>
              </a:buClr>
              <a:buSzPct val="98666"/>
              <a:buFont typeface="Arial"/>
              <a:buChar char="•"/>
            </a:pPr>
            <a:r>
              <a:rPr b="0" i="0" lang="en-US" sz="2960" u="none" cap="none" strike="noStrike">
                <a:solidFill>
                  <a:schemeClr val="dk1"/>
                </a:solidFill>
                <a:latin typeface="Calibri"/>
                <a:ea typeface="Calibri"/>
                <a:cs typeface="Calibri"/>
                <a:sym typeface="Calibri"/>
              </a:rPr>
              <a:t>Once this routine is called, no MPI routine (not even Init) may be called,</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Rank() and Size()</a:t>
            </a:r>
          </a:p>
        </p:txBody>
      </p:sp>
      <p:sp>
        <p:nvSpPr>
          <p:cNvPr id="132" name="Shape 132"/>
          <p:cNvSpPr txBox="1"/>
          <p:nvPr>
            <p:ph idx="1" type="body"/>
          </p:nvPr>
        </p:nvSpPr>
        <p:spPr>
          <a:xfrm>
            <a:off x="457200" y="1357298"/>
            <a:ext cx="8229600" cy="5043509"/>
          </a:xfrm>
          <a:prstGeom prst="rect">
            <a:avLst/>
          </a:prstGeom>
          <a:noFill/>
          <a:ln>
            <a:noFill/>
          </a:ln>
        </p:spPr>
        <p:txBody>
          <a:bodyPr anchorCtr="0" anchor="t" bIns="45700" lIns="91425" rIns="91425" tIns="45700">
            <a:noAutofit/>
          </a:bodyPr>
          <a:lstStyle/>
          <a:p>
            <a:pPr indent="-342900" lvl="0" marL="342900" marR="0" rtl="0" algn="ctr">
              <a:lnSpc>
                <a:spcPct val="80000"/>
              </a:lnSpc>
              <a:spcBef>
                <a:spcPts val="0"/>
              </a:spcBef>
              <a:spcAft>
                <a:spcPts val="0"/>
              </a:spcAft>
              <a:buClr>
                <a:schemeClr val="dk1"/>
              </a:buClr>
              <a:buSzPct val="25000"/>
              <a:buFont typeface="Arial"/>
              <a:buNone/>
            </a:pPr>
            <a:r>
              <a:rPr b="1" i="0" lang="en-US" sz="2720" u="none" cap="none" strike="noStrike">
                <a:solidFill>
                  <a:schemeClr val="dk1"/>
                </a:solidFill>
                <a:latin typeface="Calibri"/>
                <a:ea typeface="Calibri"/>
                <a:cs typeface="Calibri"/>
                <a:sym typeface="Calibri"/>
              </a:rPr>
              <a:t>COMM_WORLD: </a:t>
            </a:r>
          </a:p>
          <a:p>
            <a:pPr indent="-342900" lvl="0" marL="342900" marR="0" rtl="0" algn="l">
              <a:lnSpc>
                <a:spcPct val="80000"/>
              </a:lnSpc>
              <a:spcBef>
                <a:spcPts val="544"/>
              </a:spcBef>
              <a:spcAft>
                <a:spcPts val="0"/>
              </a:spcAft>
              <a:buClr>
                <a:schemeClr val="dk1"/>
              </a:buClr>
              <a:buSzPct val="100740"/>
              <a:buFont typeface="Arial"/>
              <a:buChar char="•"/>
            </a:pPr>
            <a:r>
              <a:rPr b="0" i="0" lang="en-US" sz="2720" u="none" cap="none" strike="noStrike">
                <a:solidFill>
                  <a:schemeClr val="dk1"/>
                </a:solidFill>
                <a:latin typeface="Calibri"/>
                <a:ea typeface="Calibri"/>
                <a:cs typeface="Calibri"/>
                <a:sym typeface="Calibri"/>
              </a:rPr>
              <a:t>In MPI, the “initial” communicator is a communicator spanning all the processes in which the SPMD program was started. </a:t>
            </a:r>
          </a:p>
          <a:p>
            <a:pPr indent="-342900" lvl="0" marL="342900" marR="0" rtl="0" algn="l">
              <a:lnSpc>
                <a:spcPct val="80000"/>
              </a:lnSpc>
              <a:spcBef>
                <a:spcPts val="544"/>
              </a:spcBef>
              <a:spcAft>
                <a:spcPts val="0"/>
              </a:spcAft>
              <a:buClr>
                <a:schemeClr val="dk1"/>
              </a:buClr>
              <a:buSzPct val="100740"/>
              <a:buFont typeface="Arial"/>
              <a:buChar char="•"/>
            </a:pPr>
            <a:r>
              <a:rPr b="0" i="0" lang="en-US" sz="2720" u="none" cap="none" strike="noStrike">
                <a:solidFill>
                  <a:schemeClr val="dk1"/>
                </a:solidFill>
                <a:latin typeface="Calibri"/>
                <a:ea typeface="Calibri"/>
                <a:cs typeface="Calibri"/>
                <a:sym typeface="Calibri"/>
              </a:rPr>
              <a:t>This communicator is accessed as a static field of the MPI class</a:t>
            </a:r>
          </a:p>
          <a:p>
            <a:pPr indent="-342900" lvl="0" marL="342900" marR="0" rtl="0" algn="ctr">
              <a:lnSpc>
                <a:spcPct val="80000"/>
              </a:lnSpc>
              <a:spcBef>
                <a:spcPts val="544"/>
              </a:spcBef>
              <a:spcAft>
                <a:spcPts val="0"/>
              </a:spcAft>
              <a:buClr>
                <a:schemeClr val="dk1"/>
              </a:buClr>
              <a:buSzPct val="25000"/>
              <a:buFont typeface="Arial"/>
              <a:buNone/>
            </a:pPr>
            <a:r>
              <a:rPr b="1" i="0" lang="en-US" sz="2720" u="none" cap="none" strike="noStrike">
                <a:solidFill>
                  <a:schemeClr val="dk1"/>
                </a:solidFill>
                <a:latin typeface="Calibri"/>
                <a:ea typeface="Calibri"/>
                <a:cs typeface="Calibri"/>
                <a:sym typeface="Calibri"/>
              </a:rPr>
              <a:t>int MPI.COMM_WORLD.Rank() </a:t>
            </a:r>
          </a:p>
          <a:p>
            <a:pPr indent="-342900" lvl="0" marL="342900" marR="0" rtl="0" algn="l">
              <a:lnSpc>
                <a:spcPct val="80000"/>
              </a:lnSpc>
              <a:spcBef>
                <a:spcPts val="544"/>
              </a:spcBef>
              <a:spcAft>
                <a:spcPts val="0"/>
              </a:spcAft>
              <a:buClr>
                <a:schemeClr val="dk1"/>
              </a:buClr>
              <a:buSzPct val="100740"/>
              <a:buFont typeface="Arial"/>
              <a:buChar char="•"/>
            </a:pPr>
            <a:r>
              <a:rPr b="0" i="0" lang="en-US" sz="2720" u="none" cap="none" strike="noStrike">
                <a:solidFill>
                  <a:schemeClr val="dk1"/>
                </a:solidFill>
                <a:latin typeface="Calibri"/>
                <a:ea typeface="Calibri"/>
                <a:cs typeface="Calibri"/>
                <a:sym typeface="Calibri"/>
              </a:rPr>
              <a:t>Determines the rank of the calling process in group of communication.</a:t>
            </a:r>
          </a:p>
          <a:p>
            <a:pPr indent="-342900" lvl="0" marL="342900" marR="0" rtl="0" algn="l">
              <a:lnSpc>
                <a:spcPct val="80000"/>
              </a:lnSpc>
              <a:spcBef>
                <a:spcPts val="544"/>
              </a:spcBef>
              <a:spcAft>
                <a:spcPts val="0"/>
              </a:spcAft>
              <a:buClr>
                <a:schemeClr val="dk1"/>
              </a:buClr>
              <a:buSzPct val="100740"/>
              <a:buFont typeface="Arial"/>
              <a:buNone/>
            </a:pPr>
            <a:r>
              <a:t/>
            </a:r>
            <a:endParaRPr b="0" i="0" sz="2720" u="none" cap="none" strike="noStrike">
              <a:solidFill>
                <a:schemeClr val="dk1"/>
              </a:solidFill>
              <a:latin typeface="Calibri"/>
              <a:ea typeface="Calibri"/>
              <a:cs typeface="Calibri"/>
              <a:sym typeface="Calibri"/>
            </a:endParaRPr>
          </a:p>
          <a:p>
            <a:pPr indent="-342900" lvl="0" marL="342900" marR="0" rtl="0" algn="ctr">
              <a:lnSpc>
                <a:spcPct val="80000"/>
              </a:lnSpc>
              <a:spcBef>
                <a:spcPts val="544"/>
              </a:spcBef>
              <a:spcAft>
                <a:spcPts val="0"/>
              </a:spcAft>
              <a:buClr>
                <a:schemeClr val="dk1"/>
              </a:buClr>
              <a:buSzPct val="25000"/>
              <a:buFont typeface="Arial"/>
              <a:buNone/>
            </a:pPr>
            <a:r>
              <a:rPr b="1" i="0" lang="en-US" sz="2720" u="none" cap="none" strike="noStrike">
                <a:solidFill>
                  <a:schemeClr val="dk1"/>
                </a:solidFill>
                <a:latin typeface="Calibri"/>
                <a:ea typeface="Calibri"/>
                <a:cs typeface="Calibri"/>
                <a:sym typeface="Calibri"/>
              </a:rPr>
              <a:t>int MPI.COMM_WORLD.Size() </a:t>
            </a:r>
          </a:p>
          <a:p>
            <a:pPr indent="-342900" lvl="0" marL="342900" marR="0" rtl="0" algn="l">
              <a:lnSpc>
                <a:spcPct val="80000"/>
              </a:lnSpc>
              <a:spcBef>
                <a:spcPts val="544"/>
              </a:spcBef>
              <a:spcAft>
                <a:spcPts val="0"/>
              </a:spcAft>
              <a:buClr>
                <a:schemeClr val="dk1"/>
              </a:buClr>
              <a:buSzPct val="100740"/>
              <a:buFont typeface="Arial"/>
              <a:buChar char="•"/>
            </a:pPr>
            <a:r>
              <a:rPr b="0" i="0" lang="en-US" sz="2720" u="none" cap="none" strike="noStrike">
                <a:solidFill>
                  <a:schemeClr val="dk1"/>
                </a:solidFill>
                <a:latin typeface="Calibri"/>
                <a:ea typeface="Calibri"/>
                <a:cs typeface="Calibri"/>
                <a:sym typeface="Calibri"/>
              </a:rPr>
              <a:t>Returns the size of the group associated with a communicator.</a:t>
            </a:r>
          </a:p>
          <a:p>
            <a:pPr indent="-285750" lvl="1" marL="742950" marR="0" rtl="0" algn="l">
              <a:lnSpc>
                <a:spcPct val="80000"/>
              </a:lnSpc>
              <a:spcBef>
                <a:spcPts val="476"/>
              </a:spcBef>
              <a:spcAft>
                <a:spcPts val="0"/>
              </a:spcAft>
              <a:buClr>
                <a:schemeClr val="dk1"/>
              </a:buClr>
              <a:buSzPct val="25000"/>
              <a:buFont typeface="Arial"/>
              <a:buNone/>
            </a:pPr>
            <a:r>
              <a:t/>
            </a:r>
            <a:endParaRPr b="0" i="0" sz="2380" u="none" cap="none" strike="noStrike">
              <a:solidFill>
                <a:schemeClr val="dk1"/>
              </a:solidFill>
              <a:latin typeface="Calibri"/>
              <a:ea typeface="Calibri"/>
              <a:cs typeface="Calibri"/>
              <a:sym typeface="Calibri"/>
            </a:endParaRPr>
          </a:p>
          <a:p>
            <a:pPr indent="-342900" lvl="0" marL="342900" marR="0" rtl="0" algn="l">
              <a:lnSpc>
                <a:spcPct val="80000"/>
              </a:lnSpc>
              <a:spcBef>
                <a:spcPts val="544"/>
              </a:spcBef>
              <a:buClr>
                <a:schemeClr val="dk1"/>
              </a:buClr>
              <a:buSzPct val="100740"/>
              <a:buFont typeface="Arial"/>
              <a:buNone/>
            </a:pPr>
            <a:r>
              <a:t/>
            </a:r>
            <a:endParaRPr b="0" i="0" sz="272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1"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MPI.COMM_WORLD.Send()</a:t>
            </a:r>
          </a:p>
        </p:txBody>
      </p:sp>
      <p:sp>
        <p:nvSpPr>
          <p:cNvPr id="139" name="Shape 139"/>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ctr">
              <a:lnSpc>
                <a:spcPct val="80000"/>
              </a:lnSpc>
              <a:spcBef>
                <a:spcPts val="0"/>
              </a:spcBef>
              <a:spcAft>
                <a:spcPts val="0"/>
              </a:spcAft>
              <a:buClr>
                <a:schemeClr val="dk1"/>
              </a:buClr>
              <a:buSzPct val="25000"/>
              <a:buFont typeface="Arial"/>
              <a:buNone/>
            </a:pPr>
            <a:r>
              <a:rPr b="0" i="0" lang="en-US" sz="2960" u="none" cap="none" strike="noStrike">
                <a:solidFill>
                  <a:schemeClr val="dk1"/>
                </a:solidFill>
                <a:latin typeface="Calibri"/>
                <a:ea typeface="Calibri"/>
                <a:cs typeface="Calibri"/>
                <a:sym typeface="Calibri"/>
              </a:rPr>
              <a:t> </a:t>
            </a:r>
            <a:r>
              <a:rPr b="0" i="0" lang="en-US" sz="2960" u="sng" cap="none" strike="noStrike">
                <a:solidFill>
                  <a:schemeClr val="hlink"/>
                </a:solidFill>
                <a:latin typeface="Calibri"/>
                <a:ea typeface="Calibri"/>
                <a:cs typeface="Calibri"/>
                <a:sym typeface="Calibri"/>
                <a:hlinkClick r:id="rId3"/>
              </a:rPr>
              <a:t>Request</a:t>
            </a:r>
            <a:r>
              <a:rPr b="0" i="0" lang="en-US" sz="2960" u="none" cap="none" strike="noStrike">
                <a:solidFill>
                  <a:schemeClr val="dk1"/>
                </a:solidFill>
                <a:latin typeface="Calibri"/>
                <a:ea typeface="Calibri"/>
                <a:cs typeface="Calibri"/>
                <a:sym typeface="Calibri"/>
              </a:rPr>
              <a:t> Send(java.lang.Object buf, int offset, int count, </a:t>
            </a:r>
            <a:r>
              <a:rPr b="0" i="0" lang="en-US" sz="2960" u="sng" cap="none" strike="noStrike">
                <a:solidFill>
                  <a:schemeClr val="hlink"/>
                </a:solidFill>
                <a:latin typeface="Calibri"/>
                <a:ea typeface="Calibri"/>
                <a:cs typeface="Calibri"/>
                <a:sym typeface="Calibri"/>
                <a:hlinkClick r:id="rId4"/>
              </a:rPr>
              <a:t>Datatype</a:t>
            </a:r>
            <a:r>
              <a:rPr b="0" i="0" lang="en-US" sz="2960" u="none" cap="none" strike="noStrike">
                <a:solidFill>
                  <a:schemeClr val="dk1"/>
                </a:solidFill>
                <a:latin typeface="Calibri"/>
                <a:ea typeface="Calibri"/>
                <a:cs typeface="Calibri"/>
                <a:sym typeface="Calibri"/>
              </a:rPr>
              <a:t> datatype, int dest, int tag)</a:t>
            </a:r>
          </a:p>
          <a:p>
            <a:pPr indent="-342900" lvl="0" marL="342900" marR="0" rtl="0" algn="ctr">
              <a:lnSpc>
                <a:spcPct val="80000"/>
              </a:lnSpc>
              <a:spcBef>
                <a:spcPts val="592"/>
              </a:spcBef>
              <a:spcAft>
                <a:spcPts val="0"/>
              </a:spcAft>
              <a:buClr>
                <a:schemeClr val="dk1"/>
              </a:buClr>
              <a:buSzPct val="25000"/>
              <a:buFont typeface="Arial"/>
              <a:buNone/>
            </a:pPr>
            <a:r>
              <a:t/>
            </a:r>
            <a:endParaRPr b="0" i="0" sz="2960" u="none" cap="none" strike="noStrike">
              <a:solidFill>
                <a:schemeClr val="dk1"/>
              </a:solidFill>
              <a:latin typeface="Calibri"/>
              <a:ea typeface="Calibri"/>
              <a:cs typeface="Calibri"/>
              <a:sym typeface="Calibri"/>
            </a:endParaRPr>
          </a:p>
          <a:p>
            <a:pPr indent="-342900" lvl="0" marL="342900" marR="0" rtl="0" algn="l">
              <a:lnSpc>
                <a:spcPct val="80000"/>
              </a:lnSpc>
              <a:spcBef>
                <a:spcPts val="592"/>
              </a:spcBef>
              <a:spcAft>
                <a:spcPts val="0"/>
              </a:spcAft>
              <a:buClr>
                <a:schemeClr val="dk1"/>
              </a:buClr>
              <a:buSzPct val="98666"/>
              <a:buFont typeface="Arial"/>
              <a:buChar char="•"/>
            </a:pPr>
            <a:r>
              <a:rPr b="0" i="0" lang="en-US" sz="2960" u="none" cap="none" strike="noStrike">
                <a:solidFill>
                  <a:schemeClr val="dk1"/>
                </a:solidFill>
                <a:latin typeface="Calibri"/>
                <a:ea typeface="Calibri"/>
                <a:cs typeface="Calibri"/>
                <a:sym typeface="Calibri"/>
              </a:rPr>
              <a:t>Buf		receive buffer array</a:t>
            </a:r>
          </a:p>
          <a:p>
            <a:pPr indent="-342900" lvl="0" marL="342900" marR="0" rtl="0" algn="l">
              <a:lnSpc>
                <a:spcPct val="80000"/>
              </a:lnSpc>
              <a:spcBef>
                <a:spcPts val="592"/>
              </a:spcBef>
              <a:spcAft>
                <a:spcPts val="0"/>
              </a:spcAft>
              <a:buClr>
                <a:schemeClr val="dk1"/>
              </a:buClr>
              <a:buSzPct val="98666"/>
              <a:buFont typeface="Arial"/>
              <a:buChar char="•"/>
            </a:pPr>
            <a:r>
              <a:rPr b="0" i="0" lang="en-US" sz="2960" u="none" cap="none" strike="noStrike">
                <a:solidFill>
                  <a:schemeClr val="dk1"/>
                </a:solidFill>
                <a:latin typeface="Calibri"/>
                <a:ea typeface="Calibri"/>
                <a:cs typeface="Calibri"/>
                <a:sym typeface="Calibri"/>
              </a:rPr>
              <a:t>Offset	initial offset in receive buffer</a:t>
            </a:r>
          </a:p>
          <a:p>
            <a:pPr indent="-342900" lvl="0" marL="342900" marR="0" rtl="0" algn="l">
              <a:lnSpc>
                <a:spcPct val="80000"/>
              </a:lnSpc>
              <a:spcBef>
                <a:spcPts val="592"/>
              </a:spcBef>
              <a:spcAft>
                <a:spcPts val="0"/>
              </a:spcAft>
              <a:buClr>
                <a:schemeClr val="dk1"/>
              </a:buClr>
              <a:buSzPct val="98666"/>
              <a:buFont typeface="Arial"/>
              <a:buChar char="•"/>
            </a:pPr>
            <a:r>
              <a:rPr b="0" i="0" lang="en-US" sz="2960" u="none" cap="none" strike="noStrike">
                <a:solidFill>
                  <a:schemeClr val="dk1"/>
                </a:solidFill>
                <a:latin typeface="Calibri"/>
                <a:ea typeface="Calibri"/>
                <a:cs typeface="Calibri"/>
                <a:sym typeface="Calibri"/>
              </a:rPr>
              <a:t>Count	number of items in receive buffer</a:t>
            </a:r>
          </a:p>
          <a:p>
            <a:pPr indent="-342900" lvl="0" marL="342900" marR="0" rtl="0" algn="l">
              <a:lnSpc>
                <a:spcPct val="80000"/>
              </a:lnSpc>
              <a:spcBef>
                <a:spcPts val="592"/>
              </a:spcBef>
              <a:spcAft>
                <a:spcPts val="0"/>
              </a:spcAft>
              <a:buClr>
                <a:schemeClr val="dk1"/>
              </a:buClr>
              <a:buSzPct val="98666"/>
              <a:buFont typeface="Arial"/>
              <a:buChar char="•"/>
            </a:pPr>
            <a:r>
              <a:rPr b="0" i="0" lang="en-US" sz="2960" u="none" cap="none" strike="noStrike">
                <a:solidFill>
                  <a:schemeClr val="dk1"/>
                </a:solidFill>
                <a:latin typeface="Calibri"/>
                <a:ea typeface="Calibri"/>
                <a:cs typeface="Calibri"/>
                <a:sym typeface="Calibri"/>
              </a:rPr>
              <a:t>Datatype	datatype of each item in receive buffer</a:t>
            </a:r>
          </a:p>
          <a:p>
            <a:pPr indent="-342900" lvl="0" marL="342900" marR="0" rtl="0" algn="l">
              <a:lnSpc>
                <a:spcPct val="80000"/>
              </a:lnSpc>
              <a:spcBef>
                <a:spcPts val="592"/>
              </a:spcBef>
              <a:spcAft>
                <a:spcPts val="0"/>
              </a:spcAft>
              <a:buClr>
                <a:schemeClr val="dk1"/>
              </a:buClr>
              <a:buSzPct val="98666"/>
              <a:buFont typeface="Arial"/>
              <a:buChar char="•"/>
            </a:pPr>
            <a:r>
              <a:rPr b="0" i="0" lang="en-US" sz="2960" u="none" cap="none" strike="noStrike">
                <a:solidFill>
                  <a:schemeClr val="dk1"/>
                </a:solidFill>
                <a:latin typeface="Calibri"/>
                <a:ea typeface="Calibri"/>
                <a:cs typeface="Calibri"/>
                <a:sym typeface="Calibri"/>
              </a:rPr>
              <a:t>Dest	rank of destination</a:t>
            </a:r>
          </a:p>
          <a:p>
            <a:pPr indent="-342900" lvl="0" marL="342900" marR="0" rtl="0" algn="l">
              <a:lnSpc>
                <a:spcPct val="80000"/>
              </a:lnSpc>
              <a:spcBef>
                <a:spcPts val="592"/>
              </a:spcBef>
              <a:spcAft>
                <a:spcPts val="0"/>
              </a:spcAft>
              <a:buClr>
                <a:schemeClr val="dk1"/>
              </a:buClr>
              <a:buSzPct val="98666"/>
              <a:buFont typeface="Arial"/>
              <a:buChar char="•"/>
            </a:pPr>
            <a:r>
              <a:rPr b="0" i="0" lang="en-US" sz="2960" u="none" cap="none" strike="noStrike">
                <a:solidFill>
                  <a:schemeClr val="dk1"/>
                </a:solidFill>
                <a:latin typeface="Calibri"/>
                <a:ea typeface="Calibri"/>
                <a:cs typeface="Calibri"/>
                <a:sym typeface="Calibri"/>
              </a:rPr>
              <a:t>Tag		message tag</a:t>
            </a:r>
          </a:p>
          <a:p>
            <a:pPr indent="-342900" lvl="0" marL="342900" marR="0" rtl="0" algn="l">
              <a:lnSpc>
                <a:spcPct val="80000"/>
              </a:lnSpc>
              <a:spcBef>
                <a:spcPts val="592"/>
              </a:spcBef>
              <a:spcAft>
                <a:spcPts val="0"/>
              </a:spcAft>
              <a:buClr>
                <a:schemeClr val="dk1"/>
              </a:buClr>
              <a:buSzPct val="98666"/>
              <a:buFont typeface="Arial"/>
              <a:buChar char="•"/>
            </a:pPr>
            <a:r>
              <a:rPr b="0" i="1" lang="en-US" sz="2960" u="none" cap="none" strike="noStrike">
                <a:solidFill>
                  <a:schemeClr val="dk1"/>
                </a:solidFill>
                <a:latin typeface="Calibri"/>
                <a:ea typeface="Calibri"/>
                <a:cs typeface="Calibri"/>
                <a:sym typeface="Calibri"/>
              </a:rPr>
              <a:t>returns:  </a:t>
            </a:r>
            <a:r>
              <a:rPr b="0" i="0" lang="en-US" sz="2960" u="none" cap="none" strike="noStrike">
                <a:solidFill>
                  <a:schemeClr val="dk1"/>
                </a:solidFill>
                <a:latin typeface="Calibri"/>
                <a:ea typeface="Calibri"/>
                <a:cs typeface="Calibri"/>
                <a:sym typeface="Calibri"/>
              </a:rPr>
              <a:t>communication request</a:t>
            </a:r>
          </a:p>
          <a:p>
            <a:pPr indent="-342900" lvl="0" marL="342900" marR="0" rtl="0" algn="l">
              <a:lnSpc>
                <a:spcPct val="80000"/>
              </a:lnSpc>
              <a:spcBef>
                <a:spcPts val="592"/>
              </a:spcBef>
              <a:buClr>
                <a:schemeClr val="dk1"/>
              </a:buClr>
              <a:buSzPct val="98666"/>
              <a:buFont typeface="Arial"/>
              <a:buNone/>
            </a:pPr>
            <a:r>
              <a:t/>
            </a:r>
            <a:endParaRPr b="0" i="0" sz="296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pulent">
      <a:dk1>
        <a:srgbClr val="000000"/>
      </a:dk1>
      <a:lt1>
        <a:srgbClr val="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