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0"/>
  </p:notesMasterIdLst>
  <p:handoutMasterIdLst>
    <p:handoutMasterId r:id="rId21"/>
  </p:handoutMasterIdLst>
  <p:sldIdLst>
    <p:sldId id="272" r:id="rId5"/>
    <p:sldId id="273" r:id="rId6"/>
    <p:sldId id="259" r:id="rId7"/>
    <p:sldId id="266" r:id="rId8"/>
    <p:sldId id="267" r:id="rId9"/>
    <p:sldId id="294" r:id="rId10"/>
    <p:sldId id="296" r:id="rId11"/>
    <p:sldId id="286" r:id="rId12"/>
    <p:sldId id="287" r:id="rId13"/>
    <p:sldId id="297" r:id="rId14"/>
    <p:sldId id="289" r:id="rId15"/>
    <p:sldId id="288" r:id="rId16"/>
    <p:sldId id="282"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4" userDrawn="1">
          <p15:clr>
            <a:srgbClr val="A4A3A4"/>
          </p15:clr>
        </p15:guide>
        <p15:guide id="2" pos="3840" userDrawn="1">
          <p15:clr>
            <a:srgbClr val="A4A3A4"/>
          </p15:clr>
        </p15:guide>
        <p15:guide id="3" orient="horz" pos="1281"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82" autoAdjust="0"/>
  </p:normalViewPr>
  <p:slideViewPr>
    <p:cSldViewPr snapToGrid="0" showGuides="1">
      <p:cViewPr>
        <p:scale>
          <a:sx n="100" d="100"/>
          <a:sy n="100" d="100"/>
        </p:scale>
        <p:origin x="-29" y="-264"/>
      </p:cViewPr>
      <p:guideLst>
        <p:guide orient="horz" pos="504"/>
        <p:guide pos="3840"/>
        <p:guide orient="horz" pos="1281"/>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Zaid Delawala" userId="664a4bc770546c42" providerId="LiveId" clId="{2906BE91-4B48-4A80-BEFA-A4895EA166A6}"/>
    <pc:docChg chg="undo redo custSel addSld delSld modSld sldOrd">
      <pc:chgData name="M.Zaid Delawala" userId="664a4bc770546c42" providerId="LiveId" clId="{2906BE91-4B48-4A80-BEFA-A4895EA166A6}" dt="2024-04-01T18:22:44.784" v="431"/>
      <pc:docMkLst>
        <pc:docMk/>
      </pc:docMkLst>
      <pc:sldChg chg="ord">
        <pc:chgData name="M.Zaid Delawala" userId="664a4bc770546c42" providerId="LiveId" clId="{2906BE91-4B48-4A80-BEFA-A4895EA166A6}" dt="2024-04-01T17:51:02.176" v="13"/>
        <pc:sldMkLst>
          <pc:docMk/>
          <pc:sldMk cId="0" sldId="280"/>
        </pc:sldMkLst>
      </pc:sldChg>
      <pc:sldChg chg="ord">
        <pc:chgData name="M.Zaid Delawala" userId="664a4bc770546c42" providerId="LiveId" clId="{2906BE91-4B48-4A80-BEFA-A4895EA166A6}" dt="2024-04-01T17:50:51.255" v="11"/>
        <pc:sldMkLst>
          <pc:docMk/>
          <pc:sldMk cId="0" sldId="281"/>
        </pc:sldMkLst>
      </pc:sldChg>
      <pc:sldChg chg="modSp mod ord">
        <pc:chgData name="M.Zaid Delawala" userId="664a4bc770546c42" providerId="LiveId" clId="{2906BE91-4B48-4A80-BEFA-A4895EA166A6}" dt="2024-04-01T18:22:44.784" v="431"/>
        <pc:sldMkLst>
          <pc:docMk/>
          <pc:sldMk cId="0" sldId="282"/>
        </pc:sldMkLst>
        <pc:spChg chg="mod">
          <ac:chgData name="M.Zaid Delawala" userId="664a4bc770546c42" providerId="LiveId" clId="{2906BE91-4B48-4A80-BEFA-A4895EA166A6}" dt="2024-04-01T18:21:32.790" v="351" actId="20577"/>
          <ac:spMkLst>
            <pc:docMk/>
            <pc:sldMk cId="0" sldId="282"/>
            <ac:spMk id="8" creationId="{00000000-0000-0000-0000-000000000000}"/>
          </ac:spMkLst>
        </pc:spChg>
        <pc:spChg chg="mod">
          <ac:chgData name="M.Zaid Delawala" userId="664a4bc770546c42" providerId="LiveId" clId="{2906BE91-4B48-4A80-BEFA-A4895EA166A6}" dt="2024-04-01T18:22:44.784" v="431"/>
          <ac:spMkLst>
            <pc:docMk/>
            <pc:sldMk cId="0" sldId="282"/>
            <ac:spMk id="9" creationId="{00000000-0000-0000-0000-000000000000}"/>
          </ac:spMkLst>
        </pc:spChg>
        <pc:spChg chg="mod">
          <ac:chgData name="M.Zaid Delawala" userId="664a4bc770546c42" providerId="LiveId" clId="{2906BE91-4B48-4A80-BEFA-A4895EA166A6}" dt="2024-04-01T18:22:22.869" v="426" actId="20577"/>
          <ac:spMkLst>
            <pc:docMk/>
            <pc:sldMk cId="0" sldId="282"/>
            <ac:spMk id="17" creationId="{00000000-0000-0000-0000-000000000000}"/>
          </ac:spMkLst>
        </pc:spChg>
        <pc:spChg chg="mod">
          <ac:chgData name="M.Zaid Delawala" userId="664a4bc770546c42" providerId="LiveId" clId="{2906BE91-4B48-4A80-BEFA-A4895EA166A6}" dt="2024-04-01T18:22:42.203" v="430" actId="21"/>
          <ac:spMkLst>
            <pc:docMk/>
            <pc:sldMk cId="0" sldId="282"/>
            <ac:spMk id="26" creationId="{00000000-0000-0000-0000-000000000000}"/>
          </ac:spMkLst>
        </pc:spChg>
      </pc:sldChg>
      <pc:sldChg chg="del ord">
        <pc:chgData name="M.Zaid Delawala" userId="664a4bc770546c42" providerId="LiveId" clId="{2906BE91-4B48-4A80-BEFA-A4895EA166A6}" dt="2024-04-01T17:52:36.917" v="28" actId="2696"/>
        <pc:sldMkLst>
          <pc:docMk/>
          <pc:sldMk cId="0" sldId="283"/>
        </pc:sldMkLst>
      </pc:sldChg>
      <pc:sldChg chg="del">
        <pc:chgData name="M.Zaid Delawala" userId="664a4bc770546c42" providerId="LiveId" clId="{2906BE91-4B48-4A80-BEFA-A4895EA166A6}" dt="2024-04-01T17:52:41.946" v="29" actId="2696"/>
        <pc:sldMkLst>
          <pc:docMk/>
          <pc:sldMk cId="0" sldId="284"/>
        </pc:sldMkLst>
      </pc:sldChg>
      <pc:sldChg chg="del">
        <pc:chgData name="M.Zaid Delawala" userId="664a4bc770546c42" providerId="LiveId" clId="{2906BE91-4B48-4A80-BEFA-A4895EA166A6}" dt="2024-04-01T17:52:22.690" v="27" actId="2696"/>
        <pc:sldMkLst>
          <pc:docMk/>
          <pc:sldMk cId="0" sldId="285"/>
        </pc:sldMkLst>
      </pc:sldChg>
      <pc:sldChg chg="addSp delSp modSp mod ord">
        <pc:chgData name="M.Zaid Delawala" userId="664a4bc770546c42" providerId="LiveId" clId="{2906BE91-4B48-4A80-BEFA-A4895EA166A6}" dt="2024-04-01T18:05:22.217" v="120" actId="1076"/>
        <pc:sldMkLst>
          <pc:docMk/>
          <pc:sldMk cId="0" sldId="286"/>
        </pc:sldMkLst>
        <pc:spChg chg="mod">
          <ac:chgData name="M.Zaid Delawala" userId="664a4bc770546c42" providerId="LiveId" clId="{2906BE91-4B48-4A80-BEFA-A4895EA166A6}" dt="2024-04-01T18:03:57.695" v="104" actId="14100"/>
          <ac:spMkLst>
            <pc:docMk/>
            <pc:sldMk cId="0" sldId="286"/>
            <ac:spMk id="2" creationId="{00000000-0000-0000-0000-000000000000}"/>
          </ac:spMkLst>
        </pc:spChg>
        <pc:spChg chg="mod">
          <ac:chgData name="M.Zaid Delawala" userId="664a4bc770546c42" providerId="LiveId" clId="{2906BE91-4B48-4A80-BEFA-A4895EA166A6}" dt="2024-04-01T18:04:05.207" v="106" actId="14100"/>
          <ac:spMkLst>
            <pc:docMk/>
            <pc:sldMk cId="0" sldId="286"/>
            <ac:spMk id="3" creationId="{00000000-0000-0000-0000-000000000000}"/>
          </ac:spMkLst>
        </pc:spChg>
        <pc:spChg chg="mod">
          <ac:chgData name="M.Zaid Delawala" userId="664a4bc770546c42" providerId="LiveId" clId="{2906BE91-4B48-4A80-BEFA-A4895EA166A6}" dt="2024-04-01T18:05:15.616" v="118" actId="14100"/>
          <ac:spMkLst>
            <pc:docMk/>
            <pc:sldMk cId="0" sldId="286"/>
            <ac:spMk id="4" creationId="{00000000-0000-0000-0000-000000000000}"/>
          </ac:spMkLst>
        </pc:spChg>
        <pc:picChg chg="add mod">
          <ac:chgData name="M.Zaid Delawala" userId="664a4bc770546c42" providerId="LiveId" clId="{2906BE91-4B48-4A80-BEFA-A4895EA166A6}" dt="2024-04-01T18:02:35.673" v="97" actId="14100"/>
          <ac:picMkLst>
            <pc:docMk/>
            <pc:sldMk cId="0" sldId="286"/>
            <ac:picMk id="6" creationId="{E0235780-84FF-62C0-9C65-B8914893583C}"/>
          </ac:picMkLst>
        </pc:picChg>
        <pc:picChg chg="del">
          <ac:chgData name="M.Zaid Delawala" userId="664a4bc770546c42" providerId="LiveId" clId="{2906BE91-4B48-4A80-BEFA-A4895EA166A6}" dt="2024-04-01T18:02:40.007" v="98" actId="478"/>
          <ac:picMkLst>
            <pc:docMk/>
            <pc:sldMk cId="0" sldId="286"/>
            <ac:picMk id="8" creationId="{00000000-0000-0000-0000-000000000000}"/>
          </ac:picMkLst>
        </pc:picChg>
        <pc:picChg chg="del">
          <ac:chgData name="M.Zaid Delawala" userId="664a4bc770546c42" providerId="LiveId" clId="{2906BE91-4B48-4A80-BEFA-A4895EA166A6}" dt="2024-04-01T18:04:21.104" v="109" actId="478"/>
          <ac:picMkLst>
            <pc:docMk/>
            <pc:sldMk cId="0" sldId="286"/>
            <ac:picMk id="9" creationId="{00000000-0000-0000-0000-000000000000}"/>
          </ac:picMkLst>
        </pc:picChg>
        <pc:picChg chg="add mod">
          <ac:chgData name="M.Zaid Delawala" userId="664a4bc770546c42" providerId="LiveId" clId="{2906BE91-4B48-4A80-BEFA-A4895EA166A6}" dt="2024-04-01T18:04:15.333" v="108" actId="14100"/>
          <ac:picMkLst>
            <pc:docMk/>
            <pc:sldMk cId="0" sldId="286"/>
            <ac:picMk id="11" creationId="{06EAF5F2-25BA-6888-BA9C-77175DEBD6F6}"/>
          </ac:picMkLst>
        </pc:picChg>
        <pc:picChg chg="add mod">
          <ac:chgData name="M.Zaid Delawala" userId="664a4bc770546c42" providerId="LiveId" clId="{2906BE91-4B48-4A80-BEFA-A4895EA166A6}" dt="2024-04-01T18:05:22.217" v="120" actId="1076"/>
          <ac:picMkLst>
            <pc:docMk/>
            <pc:sldMk cId="0" sldId="286"/>
            <ac:picMk id="13" creationId="{7AA7A8E7-C897-9465-9B4D-2D6D32295EE4}"/>
          </ac:picMkLst>
        </pc:picChg>
      </pc:sldChg>
      <pc:sldChg chg="addSp delSp modSp mod ord">
        <pc:chgData name="M.Zaid Delawala" userId="664a4bc770546c42" providerId="LiveId" clId="{2906BE91-4B48-4A80-BEFA-A4895EA166A6}" dt="2024-04-01T18:09:12.091" v="201" actId="14100"/>
        <pc:sldMkLst>
          <pc:docMk/>
          <pc:sldMk cId="0" sldId="287"/>
        </pc:sldMkLst>
        <pc:spChg chg="mod">
          <ac:chgData name="M.Zaid Delawala" userId="664a4bc770546c42" providerId="LiveId" clId="{2906BE91-4B48-4A80-BEFA-A4895EA166A6}" dt="2024-04-01T18:08:16.504" v="152" actId="14100"/>
          <ac:spMkLst>
            <pc:docMk/>
            <pc:sldMk cId="0" sldId="287"/>
            <ac:spMk id="3" creationId="{00000000-0000-0000-0000-000000000000}"/>
          </ac:spMkLst>
        </pc:spChg>
        <pc:spChg chg="del mod">
          <ac:chgData name="M.Zaid Delawala" userId="664a4bc770546c42" providerId="LiveId" clId="{2906BE91-4B48-4A80-BEFA-A4895EA166A6}" dt="2024-04-01T18:09:06.439" v="200" actId="478"/>
          <ac:spMkLst>
            <pc:docMk/>
            <pc:sldMk cId="0" sldId="287"/>
            <ac:spMk id="4" creationId="{00000000-0000-0000-0000-000000000000}"/>
          </ac:spMkLst>
        </pc:spChg>
        <pc:picChg chg="add mod">
          <ac:chgData name="M.Zaid Delawala" userId="664a4bc770546c42" providerId="LiveId" clId="{2906BE91-4B48-4A80-BEFA-A4895EA166A6}" dt="2024-04-01T18:09:12.091" v="201" actId="14100"/>
          <ac:picMkLst>
            <pc:docMk/>
            <pc:sldMk cId="0" sldId="287"/>
            <ac:picMk id="5" creationId="{D00285CF-D890-94E2-58C7-06162EE7E0F6}"/>
          </ac:picMkLst>
        </pc:picChg>
        <pc:picChg chg="del">
          <ac:chgData name="M.Zaid Delawala" userId="664a4bc770546c42" providerId="LiveId" clId="{2906BE91-4B48-4A80-BEFA-A4895EA166A6}" dt="2024-04-01T18:05:41.808" v="121" actId="478"/>
          <ac:picMkLst>
            <pc:docMk/>
            <pc:sldMk cId="0" sldId="287"/>
            <ac:picMk id="8" creationId="{00000000-0000-0000-0000-000000000000}"/>
          </ac:picMkLst>
        </pc:picChg>
        <pc:picChg chg="add del">
          <ac:chgData name="M.Zaid Delawala" userId="664a4bc770546c42" providerId="LiveId" clId="{2906BE91-4B48-4A80-BEFA-A4895EA166A6}" dt="2024-04-01T18:08:42.503" v="161" actId="478"/>
          <ac:picMkLst>
            <pc:docMk/>
            <pc:sldMk cId="0" sldId="287"/>
            <ac:picMk id="9" creationId="{00000000-0000-0000-0000-000000000000}"/>
          </ac:picMkLst>
        </pc:picChg>
      </pc:sldChg>
      <pc:sldChg chg="addSp delSp modSp mod ord">
        <pc:chgData name="M.Zaid Delawala" userId="664a4bc770546c42" providerId="LiveId" clId="{2906BE91-4B48-4A80-BEFA-A4895EA166A6}" dt="2024-04-01T18:17:48.804" v="308" actId="14100"/>
        <pc:sldMkLst>
          <pc:docMk/>
          <pc:sldMk cId="0" sldId="288"/>
        </pc:sldMkLst>
        <pc:spChg chg="mod">
          <ac:chgData name="M.Zaid Delawala" userId="664a4bc770546c42" providerId="LiveId" clId="{2906BE91-4B48-4A80-BEFA-A4895EA166A6}" dt="2024-04-01T18:16:44.005" v="295" actId="20577"/>
          <ac:spMkLst>
            <pc:docMk/>
            <pc:sldMk cId="0" sldId="288"/>
            <ac:spMk id="3" creationId="{00000000-0000-0000-0000-000000000000}"/>
          </ac:spMkLst>
        </pc:spChg>
        <pc:spChg chg="mod">
          <ac:chgData name="M.Zaid Delawala" userId="664a4bc770546c42" providerId="LiveId" clId="{2906BE91-4B48-4A80-BEFA-A4895EA166A6}" dt="2024-04-01T18:16:50.351" v="298" actId="20577"/>
          <ac:spMkLst>
            <pc:docMk/>
            <pc:sldMk cId="0" sldId="288"/>
            <ac:spMk id="4" creationId="{00000000-0000-0000-0000-000000000000}"/>
          </ac:spMkLst>
        </pc:spChg>
        <pc:picChg chg="add del mod">
          <ac:chgData name="M.Zaid Delawala" userId="664a4bc770546c42" providerId="LiveId" clId="{2906BE91-4B48-4A80-BEFA-A4895EA166A6}" dt="2024-04-01T18:15:39.365" v="290" actId="478"/>
          <ac:picMkLst>
            <pc:docMk/>
            <pc:sldMk cId="0" sldId="288"/>
            <ac:picMk id="5" creationId="{813180CE-4318-D378-9F3A-47F0E11FAEA5}"/>
          </ac:picMkLst>
        </pc:picChg>
        <pc:picChg chg="del">
          <ac:chgData name="M.Zaid Delawala" userId="664a4bc770546c42" providerId="LiveId" clId="{2906BE91-4B48-4A80-BEFA-A4895EA166A6}" dt="2024-04-01T18:14:59.749" v="288" actId="478"/>
          <ac:picMkLst>
            <pc:docMk/>
            <pc:sldMk cId="0" sldId="288"/>
            <ac:picMk id="8" creationId="{00000000-0000-0000-0000-000000000000}"/>
          </ac:picMkLst>
        </pc:picChg>
        <pc:picChg chg="del">
          <ac:chgData name="M.Zaid Delawala" userId="664a4bc770546c42" providerId="LiveId" clId="{2906BE91-4B48-4A80-BEFA-A4895EA166A6}" dt="2024-04-01T18:16:54.993" v="299" actId="478"/>
          <ac:picMkLst>
            <pc:docMk/>
            <pc:sldMk cId="0" sldId="288"/>
            <ac:picMk id="9" creationId="{00000000-0000-0000-0000-000000000000}"/>
          </ac:picMkLst>
        </pc:picChg>
        <pc:picChg chg="add mod">
          <ac:chgData name="M.Zaid Delawala" userId="664a4bc770546c42" providerId="LiveId" clId="{2906BE91-4B48-4A80-BEFA-A4895EA166A6}" dt="2024-04-01T18:17:38.172" v="307" actId="14100"/>
          <ac:picMkLst>
            <pc:docMk/>
            <pc:sldMk cId="0" sldId="288"/>
            <ac:picMk id="10" creationId="{2B12FF29-E5BE-6EF5-908A-0F069AA92D51}"/>
          </ac:picMkLst>
        </pc:picChg>
        <pc:picChg chg="add mod">
          <ac:chgData name="M.Zaid Delawala" userId="664a4bc770546c42" providerId="LiveId" clId="{2906BE91-4B48-4A80-BEFA-A4895EA166A6}" dt="2024-04-01T18:17:48.804" v="308" actId="14100"/>
          <ac:picMkLst>
            <pc:docMk/>
            <pc:sldMk cId="0" sldId="288"/>
            <ac:picMk id="12" creationId="{73481E9E-8DA8-6444-EF17-6D8CA81E392B}"/>
          </ac:picMkLst>
        </pc:picChg>
      </pc:sldChg>
      <pc:sldChg chg="addSp delSp modSp mod ord">
        <pc:chgData name="M.Zaid Delawala" userId="664a4bc770546c42" providerId="LiveId" clId="{2906BE91-4B48-4A80-BEFA-A4895EA166A6}" dt="2024-04-01T18:20:37.139" v="341"/>
        <pc:sldMkLst>
          <pc:docMk/>
          <pc:sldMk cId="0" sldId="289"/>
        </pc:sldMkLst>
        <pc:spChg chg="mod">
          <ac:chgData name="M.Zaid Delawala" userId="664a4bc770546c42" providerId="LiveId" clId="{2906BE91-4B48-4A80-BEFA-A4895EA166A6}" dt="2024-04-01T18:18:03.630" v="312" actId="14100"/>
          <ac:spMkLst>
            <pc:docMk/>
            <pc:sldMk cId="0" sldId="289"/>
            <ac:spMk id="3" creationId="{00000000-0000-0000-0000-000000000000}"/>
          </ac:spMkLst>
        </pc:spChg>
        <pc:spChg chg="mod">
          <ac:chgData name="M.Zaid Delawala" userId="664a4bc770546c42" providerId="LiveId" clId="{2906BE91-4B48-4A80-BEFA-A4895EA166A6}" dt="2024-04-01T18:19:18.023" v="327" actId="20577"/>
          <ac:spMkLst>
            <pc:docMk/>
            <pc:sldMk cId="0" sldId="289"/>
            <ac:spMk id="4" creationId="{00000000-0000-0000-0000-000000000000}"/>
          </ac:spMkLst>
        </pc:spChg>
        <pc:picChg chg="add mod">
          <ac:chgData name="M.Zaid Delawala" userId="664a4bc770546c42" providerId="LiveId" clId="{2906BE91-4B48-4A80-BEFA-A4895EA166A6}" dt="2024-04-01T18:19:10.298" v="325" actId="1076"/>
          <ac:picMkLst>
            <pc:docMk/>
            <pc:sldMk cId="0" sldId="289"/>
            <ac:picMk id="5" creationId="{ADC72EC6-6FA8-0B90-EEB2-C93808620127}"/>
          </ac:picMkLst>
        </pc:picChg>
        <pc:picChg chg="del">
          <ac:chgData name="M.Zaid Delawala" userId="664a4bc770546c42" providerId="LiveId" clId="{2906BE91-4B48-4A80-BEFA-A4895EA166A6}" dt="2024-04-01T18:18:08.818" v="313" actId="478"/>
          <ac:picMkLst>
            <pc:docMk/>
            <pc:sldMk cId="0" sldId="289"/>
            <ac:picMk id="8" creationId="{00000000-0000-0000-0000-000000000000}"/>
          </ac:picMkLst>
        </pc:picChg>
        <pc:picChg chg="del">
          <ac:chgData name="M.Zaid Delawala" userId="664a4bc770546c42" providerId="LiveId" clId="{2906BE91-4B48-4A80-BEFA-A4895EA166A6}" dt="2024-04-01T18:18:42.155" v="316" actId="478"/>
          <ac:picMkLst>
            <pc:docMk/>
            <pc:sldMk cId="0" sldId="289"/>
            <ac:picMk id="9" creationId="{00000000-0000-0000-0000-000000000000}"/>
          </ac:picMkLst>
        </pc:picChg>
        <pc:picChg chg="add del mod">
          <ac:chgData name="M.Zaid Delawala" userId="664a4bc770546c42" providerId="LiveId" clId="{2906BE91-4B48-4A80-BEFA-A4895EA166A6}" dt="2024-04-01T18:19:42.185" v="329" actId="478"/>
          <ac:picMkLst>
            <pc:docMk/>
            <pc:sldMk cId="0" sldId="289"/>
            <ac:picMk id="10" creationId="{28BC1C97-F531-7D23-D188-893291669222}"/>
          </ac:picMkLst>
        </pc:picChg>
        <pc:picChg chg="add mod">
          <ac:chgData name="M.Zaid Delawala" userId="664a4bc770546c42" providerId="LiveId" clId="{2906BE91-4B48-4A80-BEFA-A4895EA166A6}" dt="2024-04-01T18:20:24.600" v="339" actId="1076"/>
          <ac:picMkLst>
            <pc:docMk/>
            <pc:sldMk cId="0" sldId="289"/>
            <ac:picMk id="12" creationId="{2A3B5AB4-324A-45E1-C65F-B29D7D492012}"/>
          </ac:picMkLst>
        </pc:picChg>
      </pc:sldChg>
      <pc:sldChg chg="del">
        <pc:chgData name="M.Zaid Delawala" userId="664a4bc770546c42" providerId="LiveId" clId="{2906BE91-4B48-4A80-BEFA-A4895EA166A6}" dt="2024-04-01T17:52:17.905" v="26" actId="2696"/>
        <pc:sldMkLst>
          <pc:docMk/>
          <pc:sldMk cId="0" sldId="290"/>
        </pc:sldMkLst>
      </pc:sldChg>
      <pc:sldChg chg="addSp modSp mod">
        <pc:chgData name="M.Zaid Delawala" userId="664a4bc770546c42" providerId="LiveId" clId="{2906BE91-4B48-4A80-BEFA-A4895EA166A6}" dt="2024-04-01T18:00:41.814" v="88" actId="14100"/>
        <pc:sldMkLst>
          <pc:docMk/>
          <pc:sldMk cId="0" sldId="296"/>
        </pc:sldMkLst>
        <pc:spChg chg="add mod">
          <ac:chgData name="M.Zaid Delawala" userId="664a4bc770546c42" providerId="LiveId" clId="{2906BE91-4B48-4A80-BEFA-A4895EA166A6}" dt="2024-04-01T17:59:00.550" v="66" actId="21"/>
          <ac:spMkLst>
            <pc:docMk/>
            <pc:sldMk cId="0" sldId="296"/>
            <ac:spMk id="2" creationId="{34B8AD50-775B-8D99-D8F0-067B9E816897}"/>
          </ac:spMkLst>
        </pc:spChg>
        <pc:spChg chg="add mod">
          <ac:chgData name="M.Zaid Delawala" userId="664a4bc770546c42" providerId="LiveId" clId="{2906BE91-4B48-4A80-BEFA-A4895EA166A6}" dt="2024-04-01T17:58:13.710" v="62" actId="27636"/>
          <ac:spMkLst>
            <pc:docMk/>
            <pc:sldMk cId="0" sldId="296"/>
            <ac:spMk id="3" creationId="{28827C79-B37D-73BD-AFB6-607AF8D0D0D8}"/>
          </ac:spMkLst>
        </pc:spChg>
        <pc:spChg chg="mod">
          <ac:chgData name="M.Zaid Delawala" userId="664a4bc770546c42" providerId="LiveId" clId="{2906BE91-4B48-4A80-BEFA-A4895EA166A6}" dt="2024-04-01T18:00:41.814" v="88" actId="14100"/>
          <ac:spMkLst>
            <pc:docMk/>
            <pc:sldMk cId="0" sldId="296"/>
            <ac:spMk id="7" creationId="{00000000-0000-0000-0000-000000000000}"/>
          </ac:spMkLst>
        </pc:spChg>
        <pc:spChg chg="mod">
          <ac:chgData name="M.Zaid Delawala" userId="664a4bc770546c42" providerId="LiveId" clId="{2906BE91-4B48-4A80-BEFA-A4895EA166A6}" dt="2024-04-01T18:00:31.405" v="86" actId="14100"/>
          <ac:spMkLst>
            <pc:docMk/>
            <pc:sldMk cId="0" sldId="296"/>
            <ac:spMk id="12" creationId="{00000000-0000-0000-0000-000000000000}"/>
          </ac:spMkLst>
        </pc:spChg>
      </pc:sldChg>
      <pc:sldChg chg="modSp del mod">
        <pc:chgData name="M.Zaid Delawala" userId="664a4bc770546c42" providerId="LiveId" clId="{2906BE91-4B48-4A80-BEFA-A4895EA166A6}" dt="2024-04-01T18:01:00.719" v="90" actId="2696"/>
        <pc:sldMkLst>
          <pc:docMk/>
          <pc:sldMk cId="0" sldId="297"/>
        </pc:sldMkLst>
        <pc:spChg chg="mod">
          <ac:chgData name="M.Zaid Delawala" userId="664a4bc770546c42" providerId="LiveId" clId="{2906BE91-4B48-4A80-BEFA-A4895EA166A6}" dt="2024-04-01T18:00:57.116" v="89" actId="14100"/>
          <ac:spMkLst>
            <pc:docMk/>
            <pc:sldMk cId="0" sldId="297"/>
            <ac:spMk id="8" creationId="{00000000-0000-0000-0000-000000000000}"/>
          </ac:spMkLst>
        </pc:spChg>
      </pc:sldChg>
      <pc:sldChg chg="addSp delSp modSp new mod">
        <pc:chgData name="M.Zaid Delawala" userId="664a4bc770546c42" providerId="LiveId" clId="{2906BE91-4B48-4A80-BEFA-A4895EA166A6}" dt="2024-04-01T18:14:52.890" v="287" actId="14100"/>
        <pc:sldMkLst>
          <pc:docMk/>
          <pc:sldMk cId="1061132761" sldId="297"/>
        </pc:sldMkLst>
        <pc:spChg chg="del mod">
          <ac:chgData name="M.Zaid Delawala" userId="664a4bc770546c42" providerId="LiveId" clId="{2906BE91-4B48-4A80-BEFA-A4895EA166A6}" dt="2024-04-01T18:10:19.321" v="206" actId="478"/>
          <ac:spMkLst>
            <pc:docMk/>
            <pc:sldMk cId="1061132761" sldId="297"/>
            <ac:spMk id="2" creationId="{528CBF20-ECBF-D42C-5347-761870D17D42}"/>
          </ac:spMkLst>
        </pc:spChg>
        <pc:spChg chg="add del mod">
          <ac:chgData name="M.Zaid Delawala" userId="664a4bc770546c42" providerId="LiveId" clId="{2906BE91-4B48-4A80-BEFA-A4895EA166A6}" dt="2024-04-01T18:12:46.445" v="271" actId="14100"/>
          <ac:spMkLst>
            <pc:docMk/>
            <pc:sldMk cId="1061132761" sldId="297"/>
            <ac:spMk id="3" creationId="{D3FB1F8A-426B-E17A-3CD3-272E25EDB0C0}"/>
          </ac:spMkLst>
        </pc:spChg>
        <pc:spChg chg="add del mod">
          <ac:chgData name="M.Zaid Delawala" userId="664a4bc770546c42" providerId="LiveId" clId="{2906BE91-4B48-4A80-BEFA-A4895EA166A6}" dt="2024-04-01T18:11:20.345" v="242" actId="478"/>
          <ac:spMkLst>
            <pc:docMk/>
            <pc:sldMk cId="1061132761" sldId="297"/>
            <ac:spMk id="8" creationId="{F2D22B97-A0D5-304A-9F84-47A9E20D199F}"/>
          </ac:spMkLst>
        </pc:spChg>
        <pc:picChg chg="add mod modCrop">
          <ac:chgData name="M.Zaid Delawala" userId="664a4bc770546c42" providerId="LiveId" clId="{2906BE91-4B48-4A80-BEFA-A4895EA166A6}" dt="2024-04-01T18:14:52.890" v="287" actId="14100"/>
          <ac:picMkLst>
            <pc:docMk/>
            <pc:sldMk cId="1061132761" sldId="297"/>
            <ac:picMk id="10" creationId="{F406235A-9AE4-61BC-E499-5D293228E39C}"/>
          </ac:picMkLst>
        </pc:picChg>
        <pc:picChg chg="add mod modCrop">
          <ac:chgData name="M.Zaid Delawala" userId="664a4bc770546c42" providerId="LiveId" clId="{2906BE91-4B48-4A80-BEFA-A4895EA166A6}" dt="2024-04-01T18:14:49.726" v="286" actId="14100"/>
          <ac:picMkLst>
            <pc:docMk/>
            <pc:sldMk cId="1061132761" sldId="297"/>
            <ac:picMk id="12" creationId="{51B589B2-2E37-B7E4-79DC-23333321C38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1">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1" qsCatId="3D" csTypeId="urn:microsoft.com/office/officeart/2005/8/colors/accent1_3#1" csCatId="accent1" phldr="1"/>
      <dgm:spPr/>
      <dgm:t>
        <a:bodyPr/>
        <a:lstStyle/>
        <a:p>
          <a:endParaRPr lang="en-US"/>
        </a:p>
      </dgm:t>
    </dgm:pt>
    <dgm:pt modelId="{73D947E0-108F-4D20-A71E-3CF329F97212}">
      <dgm:prSet phldr="0" custT="1"/>
      <dgm:spPr/>
      <dgm:t>
        <a:bodyPr vert="horz" wrap="square"/>
        <a:lstStyle/>
        <a:p>
          <a:pPr>
            <a:lnSpc>
              <a:spcPct val="100000"/>
            </a:lnSpc>
            <a:spcBef>
              <a:spcPct val="0"/>
            </a:spcBef>
            <a:spcAft>
              <a:spcPct val="35000"/>
            </a:spcAft>
          </a:pPr>
          <a:r>
            <a:rPr lang="en-IN" sz="2000" b="1" i="0" dirty="0">
              <a:latin typeface="Arial" panose="020B0604020202020204" pitchFamily="34" charset="0"/>
              <a:cs typeface="Arial" panose="020B0604020202020204" pitchFamily="34" charset="0"/>
            </a:rPr>
            <a:t>Comprehensive Financial Tracking</a:t>
          </a:r>
          <a:endParaRPr lang="en-US" sz="2000" b="1" i="0" dirty="0">
            <a:latin typeface="+mn-lt"/>
            <a:cs typeface="Gill Sans SemiBold" panose="020B0502020104020203" pitchFamily="34" charset="-79"/>
          </a:endParaRPr>
        </a:p>
      </dgm:t>
    </dgm:pt>
    <dgm:pt modelId="{9D249532-A24D-4D8F-848A-9F42F2E486C9}" type="parTrans" cxnId="{07F48A42-DA25-45E1-A9A3-8EC95EF4818E}">
      <dgm:prSet/>
      <dgm:spPr/>
      <dgm:t>
        <a:bodyPr/>
        <a:lstStyle/>
        <a:p>
          <a:endParaRPr lang="en-US">
            <a:latin typeface="+mn-lt"/>
          </a:endParaRPr>
        </a:p>
      </dgm:t>
    </dgm:pt>
    <dgm:pt modelId="{AE813459-65AB-4FA9-B717-330DDA6DFA4E}" type="sibTrans" cxnId="{07F48A42-DA25-45E1-A9A3-8EC95EF4818E}">
      <dgm:prSet/>
      <dgm:spPr/>
      <dgm:t>
        <a:bodyPr/>
        <a:lstStyle/>
        <a:p>
          <a:endParaRPr lang="en-US">
            <a:latin typeface="+mn-lt"/>
          </a:endParaRPr>
        </a:p>
      </dgm:t>
    </dgm:pt>
    <dgm:pt modelId="{30A490C8-22B4-4D68-875C-0F0DE2FF864D}">
      <dgm:prSet phldr="0" custT="1"/>
      <dgm:spPr/>
      <dgm:t>
        <a:bodyPr vert="horz" wrap="square" anchor="ctr"/>
        <a:lstStyle/>
        <a:p>
          <a:pPr>
            <a:lnSpc>
              <a:spcPct val="100000"/>
            </a:lnSpc>
            <a:spcBef>
              <a:spcPct val="0"/>
            </a:spcBef>
            <a:spcAft>
              <a:spcPct val="35000"/>
            </a:spcAft>
          </a:pPr>
          <a:r>
            <a:rPr lang="en-US" sz="1800" b="0" i="0" dirty="0">
              <a:latin typeface="Arial" panose="020B0604020202020204" pitchFamily="34" charset="0"/>
              <a:cs typeface="Arial" panose="020B0604020202020204" pitchFamily="34" charset="0"/>
            </a:rPr>
            <a:t>Finsight offers a wide range of personal money management features, making it a one-stop solution for managing your finances.</a:t>
          </a:r>
          <a:endParaRPr lang="en-US" sz="1800" b="1" i="0" dirty="0">
            <a:solidFill>
              <a:schemeClr val="accent2"/>
            </a:solidFill>
            <a:latin typeface="Arial" panose="020B0604020202020204" pitchFamily="34" charset="0"/>
            <a:cs typeface="Arial" panose="020B0604020202020204" pitchFamily="34" charset="0"/>
          </a:endParaRPr>
        </a:p>
      </dgm:t>
    </dgm:pt>
    <dgm:pt modelId="{035C64B0-4F0C-4FD1-BD23-B1D4C9887CBE}" type="parTrans" cxnId="{1E78D558-17C1-4F97-93B3-A3FB76D28F85}">
      <dgm:prSet/>
      <dgm:spPr/>
      <dgm:t>
        <a:bodyPr/>
        <a:lstStyle/>
        <a:p>
          <a:endParaRPr lang="en-US">
            <a:latin typeface="+mn-lt"/>
          </a:endParaRPr>
        </a:p>
      </dgm:t>
    </dgm:pt>
    <dgm:pt modelId="{45495DA8-8707-41E3-A12B-FA5766269C44}" type="sibTrans" cxnId="{1E78D558-17C1-4F97-93B3-A3FB76D28F85}">
      <dgm:prSet/>
      <dgm:spPr/>
      <dgm:t>
        <a:bodyPr/>
        <a:lstStyle/>
        <a:p>
          <a:endParaRPr lang="en-US">
            <a:latin typeface="+mn-lt"/>
          </a:endParaRPr>
        </a:p>
      </dgm:t>
    </dgm:pt>
    <dgm:pt modelId="{B1AFA1AF-0FF8-45B3-A6D0-0E255A2F637D}">
      <dgm:prSet phldr="0" custT="1"/>
      <dgm:spPr/>
      <dgm:t>
        <a:bodyPr vert="horz" wrap="square" anchor="ctr"/>
        <a:lstStyle/>
        <a:p>
          <a:pPr>
            <a:lnSpc>
              <a:spcPct val="100000"/>
            </a:lnSpc>
            <a:spcBef>
              <a:spcPct val="0"/>
            </a:spcBef>
            <a:spcAft>
              <a:spcPct val="35000"/>
            </a:spcAft>
          </a:pPr>
          <a:r>
            <a:rPr lang="en-IN" sz="2000" b="1" i="0" dirty="0">
              <a:latin typeface="Arial" panose="020B0604020202020204" pitchFamily="34" charset="0"/>
              <a:cs typeface="Arial" panose="020B0604020202020204" pitchFamily="34" charset="0"/>
            </a:rPr>
            <a:t>Secure</a:t>
          </a:r>
          <a:r>
            <a:rPr lang="en-IN" sz="2000" b="1" i="0" dirty="0"/>
            <a:t> </a:t>
          </a:r>
          <a:r>
            <a:rPr lang="en-IN" sz="2000" b="1" i="0" dirty="0">
              <a:latin typeface="Arial" panose="020B0604020202020204" pitchFamily="34" charset="0"/>
              <a:cs typeface="Arial" panose="020B0604020202020204" pitchFamily="34" charset="0"/>
            </a:rPr>
            <a:t>Financial Reco</a:t>
          </a:r>
          <a:r>
            <a:rPr lang="en-US" altLang="en-IN" sz="2000" b="1" i="0" dirty="0">
              <a:latin typeface="Arial" panose="020B0604020202020204" pitchFamily="34" charset="0"/>
              <a:cs typeface="Arial" panose="020B0604020202020204" pitchFamily="34" charset="0"/>
            </a:rPr>
            <a:t>r</a:t>
          </a:r>
          <a:r>
            <a:rPr lang="en-IN" sz="2000" b="1" i="0" dirty="0">
              <a:latin typeface="Arial" panose="020B0604020202020204" pitchFamily="34" charset="0"/>
              <a:cs typeface="Arial" panose="020B0604020202020204" pitchFamily="34" charset="0"/>
            </a:rPr>
            <a:t>d Keeping</a:t>
          </a:r>
          <a:endParaRPr lang="en-US" sz="2000" b="1" i="0" dirty="0">
            <a:latin typeface="Arial" panose="020B0604020202020204" pitchFamily="34" charset="0"/>
            <a:cs typeface="Arial" panose="020B0604020202020204" pitchFamily="34" charset="0"/>
          </a:endParaRPr>
        </a:p>
      </dgm:t>
    </dgm:pt>
    <dgm:pt modelId="{10C68AF5-481C-45AA-A216-8BBBB04515B9}" type="parTrans" cxnId="{3E432F91-C2D1-4044-A9F2-36838BAFDA36}">
      <dgm:prSet/>
      <dgm:spPr/>
      <dgm:t>
        <a:bodyPr/>
        <a:lstStyle/>
        <a:p>
          <a:endParaRPr lang="en-US">
            <a:latin typeface="+mn-lt"/>
          </a:endParaRPr>
        </a:p>
      </dgm:t>
    </dgm:pt>
    <dgm:pt modelId="{88649F7A-400B-4056-965D-C9AC0B3AD942}" type="sibTrans" cxnId="{3E432F91-C2D1-4044-A9F2-36838BAFDA36}">
      <dgm:prSet/>
      <dgm:spPr/>
      <dgm:t>
        <a:bodyPr/>
        <a:lstStyle/>
        <a:p>
          <a:endParaRPr lang="en-US">
            <a:latin typeface="+mn-lt"/>
          </a:endParaRPr>
        </a:p>
      </dgm:t>
    </dgm:pt>
    <dgm:pt modelId="{50418D2B-9486-42DE-AFDD-1D31420040FF}">
      <dgm:prSet phldr="0" custT="1"/>
      <dgm:spPr/>
      <dgm:t>
        <a:bodyPr vert="horz" wrap="square" anchor="ctr"/>
        <a:lstStyle/>
        <a:p>
          <a:pPr>
            <a:lnSpc>
              <a:spcPct val="100000"/>
            </a:lnSpc>
            <a:spcBef>
              <a:spcPct val="0"/>
            </a:spcBef>
            <a:spcAft>
              <a:spcPct val="35000"/>
            </a:spcAft>
          </a:pPr>
          <a:r>
            <a:rPr lang="en-US" sz="1800" b="0" i="0" dirty="0">
              <a:latin typeface="Arial" panose="020B0604020202020204" pitchFamily="34" charset="0"/>
              <a:cs typeface="Arial" panose="020B0604020202020204" pitchFamily="34" charset="0"/>
            </a:rPr>
            <a:t>Users can easily record and securely preserve their financial transactions, ensuring a comprehensive financial history for better financial control.</a:t>
          </a:r>
          <a:endParaRPr lang="en-US" sz="1800" b="1" i="0" dirty="0">
            <a:solidFill>
              <a:schemeClr val="accent2"/>
            </a:solidFill>
            <a:latin typeface="Arial" panose="020B0604020202020204" pitchFamily="34" charset="0"/>
            <a:cs typeface="Arial" panose="020B0604020202020204" pitchFamily="34" charset="0"/>
          </a:endParaRPr>
        </a:p>
      </dgm:t>
    </dgm:pt>
    <dgm:pt modelId="{D5A17F6B-93F5-442B-938A-0F38C281BE88}" type="parTrans" cxnId="{04FB9CC8-90A6-4191-8964-13A232C8A909}">
      <dgm:prSet/>
      <dgm:spPr/>
      <dgm:t>
        <a:bodyPr/>
        <a:lstStyle/>
        <a:p>
          <a:endParaRPr lang="en-US">
            <a:latin typeface="+mn-lt"/>
          </a:endParaRPr>
        </a:p>
      </dgm:t>
    </dgm:pt>
    <dgm:pt modelId="{1D87A0A5-8024-4710-846B-D5BFAC785107}" type="sibTrans" cxnId="{04FB9CC8-90A6-4191-8964-13A232C8A909}">
      <dgm:prSet/>
      <dgm:spPr/>
      <dgm:t>
        <a:bodyPr/>
        <a:lstStyle/>
        <a:p>
          <a:endParaRPr lang="en-US">
            <a:latin typeface="+mn-lt"/>
          </a:endParaRPr>
        </a:p>
      </dgm:t>
    </dgm:pt>
    <dgm:pt modelId="{E9682B4F-0217-4B50-923E-C104AA24290F}">
      <dgm:prSet phldr="0" custT="1"/>
      <dgm:spPr/>
      <dgm:t>
        <a:bodyPr vert="horz" wrap="square" anchor="ctr"/>
        <a:lstStyle/>
        <a:p>
          <a:pPr>
            <a:lnSpc>
              <a:spcPct val="100000"/>
            </a:lnSpc>
            <a:spcBef>
              <a:spcPct val="0"/>
            </a:spcBef>
            <a:spcAft>
              <a:spcPct val="35000"/>
            </a:spcAft>
          </a:pPr>
          <a:r>
            <a:rPr lang="en-IN" sz="2000" b="1" i="0" dirty="0">
              <a:latin typeface="Arial" panose="020B0604020202020204" pitchFamily="34" charset="0"/>
              <a:cs typeface="Arial" panose="020B0604020202020204" pitchFamily="34" charset="0"/>
            </a:rPr>
            <a:t>Insightful Spending Analysis</a:t>
          </a:r>
          <a:endParaRPr lang="en-US" sz="2000" b="1" i="0" dirty="0">
            <a:latin typeface="Arial" panose="020B0604020202020204" pitchFamily="34" charset="0"/>
            <a:cs typeface="Arial" panose="020B0604020202020204" pitchFamily="34" charset="0"/>
          </a:endParaRPr>
        </a:p>
      </dgm:t>
    </dgm:pt>
    <dgm:pt modelId="{E0F6C4AF-9BBB-4698-91D7-F9AE3EACBD5D}" type="parTrans" cxnId="{519A02E0-39D9-4B98-BCC6-1B4B4AB91FFC}">
      <dgm:prSet/>
      <dgm:spPr/>
      <dgm:t>
        <a:bodyPr/>
        <a:lstStyle/>
        <a:p>
          <a:endParaRPr lang="en-US">
            <a:latin typeface="+mn-lt"/>
          </a:endParaRPr>
        </a:p>
      </dgm:t>
    </dgm:pt>
    <dgm:pt modelId="{B8632E42-D7EB-4C31-877E-6F1B2801851A}" type="sibTrans" cxnId="{519A02E0-39D9-4B98-BCC6-1B4B4AB91FFC}">
      <dgm:prSet/>
      <dgm:spPr/>
      <dgm:t>
        <a:bodyPr/>
        <a:lstStyle/>
        <a:p>
          <a:endParaRPr lang="en-US">
            <a:latin typeface="+mn-lt"/>
          </a:endParaRPr>
        </a:p>
      </dgm:t>
    </dgm:pt>
    <dgm:pt modelId="{0EC0C300-11E4-45CF-8418-973585107209}">
      <dgm:prSet phldr="0" custT="1"/>
      <dgm:spPr/>
      <dgm:t>
        <a:bodyPr vert="horz" wrap="square" anchor="ctr"/>
        <a:lstStyle/>
        <a:p>
          <a:pPr>
            <a:lnSpc>
              <a:spcPct val="100000"/>
            </a:lnSpc>
            <a:spcBef>
              <a:spcPct val="0"/>
            </a:spcBef>
            <a:spcAft>
              <a:spcPct val="35000"/>
            </a:spcAft>
          </a:pPr>
          <a:r>
            <a:rPr lang="en-US" sz="1800" b="0" i="0" dirty="0">
              <a:latin typeface="Arial" panose="020B0604020202020204" pitchFamily="34" charset="0"/>
              <a:cs typeface="Arial" panose="020B0604020202020204" pitchFamily="34" charset="0"/>
            </a:rPr>
            <a:t>Through interactive visualizations, Finsight helps users better understand their spending habits and identifies potential areas for cost savings.</a:t>
          </a:r>
          <a:endParaRPr lang="en-US" sz="1800" b="1" i="0" dirty="0">
            <a:solidFill>
              <a:schemeClr val="accent2"/>
            </a:solidFill>
            <a:latin typeface="Arial" panose="020B0604020202020204" pitchFamily="34" charset="0"/>
            <a:cs typeface="Arial" panose="020B0604020202020204" pitchFamily="34" charset="0"/>
          </a:endParaRPr>
        </a:p>
      </dgm:t>
    </dgm:pt>
    <dgm:pt modelId="{1E4DD98E-100E-46B7-B24A-408BBF69E9FA}" type="parTrans" cxnId="{8449DB41-3F18-4603-9777-751A8714B16E}">
      <dgm:prSet/>
      <dgm:spPr/>
      <dgm:t>
        <a:bodyPr/>
        <a:lstStyle/>
        <a:p>
          <a:endParaRPr lang="en-US">
            <a:latin typeface="+mn-lt"/>
          </a:endParaRPr>
        </a:p>
      </dgm:t>
    </dgm:pt>
    <dgm:pt modelId="{90FAB5D1-62B3-4FF6-A07D-EE607F529C32}" type="sibTrans" cxnId="{8449DB41-3F18-4603-9777-751A8714B16E}">
      <dgm:prSet/>
      <dgm:spPr/>
      <dgm:t>
        <a:bodyPr/>
        <a:lstStyle/>
        <a:p>
          <a:endParaRPr lang="en-US">
            <a:latin typeface="+mn-lt"/>
          </a:endParaRPr>
        </a:p>
      </dgm:t>
    </dgm:pt>
    <dgm:pt modelId="{4F85505A-81B6-4FDA-A144-900B71DAD946}">
      <dgm:prSet phldr="0" custT="1"/>
      <dgm:spPr/>
      <dgm:t>
        <a:bodyPr vert="horz" wrap="square" anchor="ctr"/>
        <a:lstStyle/>
        <a:p>
          <a:pPr>
            <a:lnSpc>
              <a:spcPct val="100000"/>
            </a:lnSpc>
            <a:spcBef>
              <a:spcPct val="0"/>
            </a:spcBef>
            <a:spcAft>
              <a:spcPct val="35000"/>
            </a:spcAft>
          </a:pPr>
          <a:r>
            <a:rPr lang="en-IN" sz="2000" b="1" i="0" dirty="0">
              <a:latin typeface="Arial" panose="020B0604020202020204" pitchFamily="34" charset="0"/>
              <a:cs typeface="Arial" panose="020B0604020202020204" pitchFamily="34" charset="0"/>
            </a:rPr>
            <a:t>Financial Goal Management</a:t>
          </a:r>
          <a:endParaRPr lang="en-US" sz="2000" b="1" i="0" dirty="0">
            <a:latin typeface="Arial" panose="020B0604020202020204" pitchFamily="34" charset="0"/>
            <a:cs typeface="Arial" panose="020B0604020202020204" pitchFamily="34" charset="0"/>
          </a:endParaRPr>
        </a:p>
      </dgm:t>
    </dgm:pt>
    <dgm:pt modelId="{D9A96E25-7BBE-4DDD-8DDE-B4970D4340A8}" type="parTrans" cxnId="{C224C9CA-FA52-4AA4-AC29-82526FBEFA77}">
      <dgm:prSet/>
      <dgm:spPr/>
      <dgm:t>
        <a:bodyPr/>
        <a:lstStyle/>
        <a:p>
          <a:endParaRPr lang="en-US">
            <a:latin typeface="+mn-lt"/>
          </a:endParaRPr>
        </a:p>
      </dgm:t>
    </dgm:pt>
    <dgm:pt modelId="{68F74A88-49DC-44B1-BC0D-220A7B97601C}" type="sibTrans" cxnId="{C224C9CA-FA52-4AA4-AC29-82526FBEFA77}">
      <dgm:prSet/>
      <dgm:spPr/>
      <dgm:t>
        <a:bodyPr/>
        <a:lstStyle/>
        <a:p>
          <a:endParaRPr lang="en-US">
            <a:latin typeface="+mn-lt"/>
          </a:endParaRPr>
        </a:p>
      </dgm:t>
    </dgm:pt>
    <dgm:pt modelId="{FEB4A941-E9FA-4A86-A673-85FF34B35F20}">
      <dgm:prSet phldr="0" custT="1"/>
      <dgm:spPr/>
      <dgm:t>
        <a:bodyPr vert="horz" wrap="square" anchor="ctr"/>
        <a:lstStyle/>
        <a:p>
          <a:pPr rtl="0">
            <a:lnSpc>
              <a:spcPct val="100000"/>
            </a:lnSpc>
            <a:spcBef>
              <a:spcPct val="0"/>
            </a:spcBef>
            <a:spcAft>
              <a:spcPct val="35000"/>
            </a:spcAft>
          </a:pPr>
          <a:r>
            <a:rPr lang="en-US" sz="1800" b="0" i="0" dirty="0">
              <a:latin typeface="Arial" panose="020B0604020202020204" pitchFamily="34" charset="0"/>
              <a:cs typeface="Arial" panose="020B0604020202020204" pitchFamily="34" charset="0"/>
            </a:rPr>
            <a:t>Finsight empowers users to define, manage, and achieve their financial objectives, promoting long-term financial stability and progress.</a:t>
          </a:r>
          <a:endParaRPr lang="en-US" sz="1800" b="1" i="0" dirty="0">
            <a:solidFill>
              <a:schemeClr val="accent2"/>
            </a:solidFill>
            <a:latin typeface="Arial" panose="020B0604020202020204" pitchFamily="34" charset="0"/>
            <a:cs typeface="Arial" panose="020B0604020202020204" pitchFamily="34" charset="0"/>
          </a:endParaRPr>
        </a:p>
      </dgm:t>
    </dgm:pt>
    <dgm:pt modelId="{39522508-BC4E-4DD5-A744-AFEFFE36DB74}" type="parTrans" cxnId="{A115B58B-6AA3-480E-B90D-B62FE67575B2}">
      <dgm:prSet/>
      <dgm:spPr/>
      <dgm:t>
        <a:bodyPr/>
        <a:lstStyle/>
        <a:p>
          <a:endParaRPr lang="en-US">
            <a:latin typeface="+mn-lt"/>
          </a:endParaRPr>
        </a:p>
      </dgm:t>
    </dgm:pt>
    <dgm:pt modelId="{97624CC8-6315-4683-B26C-C30D552DA5A6}" type="sibTrans" cxnId="{A115B58B-6AA3-480E-B90D-B62FE67575B2}">
      <dgm:prSet/>
      <dgm:spPr/>
      <dgm:t>
        <a:bodyPr/>
        <a:lstStyle/>
        <a:p>
          <a:endParaRPr lang="en-US">
            <a:latin typeface="+mn-lt"/>
          </a:endParaRPr>
        </a:p>
      </dgm:t>
    </dgm:pt>
    <dgm:pt modelId="{A2322D3A-7AC2-4C5C-9D7E-EAB2313D47D4}">
      <dgm:prSet phldr="0" custT="1"/>
      <dgm:spPr/>
      <dgm:t>
        <a:bodyPr anchor="ctr"/>
        <a:lstStyle/>
        <a:p>
          <a:pPr marL="0"/>
          <a:endParaRPr lang="en-US" sz="2000" b="1" i="0" dirty="0">
            <a:latin typeface="+mn-lt"/>
            <a:cs typeface="Gill Sans SemiBold" panose="020B0502020104020203" pitchFamily="34" charset="-79"/>
          </a:endParaRPr>
        </a:p>
      </dgm:t>
    </dgm:pt>
    <dgm:pt modelId="{4A8C15D4-B36F-4764-B4FF-F2AF790D3E17}" type="parTrans" cxnId="{A45B5706-0128-4890-8605-B89C9F50ED3E}">
      <dgm:prSet/>
      <dgm:spPr/>
      <dgm:t>
        <a:bodyPr/>
        <a:lstStyle/>
        <a:p>
          <a:endParaRPr lang="en-US">
            <a:latin typeface="+mn-lt"/>
          </a:endParaRPr>
        </a:p>
      </dgm:t>
    </dgm:pt>
    <dgm:pt modelId="{84DE1C3A-3FC7-4DB3-88ED-33F65A71557A}" type="sibTrans" cxnId="{A45B5706-0128-4890-8605-B89C9F50ED3E}">
      <dgm:prSet/>
      <dgm:spPr/>
      <dgm:t>
        <a:bodyPr/>
        <a:lstStyle/>
        <a:p>
          <a:endParaRPr lang="en-US">
            <a:latin typeface="+mn-lt"/>
          </a:endParaRPr>
        </a:p>
      </dgm:t>
    </dgm:pt>
    <dgm:pt modelId="{8FE81FEC-2664-411F-AEB3-065F29F52751}">
      <dgm:prSet custT="1"/>
      <dgm:spPr/>
      <dgm:t>
        <a:bodyPr lIns="182880" tIns="182880" rIns="182880" bIns="182880" anchor="ctr"/>
        <a:lstStyle/>
        <a:p>
          <a:pPr marL="0" rtl="0">
            <a:lnSpc>
              <a:spcPct val="100000"/>
            </a:lnSpc>
            <a:buNone/>
          </a:pPr>
          <a:endParaRPr lang="en-US" sz="1800" b="1" i="0" kern="1200" dirty="0">
            <a:solidFill>
              <a:srgbClr val="AC5B4C"/>
            </a:solidFill>
            <a:latin typeface="+mn-lt"/>
            <a:ea typeface="+mn-ea"/>
            <a:cs typeface="Gill Sans SemiBold" panose="020B0502020104020203" pitchFamily="34" charset="-79"/>
          </a:endParaRPr>
        </a:p>
      </dgm:t>
    </dgm:pt>
    <dgm:pt modelId="{BCBC007E-0269-421B-9C41-DE26D5C3A822}" type="parTrans" cxnId="{B2350307-132F-418B-832F-06EADC8DA520}">
      <dgm:prSet/>
      <dgm:spPr/>
      <dgm:t>
        <a:bodyPr/>
        <a:lstStyle/>
        <a:p>
          <a:endParaRPr lang="en-US">
            <a:latin typeface="+mn-lt"/>
          </a:endParaRPr>
        </a:p>
      </dgm:t>
    </dgm:pt>
    <dgm:pt modelId="{80230EB7-7230-4881-A631-309C07417378}" type="sibTrans" cxnId="{B2350307-132F-418B-832F-06EADC8DA520}">
      <dgm:prSet/>
      <dgm:spPr/>
      <dgm:t>
        <a:bodyPr/>
        <a:lstStyle/>
        <a:p>
          <a:endParaRPr lang="en-US">
            <a:latin typeface="+mn-lt"/>
          </a:endParaRPr>
        </a:p>
      </dgm:t>
    </dgm:pt>
    <dgm:pt modelId="{6564C5E9-1595-624A-93AF-6AD41D06A4F7}" type="pres">
      <dgm:prSet presAssocID="{0DD8915E-DC14-41D6-9BB5-F49E1C265163}" presName="vert0" presStyleCnt="0">
        <dgm:presLayoutVars>
          <dgm:dir/>
          <dgm:animOne val="branch"/>
          <dgm:animLvl val="lvl"/>
        </dgm:presLayoutVars>
      </dgm:prSet>
      <dgm:spPr/>
    </dgm:pt>
    <dgm:pt modelId="{CFCA7698-FAF1-9341-A1FC-ED13A8E7C585}" type="pres">
      <dgm:prSet presAssocID="{73D947E0-108F-4D20-A71E-3CF329F97212}" presName="thickLine" presStyleLbl="alignNode1" presStyleIdx="0" presStyleCnt="5"/>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10"/>
      <dgm:spPr/>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10"/>
      <dgm:spPr/>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5"/>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5"/>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10"/>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10"/>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5"/>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5"/>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10"/>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10"/>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5"/>
      <dgm:spPr/>
    </dgm:pt>
    <dgm:pt modelId="{60ED89A1-904B-E446-B340-02B3D3D2D4CF}" type="pres">
      <dgm:prSet presAssocID="{0EC0C300-11E4-45CF-8418-973585107209}" presName="vertSpace2b" presStyleCnt="0"/>
      <dgm:spPr/>
    </dgm:pt>
    <dgm:pt modelId="{C60B052C-8895-B64E-8F55-A22B06C26711}" type="pres">
      <dgm:prSet presAssocID="{4F85505A-81B6-4FDA-A144-900B71DAD946}" presName="thickLine" presStyleLbl="alignNode1" presStyleIdx="3" presStyleCnt="5"/>
      <dgm:spPr/>
    </dgm:pt>
    <dgm:pt modelId="{6824B304-8D35-7546-835D-37EF75EF130E}" type="pres">
      <dgm:prSet presAssocID="{4F85505A-81B6-4FDA-A144-900B71DAD946}" presName="horz1" presStyleCnt="0"/>
      <dgm:spPr/>
    </dgm:pt>
    <dgm:pt modelId="{C9B957BF-3762-C444-A889-9188DFC903DF}" type="pres">
      <dgm:prSet presAssocID="{4F85505A-81B6-4FDA-A144-900B71DAD946}" presName="tx1" presStyleLbl="revTx" presStyleIdx="6" presStyleCnt="10"/>
      <dgm:spPr/>
    </dgm:pt>
    <dgm:pt modelId="{D251ECF4-3488-2542-8086-F83F675146E2}" type="pres">
      <dgm:prSet presAssocID="{4F85505A-81B6-4FDA-A144-900B71DAD946}" presName="vert1" presStyleCnt="0"/>
      <dgm:spPr/>
    </dgm:pt>
    <dgm:pt modelId="{53DFB678-703B-1646-A2C9-814631074136}" type="pres">
      <dgm:prSet presAssocID="{FEB4A941-E9FA-4A86-A673-85FF34B35F20}" presName="vertSpace2a" presStyleCnt="0"/>
      <dgm:spPr/>
    </dgm:pt>
    <dgm:pt modelId="{C9124C8C-8A51-3E49-8F20-C1A448FD817F}" type="pres">
      <dgm:prSet presAssocID="{FEB4A941-E9FA-4A86-A673-85FF34B35F20}" presName="horz2" presStyleCnt="0"/>
      <dgm:spPr/>
    </dgm:pt>
    <dgm:pt modelId="{5B977E52-1DC2-D846-AA85-F463E40EE7D6}" type="pres">
      <dgm:prSet presAssocID="{FEB4A941-E9FA-4A86-A673-85FF34B35F20}" presName="horzSpace2" presStyleCnt="0"/>
      <dgm:spPr/>
    </dgm:pt>
    <dgm:pt modelId="{B09F43E3-E283-364B-BDDC-AEA3B436FB56}" type="pres">
      <dgm:prSet presAssocID="{FEB4A941-E9FA-4A86-A673-85FF34B35F20}" presName="tx2" presStyleLbl="revTx" presStyleIdx="7" presStyleCnt="10"/>
      <dgm:spPr/>
    </dgm:pt>
    <dgm:pt modelId="{78FAB02E-902A-0246-8841-E18990A6BDCD}" type="pres">
      <dgm:prSet presAssocID="{FEB4A941-E9FA-4A86-A673-85FF34B35F20}" presName="vert2" presStyleCnt="0"/>
      <dgm:spPr/>
    </dgm:pt>
    <dgm:pt modelId="{2A380769-BA5B-F344-93A6-E05188F7C102}" type="pres">
      <dgm:prSet presAssocID="{FEB4A941-E9FA-4A86-A673-85FF34B35F20}" presName="thinLine2b" presStyleLbl="callout" presStyleIdx="3" presStyleCnt="5"/>
      <dgm:spPr/>
    </dgm:pt>
    <dgm:pt modelId="{1666CBCE-44EA-144B-B2DC-553B1D1FA875}" type="pres">
      <dgm:prSet presAssocID="{FEB4A941-E9FA-4A86-A673-85FF34B35F20}" presName="vertSpace2b" presStyleCnt="0"/>
      <dgm:spPr/>
    </dgm:pt>
    <dgm:pt modelId="{43609A61-BA80-5948-B85C-CB38B2D0E047}" type="pres">
      <dgm:prSet presAssocID="{A2322D3A-7AC2-4C5C-9D7E-EAB2313D47D4}" presName="thickLine" presStyleLbl="alignNode1" presStyleIdx="4" presStyleCnt="5"/>
      <dgm:spPr/>
    </dgm:pt>
    <dgm:pt modelId="{755CA152-7A11-B547-85AC-95C6503B0509}" type="pres">
      <dgm:prSet presAssocID="{A2322D3A-7AC2-4C5C-9D7E-EAB2313D47D4}" presName="horz1" presStyleCnt="0"/>
      <dgm:spPr/>
    </dgm:pt>
    <dgm:pt modelId="{6FFE689B-A07F-6149-B2E3-6757BAD42DB9}" type="pres">
      <dgm:prSet presAssocID="{A2322D3A-7AC2-4C5C-9D7E-EAB2313D47D4}" presName="tx1" presStyleLbl="revTx" presStyleIdx="8" presStyleCnt="10"/>
      <dgm:spPr/>
    </dgm:pt>
    <dgm:pt modelId="{C5F03895-AABE-2543-93DF-22AEB1203220}" type="pres">
      <dgm:prSet presAssocID="{A2322D3A-7AC2-4C5C-9D7E-EAB2313D47D4}" presName="vert1" presStyleCnt="0"/>
      <dgm:spPr/>
    </dgm:pt>
    <dgm:pt modelId="{1B4605F0-5552-F241-97AF-C59A6A8D8608}" type="pres">
      <dgm:prSet presAssocID="{8FE81FEC-2664-411F-AEB3-065F29F52751}" presName="vertSpace2a" presStyleCnt="0"/>
      <dgm:spPr/>
    </dgm:pt>
    <dgm:pt modelId="{B3892077-82DE-2B46-B97B-882D9BAC3AA6}" type="pres">
      <dgm:prSet presAssocID="{8FE81FEC-2664-411F-AEB3-065F29F52751}" presName="horz2" presStyleCnt="0"/>
      <dgm:spPr/>
    </dgm:pt>
    <dgm:pt modelId="{D85BDADF-3D02-C949-8AD1-025541606F09}" type="pres">
      <dgm:prSet presAssocID="{8FE81FEC-2664-411F-AEB3-065F29F52751}" presName="horzSpace2" presStyleCnt="0"/>
      <dgm:spPr/>
    </dgm:pt>
    <dgm:pt modelId="{FBD01AEA-A8F9-FE4D-9602-487EAF61F09B}" type="pres">
      <dgm:prSet presAssocID="{8FE81FEC-2664-411F-AEB3-065F29F52751}" presName="tx2" presStyleLbl="revTx" presStyleIdx="9" presStyleCnt="10" custScaleX="98198" custLinFactNeighborX="-1478" custLinFactNeighborY="3011"/>
      <dgm:spPr/>
    </dgm:pt>
    <dgm:pt modelId="{1DA1CE23-8C39-3D4F-A89C-4024EB35CFC1}" type="pres">
      <dgm:prSet presAssocID="{8FE81FEC-2664-411F-AEB3-065F29F52751}" presName="vert2" presStyleCnt="0"/>
      <dgm:spPr/>
    </dgm:pt>
    <dgm:pt modelId="{098E18BB-B50B-7944-A588-57FAEF8C3BE4}" type="pres">
      <dgm:prSet presAssocID="{8FE81FEC-2664-411F-AEB3-065F29F52751}" presName="thinLine2b" presStyleLbl="callout" presStyleIdx="4" presStyleCnt="5"/>
      <dgm:spPr/>
    </dgm:pt>
    <dgm:pt modelId="{DB6E8C3B-99BF-2D4B-BAB0-99514E5BFDCA}" type="pres">
      <dgm:prSet presAssocID="{8FE81FEC-2664-411F-AEB3-065F29F52751}" presName="vertSpace2b" presStyleCnt="0"/>
      <dgm:spPr/>
    </dgm:pt>
  </dgm:ptLst>
  <dgm:cxnLst>
    <dgm:cxn modelId="{A45B5706-0128-4890-8605-B89C9F50ED3E}" srcId="{0DD8915E-DC14-41D6-9BB5-F49E1C265163}" destId="{A2322D3A-7AC2-4C5C-9D7E-EAB2313D47D4}" srcOrd="4" destOrd="0" parTransId="{4A8C15D4-B36F-4764-B4FF-F2AF790D3E17}" sibTransId="{84DE1C3A-3FC7-4DB3-88ED-33F65A71557A}"/>
    <dgm:cxn modelId="{B2350307-132F-418B-832F-06EADC8DA520}" srcId="{A2322D3A-7AC2-4C5C-9D7E-EAB2313D47D4}" destId="{8FE81FEC-2664-411F-AEB3-065F29F52751}" srcOrd="0" destOrd="0" parTransId="{BCBC007E-0269-421B-9C41-DE26D5C3A822}" sibTransId="{80230EB7-7230-4881-A631-309C07417378}"/>
    <dgm:cxn modelId="{315BEE38-5C84-48A5-8AE6-B9EE34D59F27}" type="presOf" srcId="{73D947E0-108F-4D20-A71E-3CF329F97212}" destId="{16779ABC-4458-134D-8407-3B550EE07267}" srcOrd="0" destOrd="0" presId="urn:microsoft.com/office/officeart/2008/layout/LinedList"/>
    <dgm:cxn modelId="{6A8F9E5C-2E1B-437E-927C-BE17D17F2505}" type="presOf" srcId="{E9682B4F-0217-4B50-923E-C104AA24290F}" destId="{12C6F6CB-CEC3-A749-930B-00502DB5A1B0}" srcOrd="0" destOrd="0" presId="urn:microsoft.com/office/officeart/2008/layout/LinedList"/>
    <dgm:cxn modelId="{8449DB41-3F18-4603-9777-751A8714B16E}" srcId="{E9682B4F-0217-4B50-923E-C104AA24290F}" destId="{0EC0C300-11E4-45CF-8418-973585107209}" srcOrd="0" destOrd="0" parTransId="{1E4DD98E-100E-46B7-B24A-408BBF69E9FA}" sibTransId="{90FAB5D1-62B3-4FF6-A07D-EE607F529C32}"/>
    <dgm:cxn modelId="{07F48A42-DA25-45E1-A9A3-8EC95EF4818E}" srcId="{0DD8915E-DC14-41D6-9BB5-F49E1C265163}" destId="{73D947E0-108F-4D20-A71E-3CF329F97212}" srcOrd="0" destOrd="0" parTransId="{9D249532-A24D-4D8F-848A-9F42F2E486C9}" sibTransId="{AE813459-65AB-4FA9-B717-330DDA6DFA4E}"/>
    <dgm:cxn modelId="{E2606F46-A3B2-494C-AB3D-A7E9662BDFB1}" type="presOf" srcId="{B1AFA1AF-0FF8-45B3-A6D0-0E255A2F637D}" destId="{57741AD6-DFD2-814C-A051-E841CC65A4EA}" srcOrd="0" destOrd="0" presId="urn:microsoft.com/office/officeart/2008/layout/LinedList"/>
    <dgm:cxn modelId="{F15BE346-D2C8-499B-8E58-93B83B8030E2}" type="presOf" srcId="{FEB4A941-E9FA-4A86-A673-85FF34B35F20}" destId="{B09F43E3-E283-364B-BDDC-AEA3B436FB56}" srcOrd="0" destOrd="0" presId="urn:microsoft.com/office/officeart/2008/layout/LinedList"/>
    <dgm:cxn modelId="{9D29B467-C8DC-4767-9FA4-5349A7A00954}" type="presOf" srcId="{0EC0C300-11E4-45CF-8418-973585107209}" destId="{DAF6D365-7021-E74E-8AD3-AB3AC6A0D057}" srcOrd="0" destOrd="0" presId="urn:microsoft.com/office/officeart/2008/layout/LinedList"/>
    <dgm:cxn modelId="{89B25F55-B334-449F-ABD8-528F560B9F87}" type="presOf" srcId="{50418D2B-9486-42DE-AFDD-1D31420040FF}" destId="{040275F6-8CD8-B443-8E15-E2EA8C115BE0}" srcOrd="0" destOrd="0" presId="urn:microsoft.com/office/officeart/2008/layout/LinedList"/>
    <dgm:cxn modelId="{1E78D558-17C1-4F97-93B3-A3FB76D28F85}" srcId="{73D947E0-108F-4D20-A71E-3CF329F97212}" destId="{30A490C8-22B4-4D68-875C-0F0DE2FF864D}" srcOrd="0" destOrd="0" parTransId="{035C64B0-4F0C-4FD1-BD23-B1D4C9887CBE}" sibTransId="{45495DA8-8707-41E3-A12B-FA5766269C44}"/>
    <dgm:cxn modelId="{A115B58B-6AA3-480E-B90D-B62FE67575B2}" srcId="{4F85505A-81B6-4FDA-A144-900B71DAD946}" destId="{FEB4A941-E9FA-4A86-A673-85FF34B35F20}" srcOrd="0" destOrd="0" parTransId="{39522508-BC4E-4DD5-A744-AFEFFE36DB74}" sibTransId="{97624CC8-6315-4683-B26C-C30D552DA5A6}"/>
    <dgm:cxn modelId="{3E432F91-C2D1-4044-A9F2-36838BAFDA36}" srcId="{0DD8915E-DC14-41D6-9BB5-F49E1C265163}" destId="{B1AFA1AF-0FF8-45B3-A6D0-0E255A2F637D}" srcOrd="1" destOrd="0" parTransId="{10C68AF5-481C-45AA-A216-8BBBB04515B9}" sibTransId="{88649F7A-400B-4056-965D-C9AC0B3AD942}"/>
    <dgm:cxn modelId="{602AC399-5AE6-4DA7-AA82-EF121E0AEE1A}" type="presOf" srcId="{A2322D3A-7AC2-4C5C-9D7E-EAB2313D47D4}" destId="{6FFE689B-A07F-6149-B2E3-6757BAD42DB9}" srcOrd="0" destOrd="0" presId="urn:microsoft.com/office/officeart/2008/layout/LinedList"/>
    <dgm:cxn modelId="{1EDD0EBA-0049-4CB9-B9FA-8A7C33C316BB}" type="presOf" srcId="{0DD8915E-DC14-41D6-9BB5-F49E1C265163}" destId="{6564C5E9-1595-624A-93AF-6AD41D06A4F7}" srcOrd="0" destOrd="0" presId="urn:microsoft.com/office/officeart/2008/layout/LinedList"/>
    <dgm:cxn modelId="{04FB9CC8-90A6-4191-8964-13A232C8A909}" srcId="{B1AFA1AF-0FF8-45B3-A6D0-0E255A2F637D}" destId="{50418D2B-9486-42DE-AFDD-1D31420040FF}" srcOrd="0" destOrd="0" parTransId="{D5A17F6B-93F5-442B-938A-0F38C281BE88}" sibTransId="{1D87A0A5-8024-4710-846B-D5BFAC785107}"/>
    <dgm:cxn modelId="{C224C9CA-FA52-4AA4-AC29-82526FBEFA77}" srcId="{0DD8915E-DC14-41D6-9BB5-F49E1C265163}" destId="{4F85505A-81B6-4FDA-A144-900B71DAD946}" srcOrd="3" destOrd="0" parTransId="{D9A96E25-7BBE-4DDD-8DDE-B4970D4340A8}" sibTransId="{68F74A88-49DC-44B1-BC0D-220A7B97601C}"/>
    <dgm:cxn modelId="{064245CB-56DC-4557-AE1E-137EC4E19397}" type="presOf" srcId="{4F85505A-81B6-4FDA-A144-900B71DAD946}" destId="{C9B957BF-3762-C444-A889-9188DFC903DF}" srcOrd="0" destOrd="0" presId="urn:microsoft.com/office/officeart/2008/layout/LinedList"/>
    <dgm:cxn modelId="{519A02E0-39D9-4B98-BCC6-1B4B4AB91FFC}" srcId="{0DD8915E-DC14-41D6-9BB5-F49E1C265163}" destId="{E9682B4F-0217-4B50-923E-C104AA24290F}" srcOrd="2" destOrd="0" parTransId="{E0F6C4AF-9BBB-4698-91D7-F9AE3EACBD5D}" sibTransId="{B8632E42-D7EB-4C31-877E-6F1B2801851A}"/>
    <dgm:cxn modelId="{59D4E4E7-E3A8-44E7-8119-82A51C009504}" type="presOf" srcId="{8FE81FEC-2664-411F-AEB3-065F29F52751}" destId="{FBD01AEA-A8F9-FE4D-9602-487EAF61F09B}" srcOrd="0" destOrd="0" presId="urn:microsoft.com/office/officeart/2008/layout/LinedList"/>
    <dgm:cxn modelId="{4D1ACEF2-02F2-421A-8954-CCD515B9855F}" type="presOf" srcId="{30A490C8-22B4-4D68-875C-0F0DE2FF864D}" destId="{4B7883FE-9BF1-834B-9E55-433D1207CAF9}" srcOrd="0" destOrd="0" presId="urn:microsoft.com/office/officeart/2008/layout/LinedList"/>
    <dgm:cxn modelId="{B0869C04-1165-404A-A6F9-56232E053E89}" type="presParOf" srcId="{6564C5E9-1595-624A-93AF-6AD41D06A4F7}" destId="{CFCA7698-FAF1-9341-A1FC-ED13A8E7C585}" srcOrd="0" destOrd="0" presId="urn:microsoft.com/office/officeart/2008/layout/LinedList"/>
    <dgm:cxn modelId="{EC1FE813-5D12-44FA-93BD-69D6B5CE9017}" type="presParOf" srcId="{6564C5E9-1595-624A-93AF-6AD41D06A4F7}" destId="{73B53ECD-88F7-D549-B120-6C2932F2D11A}" srcOrd="1" destOrd="0" presId="urn:microsoft.com/office/officeart/2008/layout/LinedList"/>
    <dgm:cxn modelId="{BD82B2D4-BA2D-4367-B24A-C2ED895D44D4}" type="presParOf" srcId="{73B53ECD-88F7-D549-B120-6C2932F2D11A}" destId="{16779ABC-4458-134D-8407-3B550EE07267}" srcOrd="0" destOrd="0" presId="urn:microsoft.com/office/officeart/2008/layout/LinedList"/>
    <dgm:cxn modelId="{8866B477-030C-4DB8-A941-60C70EE6E8C8}" type="presParOf" srcId="{73B53ECD-88F7-D549-B120-6C2932F2D11A}" destId="{CAE07029-F81D-A44F-9347-F3E3A6E31F74}" srcOrd="1" destOrd="0" presId="urn:microsoft.com/office/officeart/2008/layout/LinedList"/>
    <dgm:cxn modelId="{112E2F04-993C-413E-AC3B-4F49BB83412E}" type="presParOf" srcId="{CAE07029-F81D-A44F-9347-F3E3A6E31F74}" destId="{5A9BB2A1-D458-5443-B445-41D2960F03F2}" srcOrd="0" destOrd="0" presId="urn:microsoft.com/office/officeart/2008/layout/LinedList"/>
    <dgm:cxn modelId="{808A4E2C-E6FE-4E7A-84AD-C23706BEF268}" type="presParOf" srcId="{CAE07029-F81D-A44F-9347-F3E3A6E31F74}" destId="{D7B8E40A-DB15-184E-8163-CFBBECDBFC1D}" srcOrd="1" destOrd="0" presId="urn:microsoft.com/office/officeart/2008/layout/LinedList"/>
    <dgm:cxn modelId="{138B3967-C3D8-48B8-8693-5A90B11B95F5}" type="presParOf" srcId="{D7B8E40A-DB15-184E-8163-CFBBECDBFC1D}" destId="{59832A42-FD52-4B4A-92FB-6B1C497CBF3C}" srcOrd="0" destOrd="0" presId="urn:microsoft.com/office/officeart/2008/layout/LinedList"/>
    <dgm:cxn modelId="{09B7A59A-76CD-4692-B7EE-B2393280933F}" type="presParOf" srcId="{D7B8E40A-DB15-184E-8163-CFBBECDBFC1D}" destId="{4B7883FE-9BF1-834B-9E55-433D1207CAF9}" srcOrd="1" destOrd="0" presId="urn:microsoft.com/office/officeart/2008/layout/LinedList"/>
    <dgm:cxn modelId="{CA1F5B6F-15F9-45E3-A250-BDD0E600909A}" type="presParOf" srcId="{D7B8E40A-DB15-184E-8163-CFBBECDBFC1D}" destId="{0CBE5C3F-806F-B144-AE1F-FC9577B85A0B}" srcOrd="2" destOrd="0" presId="urn:microsoft.com/office/officeart/2008/layout/LinedList"/>
    <dgm:cxn modelId="{7C63A954-D8FD-46B2-B35A-8D0D2E8DF124}" type="presParOf" srcId="{CAE07029-F81D-A44F-9347-F3E3A6E31F74}" destId="{F855322D-A55D-8B49-879F-C673DBB2B4C9}" srcOrd="2" destOrd="0" presId="urn:microsoft.com/office/officeart/2008/layout/LinedList"/>
    <dgm:cxn modelId="{C63068A9-01C1-414D-AA2A-1F6217D5EBD3}" type="presParOf" srcId="{CAE07029-F81D-A44F-9347-F3E3A6E31F74}" destId="{C673FE58-57C7-E240-8F76-83FFAD340DC5}" srcOrd="3" destOrd="0" presId="urn:microsoft.com/office/officeart/2008/layout/LinedList"/>
    <dgm:cxn modelId="{2E1A505E-F92D-406F-A49F-7B655CDE621C}" type="presParOf" srcId="{6564C5E9-1595-624A-93AF-6AD41D06A4F7}" destId="{DD445911-31B5-374B-964F-E521B7F4A98B}" srcOrd="2" destOrd="0" presId="urn:microsoft.com/office/officeart/2008/layout/LinedList"/>
    <dgm:cxn modelId="{CA76DA31-F038-4C21-B3D4-8B718B279C16}" type="presParOf" srcId="{6564C5E9-1595-624A-93AF-6AD41D06A4F7}" destId="{2D373430-1C80-8F46-ABC4-CBE10AB29E21}" srcOrd="3" destOrd="0" presId="urn:microsoft.com/office/officeart/2008/layout/LinedList"/>
    <dgm:cxn modelId="{C532FE97-AB1A-4EB0-8E56-AD6CC98F6D9B}" type="presParOf" srcId="{2D373430-1C80-8F46-ABC4-CBE10AB29E21}" destId="{57741AD6-DFD2-814C-A051-E841CC65A4EA}" srcOrd="0" destOrd="0" presId="urn:microsoft.com/office/officeart/2008/layout/LinedList"/>
    <dgm:cxn modelId="{C680A393-CC5C-46C9-8E44-7F34CFFC0E63}" type="presParOf" srcId="{2D373430-1C80-8F46-ABC4-CBE10AB29E21}" destId="{BAE20A88-DF00-8949-A8B2-0E344D388E90}" srcOrd="1" destOrd="0" presId="urn:microsoft.com/office/officeart/2008/layout/LinedList"/>
    <dgm:cxn modelId="{75A923B8-3C84-47D2-92AB-255A6845F69B}" type="presParOf" srcId="{BAE20A88-DF00-8949-A8B2-0E344D388E90}" destId="{FFD3D6B1-6613-9A41-97D0-43A8EBCE5EAD}" srcOrd="0" destOrd="0" presId="urn:microsoft.com/office/officeart/2008/layout/LinedList"/>
    <dgm:cxn modelId="{0D0AED3E-8C30-4B5D-A542-0B4D30BA9C33}" type="presParOf" srcId="{BAE20A88-DF00-8949-A8B2-0E344D388E90}" destId="{A95899B2-8F62-204F-B53E-8872741B3D8A}" srcOrd="1" destOrd="0" presId="urn:microsoft.com/office/officeart/2008/layout/LinedList"/>
    <dgm:cxn modelId="{93FC65EC-7A02-468E-B7DF-0DD07B2BBC99}" type="presParOf" srcId="{A95899B2-8F62-204F-B53E-8872741B3D8A}" destId="{6C1C9676-3658-6D4F-92CD-97954CEC2777}" srcOrd="0" destOrd="0" presId="urn:microsoft.com/office/officeart/2008/layout/LinedList"/>
    <dgm:cxn modelId="{E26F100A-0360-4A7A-82AE-130FFB33EB85}" type="presParOf" srcId="{A95899B2-8F62-204F-B53E-8872741B3D8A}" destId="{040275F6-8CD8-B443-8E15-E2EA8C115BE0}" srcOrd="1" destOrd="0" presId="urn:microsoft.com/office/officeart/2008/layout/LinedList"/>
    <dgm:cxn modelId="{2BBE77B0-E570-4C76-948E-0E85E5707A7C}" type="presParOf" srcId="{A95899B2-8F62-204F-B53E-8872741B3D8A}" destId="{D9398154-13A0-B94E-B51B-C707B5F9C02E}" srcOrd="2" destOrd="0" presId="urn:microsoft.com/office/officeart/2008/layout/LinedList"/>
    <dgm:cxn modelId="{C828464D-F7F0-4DDB-AC84-EB7B61C8BC19}" type="presParOf" srcId="{BAE20A88-DF00-8949-A8B2-0E344D388E90}" destId="{1103FC42-5419-864B-A44F-32D393A0563C}" srcOrd="2" destOrd="0" presId="urn:microsoft.com/office/officeart/2008/layout/LinedList"/>
    <dgm:cxn modelId="{25C2A233-613A-4A90-9D09-1513B4686FCF}" type="presParOf" srcId="{BAE20A88-DF00-8949-A8B2-0E344D388E90}" destId="{3380EF9C-3F0E-624D-89C2-20B7B097FB92}" srcOrd="3" destOrd="0" presId="urn:microsoft.com/office/officeart/2008/layout/LinedList"/>
    <dgm:cxn modelId="{18F08EA6-815E-4868-80CA-9DCD222BD255}" type="presParOf" srcId="{6564C5E9-1595-624A-93AF-6AD41D06A4F7}" destId="{04EDAAE1-E9CA-2F45-BA18-8E6050569C72}" srcOrd="4" destOrd="0" presId="urn:microsoft.com/office/officeart/2008/layout/LinedList"/>
    <dgm:cxn modelId="{6D52383D-4E85-482B-B60C-7D5C2325CBA9}" type="presParOf" srcId="{6564C5E9-1595-624A-93AF-6AD41D06A4F7}" destId="{C9E76191-5F12-BF45-AE9C-6FAE2221EFF8}" srcOrd="5" destOrd="0" presId="urn:microsoft.com/office/officeart/2008/layout/LinedList"/>
    <dgm:cxn modelId="{08A85F04-6C3D-496F-AC3D-4B067048B928}" type="presParOf" srcId="{C9E76191-5F12-BF45-AE9C-6FAE2221EFF8}" destId="{12C6F6CB-CEC3-A749-930B-00502DB5A1B0}" srcOrd="0" destOrd="0" presId="urn:microsoft.com/office/officeart/2008/layout/LinedList"/>
    <dgm:cxn modelId="{EB322444-FEBD-4887-8B8C-86A08105A51F}" type="presParOf" srcId="{C9E76191-5F12-BF45-AE9C-6FAE2221EFF8}" destId="{52E4ABEF-FAC6-8548-9F4D-4E473158A2BE}" srcOrd="1" destOrd="0" presId="urn:microsoft.com/office/officeart/2008/layout/LinedList"/>
    <dgm:cxn modelId="{02BB000E-36FD-4A2C-96D2-B45DE8B85189}" type="presParOf" srcId="{52E4ABEF-FAC6-8548-9F4D-4E473158A2BE}" destId="{B0D3DAFD-9D46-1543-B3B5-D71843B5B4DB}" srcOrd="0" destOrd="0" presId="urn:microsoft.com/office/officeart/2008/layout/LinedList"/>
    <dgm:cxn modelId="{504D809C-BCE8-4373-A370-47A4EB937CF8}" type="presParOf" srcId="{52E4ABEF-FAC6-8548-9F4D-4E473158A2BE}" destId="{4C9CCEC2-ABF3-194E-B533-02A4276A931F}" srcOrd="1" destOrd="0" presId="urn:microsoft.com/office/officeart/2008/layout/LinedList"/>
    <dgm:cxn modelId="{7D98B4B8-5FE2-4919-97A5-FB9AF4B39687}" type="presParOf" srcId="{4C9CCEC2-ABF3-194E-B533-02A4276A931F}" destId="{AAE7011B-BADF-3944-9735-AFBCAC4F810D}" srcOrd="0" destOrd="0" presId="urn:microsoft.com/office/officeart/2008/layout/LinedList"/>
    <dgm:cxn modelId="{3A314594-E702-470C-A2D7-973421E14FA5}" type="presParOf" srcId="{4C9CCEC2-ABF3-194E-B533-02A4276A931F}" destId="{DAF6D365-7021-E74E-8AD3-AB3AC6A0D057}" srcOrd="1" destOrd="0" presId="urn:microsoft.com/office/officeart/2008/layout/LinedList"/>
    <dgm:cxn modelId="{987359F6-68FD-42B6-90AB-91C2AA61800D}" type="presParOf" srcId="{4C9CCEC2-ABF3-194E-B533-02A4276A931F}" destId="{EC170AFD-CC2D-3946-BDA9-5D66425E90C2}" srcOrd="2" destOrd="0" presId="urn:microsoft.com/office/officeart/2008/layout/LinedList"/>
    <dgm:cxn modelId="{90854724-9A17-425B-B774-A868DDB93C94}" type="presParOf" srcId="{52E4ABEF-FAC6-8548-9F4D-4E473158A2BE}" destId="{9071E8DC-DDBE-CD4E-9B99-FF7E5F21CEFF}" srcOrd="2" destOrd="0" presId="urn:microsoft.com/office/officeart/2008/layout/LinedList"/>
    <dgm:cxn modelId="{545260AE-1701-4D80-AF12-B3DEDE855690}" type="presParOf" srcId="{52E4ABEF-FAC6-8548-9F4D-4E473158A2BE}" destId="{60ED89A1-904B-E446-B340-02B3D3D2D4CF}" srcOrd="3" destOrd="0" presId="urn:microsoft.com/office/officeart/2008/layout/LinedList"/>
    <dgm:cxn modelId="{071D34CF-EF4B-4605-839B-72F318592A5F}" type="presParOf" srcId="{6564C5E9-1595-624A-93AF-6AD41D06A4F7}" destId="{C60B052C-8895-B64E-8F55-A22B06C26711}" srcOrd="6" destOrd="0" presId="urn:microsoft.com/office/officeart/2008/layout/LinedList"/>
    <dgm:cxn modelId="{59837D47-DA9B-4FE8-8F51-2B47960150B4}" type="presParOf" srcId="{6564C5E9-1595-624A-93AF-6AD41D06A4F7}" destId="{6824B304-8D35-7546-835D-37EF75EF130E}" srcOrd="7" destOrd="0" presId="urn:microsoft.com/office/officeart/2008/layout/LinedList"/>
    <dgm:cxn modelId="{06D43474-F730-4B7E-A0AD-63EC956FBE9D}" type="presParOf" srcId="{6824B304-8D35-7546-835D-37EF75EF130E}" destId="{C9B957BF-3762-C444-A889-9188DFC903DF}" srcOrd="0" destOrd="0" presId="urn:microsoft.com/office/officeart/2008/layout/LinedList"/>
    <dgm:cxn modelId="{09BBE17C-0A57-469C-862B-D70BF61C209F}" type="presParOf" srcId="{6824B304-8D35-7546-835D-37EF75EF130E}" destId="{D251ECF4-3488-2542-8086-F83F675146E2}" srcOrd="1" destOrd="0" presId="urn:microsoft.com/office/officeart/2008/layout/LinedList"/>
    <dgm:cxn modelId="{F7BA570D-4103-47C3-B3FB-5C9FCEE8E4F6}" type="presParOf" srcId="{D251ECF4-3488-2542-8086-F83F675146E2}" destId="{53DFB678-703B-1646-A2C9-814631074136}" srcOrd="0" destOrd="0" presId="urn:microsoft.com/office/officeart/2008/layout/LinedList"/>
    <dgm:cxn modelId="{988BA800-4BF3-4EF1-BDF2-8D8E5B57B1E2}" type="presParOf" srcId="{D251ECF4-3488-2542-8086-F83F675146E2}" destId="{C9124C8C-8A51-3E49-8F20-C1A448FD817F}" srcOrd="1" destOrd="0" presId="urn:microsoft.com/office/officeart/2008/layout/LinedList"/>
    <dgm:cxn modelId="{FB15503A-FE1E-49C5-947D-C3FAC8281E07}" type="presParOf" srcId="{C9124C8C-8A51-3E49-8F20-C1A448FD817F}" destId="{5B977E52-1DC2-D846-AA85-F463E40EE7D6}" srcOrd="0" destOrd="0" presId="urn:microsoft.com/office/officeart/2008/layout/LinedList"/>
    <dgm:cxn modelId="{BADEB459-717A-4CC8-AA22-CED2813131D3}" type="presParOf" srcId="{C9124C8C-8A51-3E49-8F20-C1A448FD817F}" destId="{B09F43E3-E283-364B-BDDC-AEA3B436FB56}" srcOrd="1" destOrd="0" presId="urn:microsoft.com/office/officeart/2008/layout/LinedList"/>
    <dgm:cxn modelId="{AB0193CD-2FD7-4F22-9C19-84F50ACFCA3D}" type="presParOf" srcId="{C9124C8C-8A51-3E49-8F20-C1A448FD817F}" destId="{78FAB02E-902A-0246-8841-E18990A6BDCD}" srcOrd="2" destOrd="0" presId="urn:microsoft.com/office/officeart/2008/layout/LinedList"/>
    <dgm:cxn modelId="{7FC87CD4-0909-4F06-8B79-23533D12D37F}" type="presParOf" srcId="{D251ECF4-3488-2542-8086-F83F675146E2}" destId="{2A380769-BA5B-F344-93A6-E05188F7C102}" srcOrd="2" destOrd="0" presId="urn:microsoft.com/office/officeart/2008/layout/LinedList"/>
    <dgm:cxn modelId="{F53BC261-9065-4ABD-A101-F2D9ECAAA744}" type="presParOf" srcId="{D251ECF4-3488-2542-8086-F83F675146E2}" destId="{1666CBCE-44EA-144B-B2DC-553B1D1FA875}" srcOrd="3" destOrd="0" presId="urn:microsoft.com/office/officeart/2008/layout/LinedList"/>
    <dgm:cxn modelId="{A8E92B20-AA2E-4299-92B6-6D728B7130BB}" type="presParOf" srcId="{6564C5E9-1595-624A-93AF-6AD41D06A4F7}" destId="{43609A61-BA80-5948-B85C-CB38B2D0E047}" srcOrd="8" destOrd="0" presId="urn:microsoft.com/office/officeart/2008/layout/LinedList"/>
    <dgm:cxn modelId="{2C9C0D21-AD24-4A14-A98A-D2580B3B010A}" type="presParOf" srcId="{6564C5E9-1595-624A-93AF-6AD41D06A4F7}" destId="{755CA152-7A11-B547-85AC-95C6503B0509}" srcOrd="9" destOrd="0" presId="urn:microsoft.com/office/officeart/2008/layout/LinedList"/>
    <dgm:cxn modelId="{9D2910E5-7B21-4B64-85A8-633B79720C7A}" type="presParOf" srcId="{755CA152-7A11-B547-85AC-95C6503B0509}" destId="{6FFE689B-A07F-6149-B2E3-6757BAD42DB9}" srcOrd="0" destOrd="0" presId="urn:microsoft.com/office/officeart/2008/layout/LinedList"/>
    <dgm:cxn modelId="{A47B3052-7400-4FD0-AE42-A4264F10AD40}" type="presParOf" srcId="{755CA152-7A11-B547-85AC-95C6503B0509}" destId="{C5F03895-AABE-2543-93DF-22AEB1203220}" srcOrd="1" destOrd="0" presId="urn:microsoft.com/office/officeart/2008/layout/LinedList"/>
    <dgm:cxn modelId="{F13022E5-1787-4089-81E0-4635E6927E9A}" type="presParOf" srcId="{C5F03895-AABE-2543-93DF-22AEB1203220}" destId="{1B4605F0-5552-F241-97AF-C59A6A8D8608}" srcOrd="0" destOrd="0" presId="urn:microsoft.com/office/officeart/2008/layout/LinedList"/>
    <dgm:cxn modelId="{8AB5EC2F-57E3-4D7C-8A11-A6363CAB892C}" type="presParOf" srcId="{C5F03895-AABE-2543-93DF-22AEB1203220}" destId="{B3892077-82DE-2B46-B97B-882D9BAC3AA6}" srcOrd="1" destOrd="0" presId="urn:microsoft.com/office/officeart/2008/layout/LinedList"/>
    <dgm:cxn modelId="{27B42EAF-DED3-4B9A-840B-3F805B7E88F0}" type="presParOf" srcId="{B3892077-82DE-2B46-B97B-882D9BAC3AA6}" destId="{D85BDADF-3D02-C949-8AD1-025541606F09}" srcOrd="0" destOrd="0" presId="urn:microsoft.com/office/officeart/2008/layout/LinedList"/>
    <dgm:cxn modelId="{CC159ED6-E934-45BD-992A-06C693DD1C12}" type="presParOf" srcId="{B3892077-82DE-2B46-B97B-882D9BAC3AA6}" destId="{FBD01AEA-A8F9-FE4D-9602-487EAF61F09B}" srcOrd="1" destOrd="0" presId="urn:microsoft.com/office/officeart/2008/layout/LinedList"/>
    <dgm:cxn modelId="{52E056B2-3E28-452B-9FE1-E2874F2769C8}" type="presParOf" srcId="{B3892077-82DE-2B46-B97B-882D9BAC3AA6}" destId="{1DA1CE23-8C39-3D4F-A89C-4024EB35CFC1}" srcOrd="2" destOrd="0" presId="urn:microsoft.com/office/officeart/2008/layout/LinedList"/>
    <dgm:cxn modelId="{BF30CB90-2455-4836-A83C-DEE0ABD9DDD8}" type="presParOf" srcId="{C5F03895-AABE-2543-93DF-22AEB1203220}" destId="{098E18BB-B50B-7944-A588-57FAEF8C3BE4}" srcOrd="2" destOrd="0" presId="urn:microsoft.com/office/officeart/2008/layout/LinedList"/>
    <dgm:cxn modelId="{103D25ED-D210-4DB1-B39B-31297BE43AB1}" type="presParOf" srcId="{C5F03895-AABE-2543-93DF-22AEB1203220}" destId="{DB6E8C3B-99BF-2D4B-BAB0-99514E5BFDCA}" srcOrd="3"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620"/>
          <a:ext cx="10730865"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bwMode="white">
        <a:xfrm>
          <a:off x="0" y="620"/>
          <a:ext cx="2146173" cy="1016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IN" sz="2000" b="1" i="0" kern="1200" dirty="0">
              <a:latin typeface="Arial" panose="020B0604020202020204" pitchFamily="34" charset="0"/>
              <a:cs typeface="Arial" panose="020B0604020202020204" pitchFamily="34" charset="0"/>
            </a:rPr>
            <a:t>Comprehensive Financial Tracking</a:t>
          </a:r>
          <a:endParaRPr lang="en-US" sz="2000" b="1" i="0" kern="1200" dirty="0">
            <a:latin typeface="+mn-lt"/>
            <a:cs typeface="Gill Sans SemiBold" panose="020B0502020104020203" pitchFamily="34" charset="-79"/>
          </a:endParaRPr>
        </a:p>
      </dsp:txBody>
      <dsp:txXfrm>
        <a:off x="0" y="620"/>
        <a:ext cx="2146173" cy="1016894"/>
      </dsp:txXfrm>
    </dsp:sp>
    <dsp:sp modelId="{4B7883FE-9BF1-834B-9E55-433D1207CAF9}">
      <dsp:nvSpPr>
        <dsp:cNvPr id="0" name=""/>
        <dsp:cNvSpPr/>
      </dsp:nvSpPr>
      <dsp:spPr bwMode="white">
        <a:xfrm>
          <a:off x="2307135" y="46798"/>
          <a:ext cx="8423729" cy="923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latin typeface="Arial" panose="020B0604020202020204" pitchFamily="34" charset="0"/>
              <a:cs typeface="Arial" panose="020B0604020202020204" pitchFamily="34" charset="0"/>
            </a:rPr>
            <a:t>Finsight offers a wide range of personal money management features, making it a one-stop solution for managing your finances.</a:t>
          </a:r>
          <a:endParaRPr lang="en-US" sz="1800" b="1" i="0" kern="1200" dirty="0">
            <a:solidFill>
              <a:schemeClr val="accent2"/>
            </a:solidFill>
            <a:latin typeface="Arial" panose="020B0604020202020204" pitchFamily="34" charset="0"/>
            <a:cs typeface="Arial" panose="020B0604020202020204" pitchFamily="34" charset="0"/>
          </a:endParaRPr>
        </a:p>
      </dsp:txBody>
      <dsp:txXfrm>
        <a:off x="2307135" y="46798"/>
        <a:ext cx="8423729" cy="923546"/>
      </dsp:txXfrm>
    </dsp:sp>
    <dsp:sp modelId="{F855322D-A55D-8B49-879F-C673DBB2B4C9}">
      <dsp:nvSpPr>
        <dsp:cNvPr id="0" name=""/>
        <dsp:cNvSpPr/>
      </dsp:nvSpPr>
      <dsp:spPr>
        <a:xfrm>
          <a:off x="2146173" y="970345"/>
          <a:ext cx="85846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1017515"/>
          <a:ext cx="10730865" cy="0"/>
        </a:xfrm>
        <a:prstGeom prst="line">
          <a:avLst/>
        </a:prstGeom>
        <a:gradFill rotWithShape="0">
          <a:gsLst>
            <a:gs pos="0">
              <a:schemeClr val="accent1">
                <a:shade val="80000"/>
                <a:hueOff val="-3031"/>
                <a:satOff val="16383"/>
                <a:lumOff val="2548"/>
                <a:alphaOff val="0"/>
                <a:satMod val="103000"/>
                <a:lumMod val="102000"/>
                <a:tint val="94000"/>
              </a:schemeClr>
            </a:gs>
            <a:gs pos="50000">
              <a:schemeClr val="accent1">
                <a:shade val="80000"/>
                <a:hueOff val="-3031"/>
                <a:satOff val="16383"/>
                <a:lumOff val="2548"/>
                <a:alphaOff val="0"/>
                <a:satMod val="110000"/>
                <a:lumMod val="100000"/>
                <a:shade val="100000"/>
              </a:schemeClr>
            </a:gs>
            <a:gs pos="100000">
              <a:schemeClr val="accent1">
                <a:shade val="80000"/>
                <a:hueOff val="-3031"/>
                <a:satOff val="16383"/>
                <a:lumOff val="254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bwMode="white">
        <a:xfrm>
          <a:off x="0" y="1017515"/>
          <a:ext cx="2146173" cy="1016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IN" sz="2000" b="1" i="0" kern="1200" dirty="0">
              <a:latin typeface="Arial" panose="020B0604020202020204" pitchFamily="34" charset="0"/>
              <a:cs typeface="Arial" panose="020B0604020202020204" pitchFamily="34" charset="0"/>
            </a:rPr>
            <a:t>Secure</a:t>
          </a:r>
          <a:r>
            <a:rPr lang="en-IN" sz="2000" b="1" i="0" kern="1200" dirty="0"/>
            <a:t> </a:t>
          </a:r>
          <a:r>
            <a:rPr lang="en-IN" sz="2000" b="1" i="0" kern="1200" dirty="0">
              <a:latin typeface="Arial" panose="020B0604020202020204" pitchFamily="34" charset="0"/>
              <a:cs typeface="Arial" panose="020B0604020202020204" pitchFamily="34" charset="0"/>
            </a:rPr>
            <a:t>Financial Reco</a:t>
          </a:r>
          <a:r>
            <a:rPr lang="en-US" altLang="en-IN" sz="2000" b="1" i="0" kern="1200" dirty="0">
              <a:latin typeface="Arial" panose="020B0604020202020204" pitchFamily="34" charset="0"/>
              <a:cs typeface="Arial" panose="020B0604020202020204" pitchFamily="34" charset="0"/>
            </a:rPr>
            <a:t>r</a:t>
          </a:r>
          <a:r>
            <a:rPr lang="en-IN" sz="2000" b="1" i="0" kern="1200" dirty="0">
              <a:latin typeface="Arial" panose="020B0604020202020204" pitchFamily="34" charset="0"/>
              <a:cs typeface="Arial" panose="020B0604020202020204" pitchFamily="34" charset="0"/>
            </a:rPr>
            <a:t>d Keeping</a:t>
          </a:r>
          <a:endParaRPr lang="en-US" sz="2000" b="1" i="0" kern="1200" dirty="0">
            <a:latin typeface="Arial" panose="020B0604020202020204" pitchFamily="34" charset="0"/>
            <a:cs typeface="Arial" panose="020B0604020202020204" pitchFamily="34" charset="0"/>
          </a:endParaRPr>
        </a:p>
      </dsp:txBody>
      <dsp:txXfrm>
        <a:off x="0" y="1017515"/>
        <a:ext cx="2146173" cy="1016894"/>
      </dsp:txXfrm>
    </dsp:sp>
    <dsp:sp modelId="{040275F6-8CD8-B443-8E15-E2EA8C115BE0}">
      <dsp:nvSpPr>
        <dsp:cNvPr id="0" name=""/>
        <dsp:cNvSpPr/>
      </dsp:nvSpPr>
      <dsp:spPr bwMode="white">
        <a:xfrm>
          <a:off x="2307135" y="1063692"/>
          <a:ext cx="8423729" cy="923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latin typeface="Arial" panose="020B0604020202020204" pitchFamily="34" charset="0"/>
              <a:cs typeface="Arial" panose="020B0604020202020204" pitchFamily="34" charset="0"/>
            </a:rPr>
            <a:t>Users can easily record and securely preserve their financial transactions, ensuring a comprehensive financial history for better financial control.</a:t>
          </a:r>
          <a:endParaRPr lang="en-US" sz="1800" b="1" i="0" kern="1200" dirty="0">
            <a:solidFill>
              <a:schemeClr val="accent2"/>
            </a:solidFill>
            <a:latin typeface="Arial" panose="020B0604020202020204" pitchFamily="34" charset="0"/>
            <a:cs typeface="Arial" panose="020B0604020202020204" pitchFamily="34" charset="0"/>
          </a:endParaRPr>
        </a:p>
      </dsp:txBody>
      <dsp:txXfrm>
        <a:off x="2307135" y="1063692"/>
        <a:ext cx="8423729" cy="923546"/>
      </dsp:txXfrm>
    </dsp:sp>
    <dsp:sp modelId="{1103FC42-5419-864B-A44F-32D393A0563C}">
      <dsp:nvSpPr>
        <dsp:cNvPr id="0" name=""/>
        <dsp:cNvSpPr/>
      </dsp:nvSpPr>
      <dsp:spPr>
        <a:xfrm>
          <a:off x="2146173" y="1987239"/>
          <a:ext cx="85846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2034410"/>
          <a:ext cx="10730865"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bwMode="white">
        <a:xfrm>
          <a:off x="0" y="2034410"/>
          <a:ext cx="2146173" cy="1016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IN" sz="2000" b="1" i="0" kern="1200" dirty="0">
              <a:latin typeface="Arial" panose="020B0604020202020204" pitchFamily="34" charset="0"/>
              <a:cs typeface="Arial" panose="020B0604020202020204" pitchFamily="34" charset="0"/>
            </a:rPr>
            <a:t>Insightful Spending Analysis</a:t>
          </a:r>
          <a:endParaRPr lang="en-US" sz="2000" b="1" i="0" kern="1200" dirty="0">
            <a:latin typeface="Arial" panose="020B0604020202020204" pitchFamily="34" charset="0"/>
            <a:cs typeface="Arial" panose="020B0604020202020204" pitchFamily="34" charset="0"/>
          </a:endParaRPr>
        </a:p>
      </dsp:txBody>
      <dsp:txXfrm>
        <a:off x="0" y="2034410"/>
        <a:ext cx="2146173" cy="1016894"/>
      </dsp:txXfrm>
    </dsp:sp>
    <dsp:sp modelId="{DAF6D365-7021-E74E-8AD3-AB3AC6A0D057}">
      <dsp:nvSpPr>
        <dsp:cNvPr id="0" name=""/>
        <dsp:cNvSpPr/>
      </dsp:nvSpPr>
      <dsp:spPr bwMode="white">
        <a:xfrm>
          <a:off x="2307135" y="2080587"/>
          <a:ext cx="8423729" cy="923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dirty="0">
              <a:latin typeface="Arial" panose="020B0604020202020204" pitchFamily="34" charset="0"/>
              <a:cs typeface="Arial" panose="020B0604020202020204" pitchFamily="34" charset="0"/>
            </a:rPr>
            <a:t>Through interactive visualizations, Finsight helps users better understand their spending habits and identifies potential areas for cost savings.</a:t>
          </a:r>
          <a:endParaRPr lang="en-US" sz="1800" b="1" i="0" kern="1200" dirty="0">
            <a:solidFill>
              <a:schemeClr val="accent2"/>
            </a:solidFill>
            <a:latin typeface="Arial" panose="020B0604020202020204" pitchFamily="34" charset="0"/>
            <a:cs typeface="Arial" panose="020B0604020202020204" pitchFamily="34" charset="0"/>
          </a:endParaRPr>
        </a:p>
      </dsp:txBody>
      <dsp:txXfrm>
        <a:off x="2307135" y="2080587"/>
        <a:ext cx="8423729" cy="923546"/>
      </dsp:txXfrm>
    </dsp:sp>
    <dsp:sp modelId="{9071E8DC-DDBE-CD4E-9B99-FF7E5F21CEFF}">
      <dsp:nvSpPr>
        <dsp:cNvPr id="0" name=""/>
        <dsp:cNvSpPr/>
      </dsp:nvSpPr>
      <dsp:spPr>
        <a:xfrm>
          <a:off x="2146173" y="3004134"/>
          <a:ext cx="85846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C60B052C-8895-B64E-8F55-A22B06C26711}">
      <dsp:nvSpPr>
        <dsp:cNvPr id="0" name=""/>
        <dsp:cNvSpPr/>
      </dsp:nvSpPr>
      <dsp:spPr>
        <a:xfrm>
          <a:off x="0" y="3051304"/>
          <a:ext cx="10730865" cy="0"/>
        </a:xfrm>
        <a:prstGeom prst="line">
          <a:avLst/>
        </a:prstGeom>
        <a:gradFill rotWithShape="0">
          <a:gsLst>
            <a:gs pos="0">
              <a:schemeClr val="accent1">
                <a:shade val="80000"/>
                <a:hueOff val="-9093"/>
                <a:satOff val="49148"/>
                <a:lumOff val="7643"/>
                <a:alphaOff val="0"/>
                <a:satMod val="103000"/>
                <a:lumMod val="102000"/>
                <a:tint val="94000"/>
              </a:schemeClr>
            </a:gs>
            <a:gs pos="50000">
              <a:schemeClr val="accent1">
                <a:shade val="80000"/>
                <a:hueOff val="-9093"/>
                <a:satOff val="49148"/>
                <a:lumOff val="7643"/>
                <a:alphaOff val="0"/>
                <a:satMod val="110000"/>
                <a:lumMod val="100000"/>
                <a:shade val="100000"/>
              </a:schemeClr>
            </a:gs>
            <a:gs pos="100000">
              <a:schemeClr val="accent1">
                <a:shade val="80000"/>
                <a:hueOff val="-9093"/>
                <a:satOff val="49148"/>
                <a:lumOff val="764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9B957BF-3762-C444-A889-9188DFC903DF}">
      <dsp:nvSpPr>
        <dsp:cNvPr id="0" name=""/>
        <dsp:cNvSpPr/>
      </dsp:nvSpPr>
      <dsp:spPr bwMode="white">
        <a:xfrm>
          <a:off x="0" y="3051304"/>
          <a:ext cx="2146173" cy="1016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IN" sz="2000" b="1" i="0" kern="1200" dirty="0">
              <a:latin typeface="Arial" panose="020B0604020202020204" pitchFamily="34" charset="0"/>
              <a:cs typeface="Arial" panose="020B0604020202020204" pitchFamily="34" charset="0"/>
            </a:rPr>
            <a:t>Financial Goal Management</a:t>
          </a:r>
          <a:endParaRPr lang="en-US" sz="2000" b="1" i="0" kern="1200" dirty="0">
            <a:latin typeface="Arial" panose="020B0604020202020204" pitchFamily="34" charset="0"/>
            <a:cs typeface="Arial" panose="020B0604020202020204" pitchFamily="34" charset="0"/>
          </a:endParaRPr>
        </a:p>
      </dsp:txBody>
      <dsp:txXfrm>
        <a:off x="0" y="3051304"/>
        <a:ext cx="2146173" cy="1016894"/>
      </dsp:txXfrm>
    </dsp:sp>
    <dsp:sp modelId="{B09F43E3-E283-364B-BDDC-AEA3B436FB56}">
      <dsp:nvSpPr>
        <dsp:cNvPr id="0" name=""/>
        <dsp:cNvSpPr/>
      </dsp:nvSpPr>
      <dsp:spPr bwMode="white">
        <a:xfrm>
          <a:off x="2307135" y="3097482"/>
          <a:ext cx="8423729" cy="923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US" sz="1800" b="0" i="0" kern="1200" dirty="0">
              <a:latin typeface="Arial" panose="020B0604020202020204" pitchFamily="34" charset="0"/>
              <a:cs typeface="Arial" panose="020B0604020202020204" pitchFamily="34" charset="0"/>
            </a:rPr>
            <a:t>Finsight empowers users to define, manage, and achieve their financial objectives, promoting long-term financial stability and progress.</a:t>
          </a:r>
          <a:endParaRPr lang="en-US" sz="1800" b="1" i="0" kern="1200" dirty="0">
            <a:solidFill>
              <a:schemeClr val="accent2"/>
            </a:solidFill>
            <a:latin typeface="Arial" panose="020B0604020202020204" pitchFamily="34" charset="0"/>
            <a:cs typeface="Arial" panose="020B0604020202020204" pitchFamily="34" charset="0"/>
          </a:endParaRPr>
        </a:p>
      </dsp:txBody>
      <dsp:txXfrm>
        <a:off x="2307135" y="3097482"/>
        <a:ext cx="8423729" cy="923546"/>
      </dsp:txXfrm>
    </dsp:sp>
    <dsp:sp modelId="{2A380769-BA5B-F344-93A6-E05188F7C102}">
      <dsp:nvSpPr>
        <dsp:cNvPr id="0" name=""/>
        <dsp:cNvSpPr/>
      </dsp:nvSpPr>
      <dsp:spPr>
        <a:xfrm>
          <a:off x="2146173" y="4021029"/>
          <a:ext cx="85846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43609A61-BA80-5948-B85C-CB38B2D0E047}">
      <dsp:nvSpPr>
        <dsp:cNvPr id="0" name=""/>
        <dsp:cNvSpPr/>
      </dsp:nvSpPr>
      <dsp:spPr>
        <a:xfrm>
          <a:off x="0" y="4068199"/>
          <a:ext cx="10730865"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FFE689B-A07F-6149-B2E3-6757BAD42DB9}">
      <dsp:nvSpPr>
        <dsp:cNvPr id="0" name=""/>
        <dsp:cNvSpPr/>
      </dsp:nvSpPr>
      <dsp:spPr bwMode="white">
        <a:xfrm>
          <a:off x="0" y="4068199"/>
          <a:ext cx="2146173" cy="1016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1" i="0" kern="1200" dirty="0">
            <a:latin typeface="+mn-lt"/>
            <a:cs typeface="Gill Sans SemiBold" panose="020B0502020104020203" pitchFamily="34" charset="-79"/>
          </a:endParaRPr>
        </a:p>
      </dsp:txBody>
      <dsp:txXfrm>
        <a:off x="0" y="4068199"/>
        <a:ext cx="2146173" cy="1016894"/>
      </dsp:txXfrm>
    </dsp:sp>
    <dsp:sp modelId="{FBD01AEA-A8F9-FE4D-9602-487EAF61F09B}">
      <dsp:nvSpPr>
        <dsp:cNvPr id="0" name=""/>
        <dsp:cNvSpPr/>
      </dsp:nvSpPr>
      <dsp:spPr bwMode="white">
        <a:xfrm>
          <a:off x="2182633" y="4142184"/>
          <a:ext cx="8271933" cy="923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800100" rtl="0">
            <a:lnSpc>
              <a:spcPct val="100000"/>
            </a:lnSpc>
            <a:spcBef>
              <a:spcPct val="0"/>
            </a:spcBef>
            <a:spcAft>
              <a:spcPct val="35000"/>
            </a:spcAft>
            <a:buNone/>
          </a:pPr>
          <a:endParaRPr lang="en-US" sz="1800" b="1" i="0" kern="1200" dirty="0">
            <a:solidFill>
              <a:srgbClr val="AC5B4C"/>
            </a:solidFill>
            <a:latin typeface="+mn-lt"/>
            <a:ea typeface="+mn-ea"/>
            <a:cs typeface="Gill Sans SemiBold" panose="020B0502020104020203" pitchFamily="34" charset="-79"/>
          </a:endParaRPr>
        </a:p>
      </dsp:txBody>
      <dsp:txXfrm>
        <a:off x="2182633" y="4142184"/>
        <a:ext cx="8271933" cy="923546"/>
      </dsp:txXfrm>
    </dsp:sp>
    <dsp:sp modelId="{098E18BB-B50B-7944-A588-57FAEF8C3BE4}">
      <dsp:nvSpPr>
        <dsp:cNvPr id="0" name=""/>
        <dsp:cNvSpPr/>
      </dsp:nvSpPr>
      <dsp:spPr>
        <a:xfrm>
          <a:off x="2146173" y="5037923"/>
          <a:ext cx="85846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4/1/2024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4" name="Freeform: Shape 33"/>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3" name="Freeform: Shape 22"/>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hasCustomPrompt="1"/>
          </p:nvPr>
        </p:nvSpPr>
        <p:spPr>
          <a:xfrm>
            <a:off x="1524000" y="124287"/>
            <a:ext cx="9144000" cy="3385676"/>
          </a:xfrm>
        </p:spPr>
        <p:txBody>
          <a:bodyPr anchor="b"/>
          <a:lstStyle>
            <a:lvl1pPr algn="ctr">
              <a:defRPr sz="6000"/>
            </a:lvl1pPr>
          </a:lstStyle>
          <a:p>
            <a:r>
              <a:rPr lang="en-US" dirty="0"/>
              <a:t>click to add title</a:t>
            </a:r>
          </a:p>
        </p:txBody>
      </p:sp>
      <p:sp>
        <p:nvSpPr>
          <p:cNvPr id="3" name="Subtitle 2"/>
          <p:cNvSpPr>
            <a:spLocks noGrp="1"/>
          </p:cNvSpPr>
          <p:nvPr>
            <p:ph type="subTitle" idx="1" hasCustomPrompt="1"/>
          </p:nvPr>
        </p:nvSpPr>
        <p:spPr>
          <a:xfrm>
            <a:off x="1524000" y="3543045"/>
            <a:ext cx="9144000" cy="836797"/>
          </a:xfrm>
        </p:spPr>
        <p:txBody>
          <a:bodyPr anchor="ctr" anchorCtr="0">
            <a:no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1" fmla="*/ 0 w 5864280"/>
              <a:gd name="connsiteY0-2" fmla="*/ 0 h 6938010"/>
              <a:gd name="connsiteX1-3" fmla="*/ 5864280 w 5864280"/>
              <a:gd name="connsiteY1-4" fmla="*/ 0 h 6938010"/>
              <a:gd name="connsiteX2-5" fmla="*/ 5864280 w 5864280"/>
              <a:gd name="connsiteY2-6" fmla="*/ 6938010 h 6938010"/>
              <a:gd name="connsiteX3-7" fmla="*/ 4899969 w 5864280"/>
              <a:gd name="connsiteY3-8" fmla="*/ 6938010 h 6938010"/>
              <a:gd name="connsiteX4-9" fmla="*/ 4880783 w 5864280"/>
              <a:gd name="connsiteY4-10" fmla="*/ 6771085 h 6938010"/>
              <a:gd name="connsiteX5-11" fmla="*/ 5036864 w 5864280"/>
              <a:gd name="connsiteY5-12" fmla="*/ 1534679 h 6938010"/>
              <a:gd name="connsiteX6-13" fmla="*/ 438790 w 5864280"/>
              <a:gd name="connsiteY6-14" fmla="*/ 927368 h 6938010"/>
              <a:gd name="connsiteX7-15" fmla="*/ 39064 w 5864280"/>
              <a:gd name="connsiteY7-16" fmla="*/ 165620 h 6938010"/>
              <a:gd name="connsiteX8" fmla="*/ 91440 w 5864280"/>
              <a:gd name="connsiteY8" fmla="*/ 91440 h 6938010"/>
              <a:gd name="connsiteX0-17" fmla="*/ 7620 w 5871900"/>
              <a:gd name="connsiteY0-18" fmla="*/ 0 h 6938010"/>
              <a:gd name="connsiteX1-19" fmla="*/ 5871900 w 5871900"/>
              <a:gd name="connsiteY1-20" fmla="*/ 0 h 6938010"/>
              <a:gd name="connsiteX2-21" fmla="*/ 5871900 w 5871900"/>
              <a:gd name="connsiteY2-22" fmla="*/ 6938010 h 6938010"/>
              <a:gd name="connsiteX3-23" fmla="*/ 4907589 w 5871900"/>
              <a:gd name="connsiteY3-24" fmla="*/ 6938010 h 6938010"/>
              <a:gd name="connsiteX4-25" fmla="*/ 4888403 w 5871900"/>
              <a:gd name="connsiteY4-26" fmla="*/ 6771085 h 6938010"/>
              <a:gd name="connsiteX5-27" fmla="*/ 5044484 w 5871900"/>
              <a:gd name="connsiteY5-28" fmla="*/ 1534679 h 6938010"/>
              <a:gd name="connsiteX6-29" fmla="*/ 446410 w 5871900"/>
              <a:gd name="connsiteY6-30" fmla="*/ 927368 h 6938010"/>
              <a:gd name="connsiteX7-31" fmla="*/ 46684 w 5871900"/>
              <a:gd name="connsiteY7-32" fmla="*/ 165620 h 6938010"/>
              <a:gd name="connsiteX8-33" fmla="*/ 0 w 5871900"/>
              <a:gd name="connsiteY8-34" fmla="*/ 15240 h 6938010"/>
              <a:gd name="connsiteX0-35" fmla="*/ 0 w 5864280"/>
              <a:gd name="connsiteY0-36" fmla="*/ 0 h 6938010"/>
              <a:gd name="connsiteX1-37" fmla="*/ 5864280 w 5864280"/>
              <a:gd name="connsiteY1-38" fmla="*/ 0 h 6938010"/>
              <a:gd name="connsiteX2-39" fmla="*/ 5864280 w 5864280"/>
              <a:gd name="connsiteY2-40" fmla="*/ 6938010 h 6938010"/>
              <a:gd name="connsiteX3-41" fmla="*/ 4899969 w 5864280"/>
              <a:gd name="connsiteY3-42" fmla="*/ 6938010 h 6938010"/>
              <a:gd name="connsiteX4-43" fmla="*/ 4880783 w 5864280"/>
              <a:gd name="connsiteY4-44" fmla="*/ 6771085 h 6938010"/>
              <a:gd name="connsiteX5-45" fmla="*/ 5036864 w 5864280"/>
              <a:gd name="connsiteY5-46" fmla="*/ 1534679 h 6938010"/>
              <a:gd name="connsiteX6-47" fmla="*/ 438790 w 5864280"/>
              <a:gd name="connsiteY6-48" fmla="*/ 927368 h 6938010"/>
              <a:gd name="connsiteX7-49" fmla="*/ 39064 w 5864280"/>
              <a:gd name="connsiteY7-50" fmla="*/ 165620 h 6938010"/>
              <a:gd name="connsiteX8-51" fmla="*/ 7620 w 5864280"/>
              <a:gd name="connsiteY8-52" fmla="*/ 17780 h 6938010"/>
              <a:gd name="connsiteX0-53" fmla="*/ 12700 w 5856660"/>
              <a:gd name="connsiteY0-54" fmla="*/ 0 h 7004050"/>
              <a:gd name="connsiteX1-55" fmla="*/ 5856660 w 5856660"/>
              <a:gd name="connsiteY1-56" fmla="*/ 66040 h 7004050"/>
              <a:gd name="connsiteX2-57" fmla="*/ 5856660 w 5856660"/>
              <a:gd name="connsiteY2-58" fmla="*/ 7004050 h 7004050"/>
              <a:gd name="connsiteX3-59" fmla="*/ 4892349 w 5856660"/>
              <a:gd name="connsiteY3-60" fmla="*/ 7004050 h 7004050"/>
              <a:gd name="connsiteX4-61" fmla="*/ 4873163 w 5856660"/>
              <a:gd name="connsiteY4-62" fmla="*/ 6837125 h 7004050"/>
              <a:gd name="connsiteX5-63" fmla="*/ 5029244 w 5856660"/>
              <a:gd name="connsiteY5-64" fmla="*/ 1600719 h 7004050"/>
              <a:gd name="connsiteX6-65" fmla="*/ 431170 w 5856660"/>
              <a:gd name="connsiteY6-66" fmla="*/ 993408 h 7004050"/>
              <a:gd name="connsiteX7-67" fmla="*/ 31444 w 5856660"/>
              <a:gd name="connsiteY7-68" fmla="*/ 231660 h 7004050"/>
              <a:gd name="connsiteX8-69" fmla="*/ 0 w 5856660"/>
              <a:gd name="connsiteY8-70" fmla="*/ 83820 h 7004050"/>
              <a:gd name="connsiteX0-71" fmla="*/ 5856660 w 5856660"/>
              <a:gd name="connsiteY0-72" fmla="*/ 0 h 6938010"/>
              <a:gd name="connsiteX1-73" fmla="*/ 5856660 w 5856660"/>
              <a:gd name="connsiteY1-74" fmla="*/ 6938010 h 6938010"/>
              <a:gd name="connsiteX2-75" fmla="*/ 4892349 w 5856660"/>
              <a:gd name="connsiteY2-76" fmla="*/ 6938010 h 6938010"/>
              <a:gd name="connsiteX3-77" fmla="*/ 4873163 w 5856660"/>
              <a:gd name="connsiteY3-78" fmla="*/ 6771085 h 6938010"/>
              <a:gd name="connsiteX4-79" fmla="*/ 5029244 w 5856660"/>
              <a:gd name="connsiteY4-80" fmla="*/ 1534679 h 6938010"/>
              <a:gd name="connsiteX5-81" fmla="*/ 431170 w 5856660"/>
              <a:gd name="connsiteY5-82" fmla="*/ 927368 h 6938010"/>
              <a:gd name="connsiteX6-83" fmla="*/ 31444 w 5856660"/>
              <a:gd name="connsiteY6-84" fmla="*/ 165620 h 6938010"/>
              <a:gd name="connsiteX7-85" fmla="*/ 0 w 5856660"/>
              <a:gd name="connsiteY7-86" fmla="*/ 17780 h 6938010"/>
              <a:gd name="connsiteX0-87" fmla="*/ 5856660 w 5856660"/>
              <a:gd name="connsiteY0-88" fmla="*/ 6920230 h 6920230"/>
              <a:gd name="connsiteX1-89" fmla="*/ 4892349 w 5856660"/>
              <a:gd name="connsiteY1-90" fmla="*/ 6920230 h 6920230"/>
              <a:gd name="connsiteX2-91" fmla="*/ 4873163 w 5856660"/>
              <a:gd name="connsiteY2-92" fmla="*/ 6753305 h 6920230"/>
              <a:gd name="connsiteX3-93" fmla="*/ 5029244 w 5856660"/>
              <a:gd name="connsiteY3-94" fmla="*/ 1516899 h 6920230"/>
              <a:gd name="connsiteX4-95" fmla="*/ 431170 w 5856660"/>
              <a:gd name="connsiteY4-96" fmla="*/ 909588 h 6920230"/>
              <a:gd name="connsiteX5-97" fmla="*/ 31444 w 5856660"/>
              <a:gd name="connsiteY5-98" fmla="*/ 147840 h 6920230"/>
              <a:gd name="connsiteX6-99" fmla="*/ 0 w 5856660"/>
              <a:gd name="connsiteY6-100" fmla="*/ 0 h 6920230"/>
              <a:gd name="connsiteX0-101" fmla="*/ 4892349 w 5371060"/>
              <a:gd name="connsiteY0-102" fmla="*/ 6920230 h 6920230"/>
              <a:gd name="connsiteX1-103" fmla="*/ 4873163 w 5371060"/>
              <a:gd name="connsiteY1-104" fmla="*/ 6753305 h 6920230"/>
              <a:gd name="connsiteX2-105" fmla="*/ 5029244 w 5371060"/>
              <a:gd name="connsiteY2-106" fmla="*/ 1516899 h 6920230"/>
              <a:gd name="connsiteX3-107" fmla="*/ 431170 w 5371060"/>
              <a:gd name="connsiteY3-108" fmla="*/ 909588 h 6920230"/>
              <a:gd name="connsiteX4-109" fmla="*/ 31444 w 5371060"/>
              <a:gd name="connsiteY4-110" fmla="*/ 147840 h 6920230"/>
              <a:gd name="connsiteX5-111" fmla="*/ 0 w 5371060"/>
              <a:gd name="connsiteY5-112" fmla="*/ 0 h 6920230"/>
              <a:gd name="connsiteX0-113" fmla="*/ 4889809 w 5371060"/>
              <a:gd name="connsiteY0-114" fmla="*/ 6904990 h 6904990"/>
              <a:gd name="connsiteX1-115" fmla="*/ 4873163 w 5371060"/>
              <a:gd name="connsiteY1-116" fmla="*/ 6753305 h 6904990"/>
              <a:gd name="connsiteX2-117" fmla="*/ 5029244 w 5371060"/>
              <a:gd name="connsiteY2-118" fmla="*/ 1516899 h 6904990"/>
              <a:gd name="connsiteX3-119" fmla="*/ 431170 w 5371060"/>
              <a:gd name="connsiteY3-120" fmla="*/ 909588 h 6904990"/>
              <a:gd name="connsiteX4-121" fmla="*/ 31444 w 5371060"/>
              <a:gd name="connsiteY4-122" fmla="*/ 147840 h 6904990"/>
              <a:gd name="connsiteX5-123" fmla="*/ 0 w 5371060"/>
              <a:gd name="connsiteY5-124" fmla="*/ 0 h 6904990"/>
              <a:gd name="connsiteX0-125" fmla="*/ 4892349 w 5371060"/>
              <a:gd name="connsiteY0-126" fmla="*/ 6899910 h 6899910"/>
              <a:gd name="connsiteX1-127" fmla="*/ 4873163 w 5371060"/>
              <a:gd name="connsiteY1-128" fmla="*/ 6753305 h 6899910"/>
              <a:gd name="connsiteX2-129" fmla="*/ 5029244 w 5371060"/>
              <a:gd name="connsiteY2-130" fmla="*/ 1516899 h 6899910"/>
              <a:gd name="connsiteX3-131" fmla="*/ 431170 w 5371060"/>
              <a:gd name="connsiteY3-132" fmla="*/ 909588 h 6899910"/>
              <a:gd name="connsiteX4-133" fmla="*/ 31444 w 5371060"/>
              <a:gd name="connsiteY4-134" fmla="*/ 147840 h 6899910"/>
              <a:gd name="connsiteX5-135" fmla="*/ 0 w 5371060"/>
              <a:gd name="connsiteY5-136" fmla="*/ 0 h 68999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5" name="Title 1"/>
          <p:cNvSpPr>
            <a:spLocks noGrp="1"/>
          </p:cNvSpPr>
          <p:nvPr>
            <p:ph type="title" hasCustomPrompt="1"/>
          </p:nvPr>
        </p:nvSpPr>
        <p:spPr>
          <a:xfrm>
            <a:off x="576072" y="71120"/>
            <a:ext cx="10839862" cy="1309624"/>
          </a:xfrm>
        </p:spPr>
        <p:txBody>
          <a:bodyPr anchor="b" anchorCtr="0"/>
          <a:lstStyle>
            <a:lvl1pPr>
              <a:defRPr sz="4800"/>
            </a:lvl1pPr>
          </a:lstStyle>
          <a:p>
            <a:r>
              <a:rPr lang="en-US" dirty="0"/>
              <a:t>click to add title</a:t>
            </a:r>
          </a:p>
        </p:txBody>
      </p:sp>
      <p:sp>
        <p:nvSpPr>
          <p:cNvPr id="39" name="Picture Placeholder 38"/>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p:cNvSpPr>
            <a:spLocks noGrp="1"/>
          </p:cNvSpPr>
          <p:nvPr>
            <p:ph type="body" sz="quarter" idx="17" hasCustomPrompt="1"/>
          </p:nvPr>
        </p:nvSpPr>
        <p:spPr>
          <a:xfrm>
            <a:off x="63325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2" name="Text Placeholder 46"/>
          <p:cNvSpPr>
            <a:spLocks noGrp="1"/>
          </p:cNvSpPr>
          <p:nvPr>
            <p:ph type="body" sz="quarter" idx="21" hasCustomPrompt="1"/>
          </p:nvPr>
        </p:nvSpPr>
        <p:spPr>
          <a:xfrm>
            <a:off x="63325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0" name="Picture Placeholder 39"/>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p:cNvSpPr>
            <a:spLocks noGrp="1"/>
          </p:cNvSpPr>
          <p:nvPr>
            <p:ph type="body" sz="quarter" idx="18" hasCustomPrompt="1"/>
          </p:nvPr>
        </p:nvSpPr>
        <p:spPr>
          <a:xfrm>
            <a:off x="341976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3" name="Text Placeholder 46"/>
          <p:cNvSpPr>
            <a:spLocks noGrp="1"/>
          </p:cNvSpPr>
          <p:nvPr>
            <p:ph type="body" sz="quarter" idx="22" hasCustomPrompt="1"/>
          </p:nvPr>
        </p:nvSpPr>
        <p:spPr>
          <a:xfrm>
            <a:off x="341976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1" name="Picture Placeholder 40"/>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p:cNvSpPr>
            <a:spLocks noGrp="1"/>
          </p:cNvSpPr>
          <p:nvPr>
            <p:ph type="body" sz="quarter" idx="19" hasCustomPrompt="1"/>
          </p:nvPr>
        </p:nvSpPr>
        <p:spPr>
          <a:xfrm>
            <a:off x="620626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4" name="Text Placeholder 46"/>
          <p:cNvSpPr>
            <a:spLocks noGrp="1"/>
          </p:cNvSpPr>
          <p:nvPr>
            <p:ph type="body" sz="quarter" idx="23" hasCustomPrompt="1"/>
          </p:nvPr>
        </p:nvSpPr>
        <p:spPr>
          <a:xfrm>
            <a:off x="620626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2" name="Picture Placeholder 41"/>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p:cNvSpPr>
            <a:spLocks noGrp="1"/>
          </p:cNvSpPr>
          <p:nvPr>
            <p:ph type="body" sz="quarter" idx="20" hasCustomPrompt="1"/>
          </p:nvPr>
        </p:nvSpPr>
        <p:spPr>
          <a:xfrm>
            <a:off x="899277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5" name="Text Placeholder 46"/>
          <p:cNvSpPr>
            <a:spLocks noGrp="1"/>
          </p:cNvSpPr>
          <p:nvPr>
            <p:ph type="body" sz="quarter" idx="24" hasCustomPrompt="1"/>
          </p:nvPr>
        </p:nvSpPr>
        <p:spPr>
          <a:xfrm>
            <a:off x="899277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2" name="Picture Placeholder 38"/>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p:cNvSpPr>
            <a:spLocks noGrp="1"/>
          </p:cNvSpPr>
          <p:nvPr>
            <p:ph type="body" sz="quarter" idx="29" hasCustomPrompt="1"/>
          </p:nvPr>
        </p:nvSpPr>
        <p:spPr>
          <a:xfrm>
            <a:off x="63325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3" name="Text Placeholder 46"/>
          <p:cNvSpPr>
            <a:spLocks noGrp="1"/>
          </p:cNvSpPr>
          <p:nvPr>
            <p:ph type="body" sz="quarter" idx="33" hasCustomPrompt="1"/>
          </p:nvPr>
        </p:nvSpPr>
        <p:spPr>
          <a:xfrm>
            <a:off x="63325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3" name="Picture Placeholder 39"/>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0" name="Text Placeholder 46"/>
          <p:cNvSpPr>
            <a:spLocks noGrp="1"/>
          </p:cNvSpPr>
          <p:nvPr>
            <p:ph type="body" sz="quarter" idx="30" hasCustomPrompt="1"/>
          </p:nvPr>
        </p:nvSpPr>
        <p:spPr>
          <a:xfrm>
            <a:off x="341976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4" name="Text Placeholder 46"/>
          <p:cNvSpPr>
            <a:spLocks noGrp="1"/>
          </p:cNvSpPr>
          <p:nvPr>
            <p:ph type="body" sz="quarter" idx="34" hasCustomPrompt="1"/>
          </p:nvPr>
        </p:nvSpPr>
        <p:spPr>
          <a:xfrm>
            <a:off x="341976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7" name="Picture Placeholder 40"/>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1" name="Text Placeholder 46"/>
          <p:cNvSpPr>
            <a:spLocks noGrp="1"/>
          </p:cNvSpPr>
          <p:nvPr>
            <p:ph type="body" sz="quarter" idx="31" hasCustomPrompt="1"/>
          </p:nvPr>
        </p:nvSpPr>
        <p:spPr>
          <a:xfrm>
            <a:off x="620626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5" name="Text Placeholder 46"/>
          <p:cNvSpPr>
            <a:spLocks noGrp="1"/>
          </p:cNvSpPr>
          <p:nvPr>
            <p:ph type="body" sz="quarter" idx="35" hasCustomPrompt="1"/>
          </p:nvPr>
        </p:nvSpPr>
        <p:spPr>
          <a:xfrm>
            <a:off x="620626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8" name="Picture Placeholder 41"/>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2" name="Text Placeholder 46"/>
          <p:cNvSpPr>
            <a:spLocks noGrp="1"/>
          </p:cNvSpPr>
          <p:nvPr>
            <p:ph type="body" sz="quarter" idx="32" hasCustomPrompt="1"/>
          </p:nvPr>
        </p:nvSpPr>
        <p:spPr>
          <a:xfrm>
            <a:off x="899277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6" name="Text Placeholder 46"/>
          <p:cNvSpPr>
            <a:spLocks noGrp="1"/>
          </p:cNvSpPr>
          <p:nvPr>
            <p:ph type="body" sz="quarter" idx="36" hasCustomPrompt="1"/>
          </p:nvPr>
        </p:nvSpPr>
        <p:spPr>
          <a:xfrm>
            <a:off x="899277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grpSp>
        <p:nvGrpSpPr>
          <p:cNvPr id="2" name="Group 1"/>
          <p:cNvGrpSpPr/>
          <p:nvPr userDrawn="1"/>
        </p:nvGrpSpPr>
        <p:grpSpPr>
          <a:xfrm>
            <a:off x="2793467" y="1387752"/>
            <a:ext cx="6869968" cy="4650100"/>
            <a:chOff x="2793467" y="1387752"/>
            <a:chExt cx="6869968" cy="4650100"/>
          </a:xfrm>
        </p:grpSpPr>
        <p:sp>
          <p:nvSpPr>
            <p:cNvPr id="49" name="Freeform: Shape 48"/>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1" fmla="*/ 1708401 w 8339975"/>
                <a:gd name="connsiteY0-2" fmla="*/ 472905 h 5016456"/>
                <a:gd name="connsiteX1-3" fmla="*/ 3848638 w 8339975"/>
                <a:gd name="connsiteY1-4" fmla="*/ 256 h 5016456"/>
                <a:gd name="connsiteX2-5" fmla="*/ 5854939 w 8339975"/>
                <a:gd name="connsiteY2-6" fmla="*/ 453958 h 5016456"/>
                <a:gd name="connsiteX3-7" fmla="*/ 7528125 w 8339975"/>
                <a:gd name="connsiteY3-8" fmla="*/ 1647586 h 5016456"/>
                <a:gd name="connsiteX4-9" fmla="*/ 7964917 w 8339975"/>
                <a:gd name="connsiteY4-10" fmla="*/ 2141444 h 5016456"/>
                <a:gd name="connsiteX5-11" fmla="*/ 8282443 w 8339975"/>
                <a:gd name="connsiteY5-12" fmla="*/ 3652263 h 5016456"/>
                <a:gd name="connsiteX6-13" fmla="*/ 7614819 w 8339975"/>
                <a:gd name="connsiteY6-14" fmla="*/ 4625329 h 5016456"/>
                <a:gd name="connsiteX7-15" fmla="*/ 6295036 w 8339975"/>
                <a:gd name="connsiteY7-16" fmla="*/ 4840094 h 5016456"/>
                <a:gd name="connsiteX8-17" fmla="*/ 5873978 w 8339975"/>
                <a:gd name="connsiteY8-18" fmla="*/ 4635681 h 5016456"/>
                <a:gd name="connsiteX9-19" fmla="*/ 4908200 w 8339975"/>
                <a:gd name="connsiteY9-20" fmla="*/ 4320645 h 5016456"/>
                <a:gd name="connsiteX10-21" fmla="*/ 4012453 w 8339975"/>
                <a:gd name="connsiteY10-22" fmla="*/ 4430992 h 5016456"/>
                <a:gd name="connsiteX11-23" fmla="*/ 3293564 w 8339975"/>
                <a:gd name="connsiteY11-24" fmla="*/ 4694916 h 5016456"/>
                <a:gd name="connsiteX12-25" fmla="*/ 900660 w 8339975"/>
                <a:gd name="connsiteY12-26" fmla="*/ 4775642 h 5016456"/>
                <a:gd name="connsiteX13-27" fmla="*/ 464143 w 8339975"/>
                <a:gd name="connsiteY13-28" fmla="*/ 4374943 h 5016456"/>
                <a:gd name="connsiteX14-29" fmla="*/ 100508 w 8339975"/>
                <a:gd name="connsiteY14-30" fmla="*/ 3580002 h 5016456"/>
                <a:gd name="connsiteX15-31" fmla="*/ 1210 w 8339975"/>
                <a:gd name="connsiteY15-32" fmla="*/ 2578945 h 5016456"/>
                <a:gd name="connsiteX16-33" fmla="*/ 500797 w 8339975"/>
                <a:gd name="connsiteY16-34" fmla="*/ 1384103 h 5016456"/>
                <a:gd name="connsiteX17-35" fmla="*/ 1318314 w 8339975"/>
                <a:gd name="connsiteY17-36" fmla="*/ 689794 h 5016456"/>
                <a:gd name="connsiteX18-37" fmla="*/ 1799841 w 8339975"/>
                <a:gd name="connsiteY18-38" fmla="*/ 564345 h 5016456"/>
                <a:gd name="connsiteX0-39" fmla="*/ 1708401 w 8339975"/>
                <a:gd name="connsiteY0-40" fmla="*/ 472905 h 5016456"/>
                <a:gd name="connsiteX1-41" fmla="*/ 3848638 w 8339975"/>
                <a:gd name="connsiteY1-42" fmla="*/ 256 h 5016456"/>
                <a:gd name="connsiteX2-43" fmla="*/ 5854939 w 8339975"/>
                <a:gd name="connsiteY2-44" fmla="*/ 453958 h 5016456"/>
                <a:gd name="connsiteX3-45" fmla="*/ 7528125 w 8339975"/>
                <a:gd name="connsiteY3-46" fmla="*/ 1647586 h 5016456"/>
                <a:gd name="connsiteX4-47" fmla="*/ 7964917 w 8339975"/>
                <a:gd name="connsiteY4-48" fmla="*/ 2141444 h 5016456"/>
                <a:gd name="connsiteX5-49" fmla="*/ 8282443 w 8339975"/>
                <a:gd name="connsiteY5-50" fmla="*/ 3652263 h 5016456"/>
                <a:gd name="connsiteX6-51" fmla="*/ 7614819 w 8339975"/>
                <a:gd name="connsiteY6-52" fmla="*/ 4625329 h 5016456"/>
                <a:gd name="connsiteX7-53" fmla="*/ 6295036 w 8339975"/>
                <a:gd name="connsiteY7-54" fmla="*/ 4840094 h 5016456"/>
                <a:gd name="connsiteX8-55" fmla="*/ 5873978 w 8339975"/>
                <a:gd name="connsiteY8-56" fmla="*/ 4635681 h 5016456"/>
                <a:gd name="connsiteX9-57" fmla="*/ 4908200 w 8339975"/>
                <a:gd name="connsiteY9-58" fmla="*/ 4320645 h 5016456"/>
                <a:gd name="connsiteX10-59" fmla="*/ 4012453 w 8339975"/>
                <a:gd name="connsiteY10-60" fmla="*/ 4430992 h 5016456"/>
                <a:gd name="connsiteX11-61" fmla="*/ 3293564 w 8339975"/>
                <a:gd name="connsiteY11-62" fmla="*/ 4694916 h 5016456"/>
                <a:gd name="connsiteX12-63" fmla="*/ 900660 w 8339975"/>
                <a:gd name="connsiteY12-64" fmla="*/ 4775642 h 5016456"/>
                <a:gd name="connsiteX13-65" fmla="*/ 464143 w 8339975"/>
                <a:gd name="connsiteY13-66" fmla="*/ 4374943 h 5016456"/>
                <a:gd name="connsiteX14-67" fmla="*/ 100508 w 8339975"/>
                <a:gd name="connsiteY14-68" fmla="*/ 3580002 h 5016456"/>
                <a:gd name="connsiteX15-69" fmla="*/ 1210 w 8339975"/>
                <a:gd name="connsiteY15-70" fmla="*/ 2578945 h 5016456"/>
                <a:gd name="connsiteX16-71" fmla="*/ 500797 w 8339975"/>
                <a:gd name="connsiteY16-72" fmla="*/ 1384103 h 5016456"/>
                <a:gd name="connsiteX17-73" fmla="*/ 1318314 w 8339975"/>
                <a:gd name="connsiteY17-74" fmla="*/ 689794 h 5016456"/>
                <a:gd name="connsiteX18-75" fmla="*/ 1799841 w 8339975"/>
                <a:gd name="connsiteY18-76" fmla="*/ 564345 h 5016456"/>
                <a:gd name="connsiteX0-77" fmla="*/ 1708401 w 8339975"/>
                <a:gd name="connsiteY0-78" fmla="*/ 472905 h 5016456"/>
                <a:gd name="connsiteX1-79" fmla="*/ 3848638 w 8339975"/>
                <a:gd name="connsiteY1-80" fmla="*/ 256 h 5016456"/>
                <a:gd name="connsiteX2-81" fmla="*/ 5854939 w 8339975"/>
                <a:gd name="connsiteY2-82" fmla="*/ 453958 h 5016456"/>
                <a:gd name="connsiteX3-83" fmla="*/ 7528125 w 8339975"/>
                <a:gd name="connsiteY3-84" fmla="*/ 1647586 h 5016456"/>
                <a:gd name="connsiteX4-85" fmla="*/ 7964917 w 8339975"/>
                <a:gd name="connsiteY4-86" fmla="*/ 2141444 h 5016456"/>
                <a:gd name="connsiteX5-87" fmla="*/ 8282443 w 8339975"/>
                <a:gd name="connsiteY5-88" fmla="*/ 3652263 h 5016456"/>
                <a:gd name="connsiteX6-89" fmla="*/ 7614819 w 8339975"/>
                <a:gd name="connsiteY6-90" fmla="*/ 4625329 h 5016456"/>
                <a:gd name="connsiteX7-91" fmla="*/ 6295036 w 8339975"/>
                <a:gd name="connsiteY7-92" fmla="*/ 4840094 h 5016456"/>
                <a:gd name="connsiteX8-93" fmla="*/ 5873978 w 8339975"/>
                <a:gd name="connsiteY8-94" fmla="*/ 4635681 h 5016456"/>
                <a:gd name="connsiteX9-95" fmla="*/ 4908200 w 8339975"/>
                <a:gd name="connsiteY9-96" fmla="*/ 4320645 h 5016456"/>
                <a:gd name="connsiteX10-97" fmla="*/ 4012453 w 8339975"/>
                <a:gd name="connsiteY10-98" fmla="*/ 4430992 h 5016456"/>
                <a:gd name="connsiteX11-99" fmla="*/ 3293564 w 8339975"/>
                <a:gd name="connsiteY11-100" fmla="*/ 4694916 h 5016456"/>
                <a:gd name="connsiteX12-101" fmla="*/ 900660 w 8339975"/>
                <a:gd name="connsiteY12-102" fmla="*/ 4775642 h 5016456"/>
                <a:gd name="connsiteX13-103" fmla="*/ 464143 w 8339975"/>
                <a:gd name="connsiteY13-104" fmla="*/ 4374943 h 5016456"/>
                <a:gd name="connsiteX14-105" fmla="*/ 100508 w 8339975"/>
                <a:gd name="connsiteY14-106" fmla="*/ 3580002 h 5016456"/>
                <a:gd name="connsiteX15-107" fmla="*/ 1210 w 8339975"/>
                <a:gd name="connsiteY15-108" fmla="*/ 2578945 h 5016456"/>
                <a:gd name="connsiteX16-109" fmla="*/ 500797 w 8339975"/>
                <a:gd name="connsiteY16-110" fmla="*/ 1384103 h 5016456"/>
                <a:gd name="connsiteX17-111" fmla="*/ 1318314 w 8339975"/>
                <a:gd name="connsiteY17-112" fmla="*/ 689794 h 5016456"/>
                <a:gd name="connsiteX18-113" fmla="*/ 1799841 w 8339975"/>
                <a:gd name="connsiteY18-114" fmla="*/ 564345 h 5016456"/>
                <a:gd name="connsiteX0-115" fmla="*/ 1708401 w 8339975"/>
                <a:gd name="connsiteY0-116" fmla="*/ 472905 h 5016456"/>
                <a:gd name="connsiteX1-117" fmla="*/ 3848638 w 8339975"/>
                <a:gd name="connsiteY1-118" fmla="*/ 256 h 5016456"/>
                <a:gd name="connsiteX2-119" fmla="*/ 5854939 w 8339975"/>
                <a:gd name="connsiteY2-120" fmla="*/ 453958 h 5016456"/>
                <a:gd name="connsiteX3-121" fmla="*/ 7528125 w 8339975"/>
                <a:gd name="connsiteY3-122" fmla="*/ 1647586 h 5016456"/>
                <a:gd name="connsiteX4-123" fmla="*/ 7964917 w 8339975"/>
                <a:gd name="connsiteY4-124" fmla="*/ 2141444 h 5016456"/>
                <a:gd name="connsiteX5-125" fmla="*/ 8282443 w 8339975"/>
                <a:gd name="connsiteY5-126" fmla="*/ 3652263 h 5016456"/>
                <a:gd name="connsiteX6-127" fmla="*/ 7614819 w 8339975"/>
                <a:gd name="connsiteY6-128" fmla="*/ 4625329 h 5016456"/>
                <a:gd name="connsiteX7-129" fmla="*/ 6295036 w 8339975"/>
                <a:gd name="connsiteY7-130" fmla="*/ 4840094 h 5016456"/>
                <a:gd name="connsiteX8-131" fmla="*/ 5873978 w 8339975"/>
                <a:gd name="connsiteY8-132" fmla="*/ 4635681 h 5016456"/>
                <a:gd name="connsiteX9-133" fmla="*/ 4908200 w 8339975"/>
                <a:gd name="connsiteY9-134" fmla="*/ 4320645 h 5016456"/>
                <a:gd name="connsiteX10-135" fmla="*/ 4012453 w 8339975"/>
                <a:gd name="connsiteY10-136" fmla="*/ 4430992 h 5016456"/>
                <a:gd name="connsiteX11-137" fmla="*/ 3293564 w 8339975"/>
                <a:gd name="connsiteY11-138" fmla="*/ 4694916 h 5016456"/>
                <a:gd name="connsiteX12-139" fmla="*/ 900660 w 8339975"/>
                <a:gd name="connsiteY12-140" fmla="*/ 4775642 h 5016456"/>
                <a:gd name="connsiteX13-141" fmla="*/ 464143 w 8339975"/>
                <a:gd name="connsiteY13-142" fmla="*/ 4374943 h 5016456"/>
                <a:gd name="connsiteX14-143" fmla="*/ 100508 w 8339975"/>
                <a:gd name="connsiteY14-144" fmla="*/ 3580002 h 5016456"/>
                <a:gd name="connsiteX15-145" fmla="*/ 1210 w 8339975"/>
                <a:gd name="connsiteY15-146" fmla="*/ 2578945 h 5016456"/>
                <a:gd name="connsiteX16-147" fmla="*/ 500797 w 8339975"/>
                <a:gd name="connsiteY16-148" fmla="*/ 1384103 h 5016456"/>
                <a:gd name="connsiteX17-149" fmla="*/ 1318314 w 8339975"/>
                <a:gd name="connsiteY17-150" fmla="*/ 689794 h 5016456"/>
                <a:gd name="connsiteX18-151" fmla="*/ 1799841 w 8339975"/>
                <a:gd name="connsiteY18-152" fmla="*/ 564345 h 5016456"/>
                <a:gd name="connsiteX0-153" fmla="*/ 1708401 w 8339975"/>
                <a:gd name="connsiteY0-154" fmla="*/ 472905 h 5016456"/>
                <a:gd name="connsiteX1-155" fmla="*/ 3848638 w 8339975"/>
                <a:gd name="connsiteY1-156" fmla="*/ 256 h 5016456"/>
                <a:gd name="connsiteX2-157" fmla="*/ 5854939 w 8339975"/>
                <a:gd name="connsiteY2-158" fmla="*/ 453958 h 5016456"/>
                <a:gd name="connsiteX3-159" fmla="*/ 7528125 w 8339975"/>
                <a:gd name="connsiteY3-160" fmla="*/ 1647586 h 5016456"/>
                <a:gd name="connsiteX4-161" fmla="*/ 7964917 w 8339975"/>
                <a:gd name="connsiteY4-162" fmla="*/ 2141444 h 5016456"/>
                <a:gd name="connsiteX5-163" fmla="*/ 8282443 w 8339975"/>
                <a:gd name="connsiteY5-164" fmla="*/ 3652263 h 5016456"/>
                <a:gd name="connsiteX6-165" fmla="*/ 7614819 w 8339975"/>
                <a:gd name="connsiteY6-166" fmla="*/ 4625329 h 5016456"/>
                <a:gd name="connsiteX7-167" fmla="*/ 6295036 w 8339975"/>
                <a:gd name="connsiteY7-168" fmla="*/ 4840094 h 5016456"/>
                <a:gd name="connsiteX8-169" fmla="*/ 5873978 w 8339975"/>
                <a:gd name="connsiteY8-170" fmla="*/ 4635681 h 5016456"/>
                <a:gd name="connsiteX9-171" fmla="*/ 4908200 w 8339975"/>
                <a:gd name="connsiteY9-172" fmla="*/ 4320645 h 5016456"/>
                <a:gd name="connsiteX10-173" fmla="*/ 4012453 w 8339975"/>
                <a:gd name="connsiteY10-174" fmla="*/ 4430992 h 5016456"/>
                <a:gd name="connsiteX11-175" fmla="*/ 3293564 w 8339975"/>
                <a:gd name="connsiteY11-176" fmla="*/ 4694916 h 5016456"/>
                <a:gd name="connsiteX12-177" fmla="*/ 900660 w 8339975"/>
                <a:gd name="connsiteY12-178" fmla="*/ 4775642 h 5016456"/>
                <a:gd name="connsiteX13-179" fmla="*/ 464143 w 8339975"/>
                <a:gd name="connsiteY13-180" fmla="*/ 4374943 h 5016456"/>
                <a:gd name="connsiteX14-181" fmla="*/ 100508 w 8339975"/>
                <a:gd name="connsiteY14-182" fmla="*/ 3580002 h 5016456"/>
                <a:gd name="connsiteX15-183" fmla="*/ 1210 w 8339975"/>
                <a:gd name="connsiteY15-184" fmla="*/ 2578945 h 5016456"/>
                <a:gd name="connsiteX16-185" fmla="*/ 500797 w 8339975"/>
                <a:gd name="connsiteY16-186" fmla="*/ 1384103 h 5016456"/>
                <a:gd name="connsiteX17-187" fmla="*/ 1318314 w 8339975"/>
                <a:gd name="connsiteY17-188" fmla="*/ 689794 h 5016456"/>
                <a:gd name="connsiteX0-189" fmla="*/ 1708401 w 8339975"/>
                <a:gd name="connsiteY0-190" fmla="*/ 472905 h 5016456"/>
                <a:gd name="connsiteX1-191" fmla="*/ 3848638 w 8339975"/>
                <a:gd name="connsiteY1-192" fmla="*/ 256 h 5016456"/>
                <a:gd name="connsiteX2-193" fmla="*/ 5854939 w 8339975"/>
                <a:gd name="connsiteY2-194" fmla="*/ 453958 h 5016456"/>
                <a:gd name="connsiteX3-195" fmla="*/ 7528125 w 8339975"/>
                <a:gd name="connsiteY3-196" fmla="*/ 1647586 h 5016456"/>
                <a:gd name="connsiteX4-197" fmla="*/ 7964917 w 8339975"/>
                <a:gd name="connsiteY4-198" fmla="*/ 2141444 h 5016456"/>
                <a:gd name="connsiteX5-199" fmla="*/ 8282443 w 8339975"/>
                <a:gd name="connsiteY5-200" fmla="*/ 3652263 h 5016456"/>
                <a:gd name="connsiteX6-201" fmla="*/ 7614819 w 8339975"/>
                <a:gd name="connsiteY6-202" fmla="*/ 4625329 h 5016456"/>
                <a:gd name="connsiteX7-203" fmla="*/ 6295036 w 8339975"/>
                <a:gd name="connsiteY7-204" fmla="*/ 4840094 h 5016456"/>
                <a:gd name="connsiteX8-205" fmla="*/ 5873978 w 8339975"/>
                <a:gd name="connsiteY8-206" fmla="*/ 4635681 h 5016456"/>
                <a:gd name="connsiteX9-207" fmla="*/ 4908200 w 8339975"/>
                <a:gd name="connsiteY9-208" fmla="*/ 4320645 h 5016456"/>
                <a:gd name="connsiteX10-209" fmla="*/ 4012453 w 8339975"/>
                <a:gd name="connsiteY10-210" fmla="*/ 4430992 h 5016456"/>
                <a:gd name="connsiteX11-211" fmla="*/ 3293564 w 8339975"/>
                <a:gd name="connsiteY11-212" fmla="*/ 4694916 h 5016456"/>
                <a:gd name="connsiteX12-213" fmla="*/ 900660 w 8339975"/>
                <a:gd name="connsiteY12-214" fmla="*/ 4775642 h 5016456"/>
                <a:gd name="connsiteX13-215" fmla="*/ 464143 w 8339975"/>
                <a:gd name="connsiteY13-216" fmla="*/ 4374943 h 5016456"/>
                <a:gd name="connsiteX14-217" fmla="*/ 100508 w 8339975"/>
                <a:gd name="connsiteY14-218" fmla="*/ 3580002 h 5016456"/>
                <a:gd name="connsiteX15-219" fmla="*/ 1210 w 8339975"/>
                <a:gd name="connsiteY15-220" fmla="*/ 2578945 h 5016456"/>
                <a:gd name="connsiteX16-221" fmla="*/ 500797 w 8339975"/>
                <a:gd name="connsiteY16-222" fmla="*/ 1384103 h 5016456"/>
                <a:gd name="connsiteX0-223" fmla="*/ 1708401 w 8339975"/>
                <a:gd name="connsiteY0-224" fmla="*/ 472905 h 5016456"/>
                <a:gd name="connsiteX1-225" fmla="*/ 3848638 w 8339975"/>
                <a:gd name="connsiteY1-226" fmla="*/ 256 h 5016456"/>
                <a:gd name="connsiteX2-227" fmla="*/ 5854939 w 8339975"/>
                <a:gd name="connsiteY2-228" fmla="*/ 453958 h 5016456"/>
                <a:gd name="connsiteX3-229" fmla="*/ 7528125 w 8339975"/>
                <a:gd name="connsiteY3-230" fmla="*/ 1647586 h 5016456"/>
                <a:gd name="connsiteX4-231" fmla="*/ 7964917 w 8339975"/>
                <a:gd name="connsiteY4-232" fmla="*/ 2141444 h 5016456"/>
                <a:gd name="connsiteX5-233" fmla="*/ 8282443 w 8339975"/>
                <a:gd name="connsiteY5-234" fmla="*/ 3652263 h 5016456"/>
                <a:gd name="connsiteX6-235" fmla="*/ 7614819 w 8339975"/>
                <a:gd name="connsiteY6-236" fmla="*/ 4625329 h 5016456"/>
                <a:gd name="connsiteX7-237" fmla="*/ 6295036 w 8339975"/>
                <a:gd name="connsiteY7-238" fmla="*/ 4840094 h 5016456"/>
                <a:gd name="connsiteX8-239" fmla="*/ 5873978 w 8339975"/>
                <a:gd name="connsiteY8-240" fmla="*/ 4635681 h 5016456"/>
                <a:gd name="connsiteX9-241" fmla="*/ 4908200 w 8339975"/>
                <a:gd name="connsiteY9-242" fmla="*/ 4320645 h 5016456"/>
                <a:gd name="connsiteX10-243" fmla="*/ 4012453 w 8339975"/>
                <a:gd name="connsiteY10-244" fmla="*/ 4430992 h 5016456"/>
                <a:gd name="connsiteX11-245" fmla="*/ 3293564 w 8339975"/>
                <a:gd name="connsiteY11-246" fmla="*/ 4694916 h 5016456"/>
                <a:gd name="connsiteX12-247" fmla="*/ 900660 w 8339975"/>
                <a:gd name="connsiteY12-248" fmla="*/ 4775642 h 5016456"/>
                <a:gd name="connsiteX13-249" fmla="*/ 464143 w 8339975"/>
                <a:gd name="connsiteY13-250" fmla="*/ 4374943 h 5016456"/>
                <a:gd name="connsiteX14-251" fmla="*/ 100508 w 8339975"/>
                <a:gd name="connsiteY14-252" fmla="*/ 3580002 h 5016456"/>
                <a:gd name="connsiteX15-253" fmla="*/ 1210 w 8339975"/>
                <a:gd name="connsiteY15-254" fmla="*/ 2578945 h 5016456"/>
                <a:gd name="connsiteX0-255" fmla="*/ 1607893 w 8239467"/>
                <a:gd name="connsiteY0-256" fmla="*/ 472905 h 5016456"/>
                <a:gd name="connsiteX1-257" fmla="*/ 3748130 w 8239467"/>
                <a:gd name="connsiteY1-258" fmla="*/ 256 h 5016456"/>
                <a:gd name="connsiteX2-259" fmla="*/ 5754431 w 8239467"/>
                <a:gd name="connsiteY2-260" fmla="*/ 453958 h 5016456"/>
                <a:gd name="connsiteX3-261" fmla="*/ 7427617 w 8239467"/>
                <a:gd name="connsiteY3-262" fmla="*/ 1647586 h 5016456"/>
                <a:gd name="connsiteX4-263" fmla="*/ 7864409 w 8239467"/>
                <a:gd name="connsiteY4-264" fmla="*/ 2141444 h 5016456"/>
                <a:gd name="connsiteX5-265" fmla="*/ 8181935 w 8239467"/>
                <a:gd name="connsiteY5-266" fmla="*/ 3652263 h 5016456"/>
                <a:gd name="connsiteX6-267" fmla="*/ 7514311 w 8239467"/>
                <a:gd name="connsiteY6-268" fmla="*/ 4625329 h 5016456"/>
                <a:gd name="connsiteX7-269" fmla="*/ 6194528 w 8239467"/>
                <a:gd name="connsiteY7-270" fmla="*/ 4840094 h 5016456"/>
                <a:gd name="connsiteX8-271" fmla="*/ 5773470 w 8239467"/>
                <a:gd name="connsiteY8-272" fmla="*/ 4635681 h 5016456"/>
                <a:gd name="connsiteX9-273" fmla="*/ 4807692 w 8239467"/>
                <a:gd name="connsiteY9-274" fmla="*/ 4320645 h 5016456"/>
                <a:gd name="connsiteX10-275" fmla="*/ 3911945 w 8239467"/>
                <a:gd name="connsiteY10-276" fmla="*/ 4430992 h 5016456"/>
                <a:gd name="connsiteX11-277" fmla="*/ 3193056 w 8239467"/>
                <a:gd name="connsiteY11-278" fmla="*/ 4694916 h 5016456"/>
                <a:gd name="connsiteX12-279" fmla="*/ 800152 w 8239467"/>
                <a:gd name="connsiteY12-280" fmla="*/ 4775642 h 5016456"/>
                <a:gd name="connsiteX13-281" fmla="*/ 363635 w 8239467"/>
                <a:gd name="connsiteY13-282" fmla="*/ 4374943 h 5016456"/>
                <a:gd name="connsiteX14-283" fmla="*/ 0 w 8239467"/>
                <a:gd name="connsiteY14-284" fmla="*/ 3580002 h 5016456"/>
                <a:gd name="connsiteX0-285" fmla="*/ 1244258 w 7875832"/>
                <a:gd name="connsiteY0-286" fmla="*/ 472905 h 5016456"/>
                <a:gd name="connsiteX1-287" fmla="*/ 3384495 w 7875832"/>
                <a:gd name="connsiteY1-288" fmla="*/ 256 h 5016456"/>
                <a:gd name="connsiteX2-289" fmla="*/ 5390796 w 7875832"/>
                <a:gd name="connsiteY2-290" fmla="*/ 453958 h 5016456"/>
                <a:gd name="connsiteX3-291" fmla="*/ 7063982 w 7875832"/>
                <a:gd name="connsiteY3-292" fmla="*/ 1647586 h 5016456"/>
                <a:gd name="connsiteX4-293" fmla="*/ 7500774 w 7875832"/>
                <a:gd name="connsiteY4-294" fmla="*/ 2141444 h 5016456"/>
                <a:gd name="connsiteX5-295" fmla="*/ 7818300 w 7875832"/>
                <a:gd name="connsiteY5-296" fmla="*/ 3652263 h 5016456"/>
                <a:gd name="connsiteX6-297" fmla="*/ 7150676 w 7875832"/>
                <a:gd name="connsiteY6-298" fmla="*/ 4625329 h 5016456"/>
                <a:gd name="connsiteX7-299" fmla="*/ 5830893 w 7875832"/>
                <a:gd name="connsiteY7-300" fmla="*/ 4840094 h 5016456"/>
                <a:gd name="connsiteX8-301" fmla="*/ 5409835 w 7875832"/>
                <a:gd name="connsiteY8-302" fmla="*/ 4635681 h 5016456"/>
                <a:gd name="connsiteX9-303" fmla="*/ 4444057 w 7875832"/>
                <a:gd name="connsiteY9-304" fmla="*/ 4320645 h 5016456"/>
                <a:gd name="connsiteX10-305" fmla="*/ 3548310 w 7875832"/>
                <a:gd name="connsiteY10-306" fmla="*/ 4430992 h 5016456"/>
                <a:gd name="connsiteX11-307" fmla="*/ 2829421 w 7875832"/>
                <a:gd name="connsiteY11-308" fmla="*/ 4694916 h 5016456"/>
                <a:gd name="connsiteX12-309" fmla="*/ 436517 w 7875832"/>
                <a:gd name="connsiteY12-310" fmla="*/ 4775642 h 5016456"/>
                <a:gd name="connsiteX13-311" fmla="*/ 0 w 7875832"/>
                <a:gd name="connsiteY13-312" fmla="*/ 4374943 h 5016456"/>
                <a:gd name="connsiteX0-313" fmla="*/ 807741 w 7439315"/>
                <a:gd name="connsiteY0-314" fmla="*/ 472905 h 5016456"/>
                <a:gd name="connsiteX1-315" fmla="*/ 2947978 w 7439315"/>
                <a:gd name="connsiteY1-316" fmla="*/ 256 h 5016456"/>
                <a:gd name="connsiteX2-317" fmla="*/ 4954279 w 7439315"/>
                <a:gd name="connsiteY2-318" fmla="*/ 453958 h 5016456"/>
                <a:gd name="connsiteX3-319" fmla="*/ 6627465 w 7439315"/>
                <a:gd name="connsiteY3-320" fmla="*/ 1647586 h 5016456"/>
                <a:gd name="connsiteX4-321" fmla="*/ 7064257 w 7439315"/>
                <a:gd name="connsiteY4-322" fmla="*/ 2141444 h 5016456"/>
                <a:gd name="connsiteX5-323" fmla="*/ 7381783 w 7439315"/>
                <a:gd name="connsiteY5-324" fmla="*/ 3652263 h 5016456"/>
                <a:gd name="connsiteX6-325" fmla="*/ 6714159 w 7439315"/>
                <a:gd name="connsiteY6-326" fmla="*/ 4625329 h 5016456"/>
                <a:gd name="connsiteX7-327" fmla="*/ 5394376 w 7439315"/>
                <a:gd name="connsiteY7-328" fmla="*/ 4840094 h 5016456"/>
                <a:gd name="connsiteX8-329" fmla="*/ 4973318 w 7439315"/>
                <a:gd name="connsiteY8-330" fmla="*/ 4635681 h 5016456"/>
                <a:gd name="connsiteX9-331" fmla="*/ 4007540 w 7439315"/>
                <a:gd name="connsiteY9-332" fmla="*/ 4320645 h 5016456"/>
                <a:gd name="connsiteX10-333" fmla="*/ 3111793 w 7439315"/>
                <a:gd name="connsiteY10-334" fmla="*/ 4430992 h 5016456"/>
                <a:gd name="connsiteX11-335" fmla="*/ 2392904 w 7439315"/>
                <a:gd name="connsiteY11-336" fmla="*/ 4694916 h 5016456"/>
                <a:gd name="connsiteX12-337" fmla="*/ 0 w 7439315"/>
                <a:gd name="connsiteY12-338" fmla="*/ 4775642 h 5016456"/>
                <a:gd name="connsiteX0-339" fmla="*/ 0 w 6631574"/>
                <a:gd name="connsiteY0-340" fmla="*/ 472905 h 4914632"/>
                <a:gd name="connsiteX1-341" fmla="*/ 2140237 w 6631574"/>
                <a:gd name="connsiteY1-342" fmla="*/ 256 h 4914632"/>
                <a:gd name="connsiteX2-343" fmla="*/ 4146538 w 6631574"/>
                <a:gd name="connsiteY2-344" fmla="*/ 453958 h 4914632"/>
                <a:gd name="connsiteX3-345" fmla="*/ 5819724 w 6631574"/>
                <a:gd name="connsiteY3-346" fmla="*/ 1647586 h 4914632"/>
                <a:gd name="connsiteX4-347" fmla="*/ 6256516 w 6631574"/>
                <a:gd name="connsiteY4-348" fmla="*/ 2141444 h 4914632"/>
                <a:gd name="connsiteX5-349" fmla="*/ 6574042 w 6631574"/>
                <a:gd name="connsiteY5-350" fmla="*/ 3652263 h 4914632"/>
                <a:gd name="connsiteX6-351" fmla="*/ 5906418 w 6631574"/>
                <a:gd name="connsiteY6-352" fmla="*/ 4625329 h 4914632"/>
                <a:gd name="connsiteX7-353" fmla="*/ 4586635 w 6631574"/>
                <a:gd name="connsiteY7-354" fmla="*/ 4840094 h 4914632"/>
                <a:gd name="connsiteX8-355" fmla="*/ 4165577 w 6631574"/>
                <a:gd name="connsiteY8-356" fmla="*/ 4635681 h 4914632"/>
                <a:gd name="connsiteX9-357" fmla="*/ 3199799 w 6631574"/>
                <a:gd name="connsiteY9-358" fmla="*/ 4320645 h 4914632"/>
                <a:gd name="connsiteX10-359" fmla="*/ 2304052 w 6631574"/>
                <a:gd name="connsiteY10-360" fmla="*/ 4430992 h 4914632"/>
                <a:gd name="connsiteX11-361" fmla="*/ 1585163 w 6631574"/>
                <a:gd name="connsiteY11-362" fmla="*/ 4694916 h 4914632"/>
                <a:gd name="connsiteX0-363" fmla="*/ 0 w 6631574"/>
                <a:gd name="connsiteY0-364" fmla="*/ 472905 h 4914632"/>
                <a:gd name="connsiteX1-365" fmla="*/ 2140237 w 6631574"/>
                <a:gd name="connsiteY1-366" fmla="*/ 256 h 4914632"/>
                <a:gd name="connsiteX2-367" fmla="*/ 4146538 w 6631574"/>
                <a:gd name="connsiteY2-368" fmla="*/ 453958 h 4914632"/>
                <a:gd name="connsiteX3-369" fmla="*/ 5819724 w 6631574"/>
                <a:gd name="connsiteY3-370" fmla="*/ 1647586 h 4914632"/>
                <a:gd name="connsiteX4-371" fmla="*/ 6256516 w 6631574"/>
                <a:gd name="connsiteY4-372" fmla="*/ 2141444 h 4914632"/>
                <a:gd name="connsiteX5-373" fmla="*/ 6574042 w 6631574"/>
                <a:gd name="connsiteY5-374" fmla="*/ 3652263 h 4914632"/>
                <a:gd name="connsiteX6-375" fmla="*/ 5906418 w 6631574"/>
                <a:gd name="connsiteY6-376" fmla="*/ 4625329 h 4914632"/>
                <a:gd name="connsiteX7-377" fmla="*/ 4586635 w 6631574"/>
                <a:gd name="connsiteY7-378" fmla="*/ 4840094 h 4914632"/>
                <a:gd name="connsiteX8-379" fmla="*/ 4165577 w 6631574"/>
                <a:gd name="connsiteY8-380" fmla="*/ 4635681 h 4914632"/>
                <a:gd name="connsiteX9-381" fmla="*/ 3199799 w 6631574"/>
                <a:gd name="connsiteY9-382" fmla="*/ 4320645 h 4914632"/>
                <a:gd name="connsiteX10-383" fmla="*/ 2304052 w 6631574"/>
                <a:gd name="connsiteY10-384" fmla="*/ 4430992 h 4914632"/>
                <a:gd name="connsiteX0-385" fmla="*/ 0 w 6631574"/>
                <a:gd name="connsiteY0-386" fmla="*/ 472905 h 4914632"/>
                <a:gd name="connsiteX1-387" fmla="*/ 2140237 w 6631574"/>
                <a:gd name="connsiteY1-388" fmla="*/ 256 h 4914632"/>
                <a:gd name="connsiteX2-389" fmla="*/ 4146538 w 6631574"/>
                <a:gd name="connsiteY2-390" fmla="*/ 453958 h 4914632"/>
                <a:gd name="connsiteX3-391" fmla="*/ 5819724 w 6631574"/>
                <a:gd name="connsiteY3-392" fmla="*/ 1647586 h 4914632"/>
                <a:gd name="connsiteX4-393" fmla="*/ 6256516 w 6631574"/>
                <a:gd name="connsiteY4-394" fmla="*/ 2141444 h 4914632"/>
                <a:gd name="connsiteX5-395" fmla="*/ 6574042 w 6631574"/>
                <a:gd name="connsiteY5-396" fmla="*/ 3652263 h 4914632"/>
                <a:gd name="connsiteX6-397" fmla="*/ 5906418 w 6631574"/>
                <a:gd name="connsiteY6-398" fmla="*/ 4625329 h 4914632"/>
                <a:gd name="connsiteX7-399" fmla="*/ 4586635 w 6631574"/>
                <a:gd name="connsiteY7-400" fmla="*/ 4840094 h 4914632"/>
                <a:gd name="connsiteX8-401" fmla="*/ 4165577 w 6631574"/>
                <a:gd name="connsiteY8-402" fmla="*/ 4635681 h 4914632"/>
                <a:gd name="connsiteX9-403" fmla="*/ 3199799 w 6631574"/>
                <a:gd name="connsiteY9-404" fmla="*/ 4320645 h 4914632"/>
                <a:gd name="connsiteX0-405" fmla="*/ 0 w 6631574"/>
                <a:gd name="connsiteY0-406" fmla="*/ 472905 h 4914632"/>
                <a:gd name="connsiteX1-407" fmla="*/ 2140237 w 6631574"/>
                <a:gd name="connsiteY1-408" fmla="*/ 256 h 4914632"/>
                <a:gd name="connsiteX2-409" fmla="*/ 4146538 w 6631574"/>
                <a:gd name="connsiteY2-410" fmla="*/ 453958 h 4914632"/>
                <a:gd name="connsiteX3-411" fmla="*/ 5819724 w 6631574"/>
                <a:gd name="connsiteY3-412" fmla="*/ 1647586 h 4914632"/>
                <a:gd name="connsiteX4-413" fmla="*/ 6256516 w 6631574"/>
                <a:gd name="connsiteY4-414" fmla="*/ 2141444 h 4914632"/>
                <a:gd name="connsiteX5-415" fmla="*/ 6574042 w 6631574"/>
                <a:gd name="connsiteY5-416" fmla="*/ 3652263 h 4914632"/>
                <a:gd name="connsiteX6-417" fmla="*/ 5906418 w 6631574"/>
                <a:gd name="connsiteY6-418" fmla="*/ 4625329 h 4914632"/>
                <a:gd name="connsiteX7-419" fmla="*/ 4586635 w 6631574"/>
                <a:gd name="connsiteY7-420" fmla="*/ 4840094 h 4914632"/>
                <a:gd name="connsiteX8-421" fmla="*/ 4165577 w 6631574"/>
                <a:gd name="connsiteY8-422" fmla="*/ 4635681 h 4914632"/>
                <a:gd name="connsiteX0-423" fmla="*/ 0 w 6631574"/>
                <a:gd name="connsiteY0-424" fmla="*/ 472905 h 4914632"/>
                <a:gd name="connsiteX1-425" fmla="*/ 2140237 w 6631574"/>
                <a:gd name="connsiteY1-426" fmla="*/ 256 h 4914632"/>
                <a:gd name="connsiteX2-427" fmla="*/ 4146538 w 6631574"/>
                <a:gd name="connsiteY2-428" fmla="*/ 453958 h 4914632"/>
                <a:gd name="connsiteX3-429" fmla="*/ 5819724 w 6631574"/>
                <a:gd name="connsiteY3-430" fmla="*/ 1647586 h 4914632"/>
                <a:gd name="connsiteX4-431" fmla="*/ 6256516 w 6631574"/>
                <a:gd name="connsiteY4-432" fmla="*/ 2141444 h 4914632"/>
                <a:gd name="connsiteX5-433" fmla="*/ 6574042 w 6631574"/>
                <a:gd name="connsiteY5-434" fmla="*/ 3652263 h 4914632"/>
                <a:gd name="connsiteX6-435" fmla="*/ 5906418 w 6631574"/>
                <a:gd name="connsiteY6-436" fmla="*/ 4625329 h 4914632"/>
                <a:gd name="connsiteX7-437" fmla="*/ 4586635 w 6631574"/>
                <a:gd name="connsiteY7-438" fmla="*/ 4840094 h 4914632"/>
                <a:gd name="connsiteX0-439" fmla="*/ 0 w 6631574"/>
                <a:gd name="connsiteY0-440" fmla="*/ 472905 h 4625329"/>
                <a:gd name="connsiteX1-441" fmla="*/ 2140237 w 6631574"/>
                <a:gd name="connsiteY1-442" fmla="*/ 256 h 4625329"/>
                <a:gd name="connsiteX2-443" fmla="*/ 4146538 w 6631574"/>
                <a:gd name="connsiteY2-444" fmla="*/ 453958 h 4625329"/>
                <a:gd name="connsiteX3-445" fmla="*/ 5819724 w 6631574"/>
                <a:gd name="connsiteY3-446" fmla="*/ 1647586 h 4625329"/>
                <a:gd name="connsiteX4-447" fmla="*/ 6256516 w 6631574"/>
                <a:gd name="connsiteY4-448" fmla="*/ 2141444 h 4625329"/>
                <a:gd name="connsiteX5-449" fmla="*/ 6574042 w 6631574"/>
                <a:gd name="connsiteY5-450" fmla="*/ 3652263 h 4625329"/>
                <a:gd name="connsiteX6-451" fmla="*/ 5906418 w 6631574"/>
                <a:gd name="connsiteY6-452" fmla="*/ 4625329 h 4625329"/>
                <a:gd name="connsiteX0-453" fmla="*/ 0 w 6631574"/>
                <a:gd name="connsiteY0-454" fmla="*/ 472905 h 3652263"/>
                <a:gd name="connsiteX1-455" fmla="*/ 2140237 w 6631574"/>
                <a:gd name="connsiteY1-456" fmla="*/ 256 h 3652263"/>
                <a:gd name="connsiteX2-457" fmla="*/ 4146538 w 6631574"/>
                <a:gd name="connsiteY2-458" fmla="*/ 453958 h 3652263"/>
                <a:gd name="connsiteX3-459" fmla="*/ 5819724 w 6631574"/>
                <a:gd name="connsiteY3-460" fmla="*/ 1647586 h 3652263"/>
                <a:gd name="connsiteX4-461" fmla="*/ 6256516 w 6631574"/>
                <a:gd name="connsiteY4-462" fmla="*/ 2141444 h 3652263"/>
                <a:gd name="connsiteX5-463" fmla="*/ 6574042 w 6631574"/>
                <a:gd name="connsiteY5-464" fmla="*/ 3652263 h 3652263"/>
                <a:gd name="connsiteX0-465" fmla="*/ 0 w 6256516"/>
                <a:gd name="connsiteY0-466" fmla="*/ 472905 h 2141444"/>
                <a:gd name="connsiteX1-467" fmla="*/ 2140237 w 6256516"/>
                <a:gd name="connsiteY1-468" fmla="*/ 256 h 2141444"/>
                <a:gd name="connsiteX2-469" fmla="*/ 4146538 w 6256516"/>
                <a:gd name="connsiteY2-470" fmla="*/ 453958 h 2141444"/>
                <a:gd name="connsiteX3-471" fmla="*/ 5819724 w 6256516"/>
                <a:gd name="connsiteY3-472" fmla="*/ 1647586 h 2141444"/>
                <a:gd name="connsiteX4-473" fmla="*/ 6256516 w 6256516"/>
                <a:gd name="connsiteY4-474" fmla="*/ 2141444 h 2141444"/>
                <a:gd name="connsiteX0-475" fmla="*/ 0 w 5819724"/>
                <a:gd name="connsiteY0-476" fmla="*/ 472905 h 1647586"/>
                <a:gd name="connsiteX1-477" fmla="*/ 2140237 w 5819724"/>
                <a:gd name="connsiteY1-478" fmla="*/ 256 h 1647586"/>
                <a:gd name="connsiteX2-479" fmla="*/ 4146538 w 5819724"/>
                <a:gd name="connsiteY2-480" fmla="*/ 453958 h 1647586"/>
                <a:gd name="connsiteX3-481" fmla="*/ 5819724 w 5819724"/>
                <a:gd name="connsiteY3-482" fmla="*/ 1647586 h 1647586"/>
                <a:gd name="connsiteX0-483" fmla="*/ 0 w 4146538"/>
                <a:gd name="connsiteY0-484" fmla="*/ 472905 h 472905"/>
                <a:gd name="connsiteX1-485" fmla="*/ 2140237 w 4146538"/>
                <a:gd name="connsiteY1-486" fmla="*/ 256 h 472905"/>
                <a:gd name="connsiteX2-487" fmla="*/ 4146538 w 4146538"/>
                <a:gd name="connsiteY2-488" fmla="*/ 453958 h 472905"/>
                <a:gd name="connsiteX0-489" fmla="*/ 0 w 2140237"/>
                <a:gd name="connsiteY0-490" fmla="*/ 472905 h 472905"/>
                <a:gd name="connsiteX1-491" fmla="*/ 2140237 w 2140237"/>
                <a:gd name="connsiteY1-492" fmla="*/ 256 h 472905"/>
              </a:gdLst>
              <a:ahLst/>
              <a:cxnLst>
                <a:cxn ang="0">
                  <a:pos x="connsiteX0-1" y="connsiteY0-2"/>
                </a:cxn>
                <a:cxn ang="0">
                  <a:pos x="connsiteX1-3" y="connsiteY1-4"/>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5" name="Freeform: Shape 44"/>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1" fmla="*/ 3848638 w 8339975"/>
                <a:gd name="connsiteY0-2" fmla="*/ 0 h 5016200"/>
                <a:gd name="connsiteX1-3" fmla="*/ 5854939 w 8339975"/>
                <a:gd name="connsiteY1-4" fmla="*/ 453702 h 5016200"/>
                <a:gd name="connsiteX2-5" fmla="*/ 7528125 w 8339975"/>
                <a:gd name="connsiteY2-6" fmla="*/ 1647330 h 5016200"/>
                <a:gd name="connsiteX3-7" fmla="*/ 7964917 w 8339975"/>
                <a:gd name="connsiteY3-8" fmla="*/ 2141188 h 5016200"/>
                <a:gd name="connsiteX4-9" fmla="*/ 8282443 w 8339975"/>
                <a:gd name="connsiteY4-10" fmla="*/ 3652007 h 5016200"/>
                <a:gd name="connsiteX5-11" fmla="*/ 7614819 w 8339975"/>
                <a:gd name="connsiteY5-12" fmla="*/ 4625073 h 5016200"/>
                <a:gd name="connsiteX6-13" fmla="*/ 6295036 w 8339975"/>
                <a:gd name="connsiteY6-14" fmla="*/ 4839838 h 5016200"/>
                <a:gd name="connsiteX7-15" fmla="*/ 5873978 w 8339975"/>
                <a:gd name="connsiteY7-16" fmla="*/ 4635425 h 5016200"/>
                <a:gd name="connsiteX8-17" fmla="*/ 4908200 w 8339975"/>
                <a:gd name="connsiteY8-18" fmla="*/ 4320389 h 5016200"/>
                <a:gd name="connsiteX9-19" fmla="*/ 4012453 w 8339975"/>
                <a:gd name="connsiteY9-20" fmla="*/ 4430736 h 5016200"/>
                <a:gd name="connsiteX10-21" fmla="*/ 3293564 w 8339975"/>
                <a:gd name="connsiteY10-22" fmla="*/ 4694660 h 5016200"/>
                <a:gd name="connsiteX11-23" fmla="*/ 900660 w 8339975"/>
                <a:gd name="connsiteY11-24" fmla="*/ 4775386 h 5016200"/>
                <a:gd name="connsiteX12-25" fmla="*/ 464143 w 8339975"/>
                <a:gd name="connsiteY12-26" fmla="*/ 4374687 h 5016200"/>
                <a:gd name="connsiteX13-27" fmla="*/ 100508 w 8339975"/>
                <a:gd name="connsiteY13-28" fmla="*/ 3579746 h 5016200"/>
                <a:gd name="connsiteX14-29" fmla="*/ 1210 w 8339975"/>
                <a:gd name="connsiteY14-30" fmla="*/ 2578689 h 5016200"/>
                <a:gd name="connsiteX15-31" fmla="*/ 500797 w 8339975"/>
                <a:gd name="connsiteY15-32" fmla="*/ 1383847 h 5016200"/>
                <a:gd name="connsiteX16-33" fmla="*/ 1318314 w 8339975"/>
                <a:gd name="connsiteY16-34" fmla="*/ 689538 h 5016200"/>
                <a:gd name="connsiteX17-35" fmla="*/ 1708401 w 8339975"/>
                <a:gd name="connsiteY17-36" fmla="*/ 472649 h 5016200"/>
                <a:gd name="connsiteX18-37" fmla="*/ 3940078 w 8339975"/>
                <a:gd name="connsiteY18-38" fmla="*/ 91440 h 5016200"/>
                <a:gd name="connsiteX0-39" fmla="*/ 3848638 w 8339975"/>
                <a:gd name="connsiteY0-40" fmla="*/ 0 h 5016200"/>
                <a:gd name="connsiteX1-41" fmla="*/ 5854939 w 8339975"/>
                <a:gd name="connsiteY1-42" fmla="*/ 453702 h 5016200"/>
                <a:gd name="connsiteX2-43" fmla="*/ 7528125 w 8339975"/>
                <a:gd name="connsiteY2-44" fmla="*/ 1647330 h 5016200"/>
                <a:gd name="connsiteX3-45" fmla="*/ 7964917 w 8339975"/>
                <a:gd name="connsiteY3-46" fmla="*/ 2141188 h 5016200"/>
                <a:gd name="connsiteX4-47" fmla="*/ 8282443 w 8339975"/>
                <a:gd name="connsiteY4-48" fmla="*/ 3652007 h 5016200"/>
                <a:gd name="connsiteX5-49" fmla="*/ 7614819 w 8339975"/>
                <a:gd name="connsiteY5-50" fmla="*/ 4625073 h 5016200"/>
                <a:gd name="connsiteX6-51" fmla="*/ 6295036 w 8339975"/>
                <a:gd name="connsiteY6-52" fmla="*/ 4839838 h 5016200"/>
                <a:gd name="connsiteX7-53" fmla="*/ 5873978 w 8339975"/>
                <a:gd name="connsiteY7-54" fmla="*/ 4635425 h 5016200"/>
                <a:gd name="connsiteX8-55" fmla="*/ 4908200 w 8339975"/>
                <a:gd name="connsiteY8-56" fmla="*/ 4320389 h 5016200"/>
                <a:gd name="connsiteX9-57" fmla="*/ 4012453 w 8339975"/>
                <a:gd name="connsiteY9-58" fmla="*/ 4430736 h 5016200"/>
                <a:gd name="connsiteX10-59" fmla="*/ 3293564 w 8339975"/>
                <a:gd name="connsiteY10-60" fmla="*/ 4694660 h 5016200"/>
                <a:gd name="connsiteX11-61" fmla="*/ 900660 w 8339975"/>
                <a:gd name="connsiteY11-62" fmla="*/ 4775386 h 5016200"/>
                <a:gd name="connsiteX12-63" fmla="*/ 464143 w 8339975"/>
                <a:gd name="connsiteY12-64" fmla="*/ 4374687 h 5016200"/>
                <a:gd name="connsiteX13-65" fmla="*/ 100508 w 8339975"/>
                <a:gd name="connsiteY13-66" fmla="*/ 3579746 h 5016200"/>
                <a:gd name="connsiteX14-67" fmla="*/ 1210 w 8339975"/>
                <a:gd name="connsiteY14-68" fmla="*/ 2578689 h 5016200"/>
                <a:gd name="connsiteX15-69" fmla="*/ 500797 w 8339975"/>
                <a:gd name="connsiteY15-70" fmla="*/ 1383847 h 5016200"/>
                <a:gd name="connsiteX16-71" fmla="*/ 1318314 w 8339975"/>
                <a:gd name="connsiteY16-72" fmla="*/ 689538 h 5016200"/>
                <a:gd name="connsiteX17-73" fmla="*/ 1708401 w 8339975"/>
                <a:gd name="connsiteY17-74" fmla="*/ 472649 h 5016200"/>
                <a:gd name="connsiteX0-75" fmla="*/ 3847515 w 8338852"/>
                <a:gd name="connsiteY0-76" fmla="*/ 0 h 5016200"/>
                <a:gd name="connsiteX1-77" fmla="*/ 5853816 w 8338852"/>
                <a:gd name="connsiteY1-78" fmla="*/ 453702 h 5016200"/>
                <a:gd name="connsiteX2-79" fmla="*/ 7527002 w 8338852"/>
                <a:gd name="connsiteY2-80" fmla="*/ 1647330 h 5016200"/>
                <a:gd name="connsiteX3-81" fmla="*/ 7963794 w 8338852"/>
                <a:gd name="connsiteY3-82" fmla="*/ 2141188 h 5016200"/>
                <a:gd name="connsiteX4-83" fmla="*/ 8281320 w 8338852"/>
                <a:gd name="connsiteY4-84" fmla="*/ 3652007 h 5016200"/>
                <a:gd name="connsiteX5-85" fmla="*/ 7613696 w 8338852"/>
                <a:gd name="connsiteY5-86" fmla="*/ 4625073 h 5016200"/>
                <a:gd name="connsiteX6-87" fmla="*/ 6293913 w 8338852"/>
                <a:gd name="connsiteY6-88" fmla="*/ 4839838 h 5016200"/>
                <a:gd name="connsiteX7-89" fmla="*/ 5872855 w 8338852"/>
                <a:gd name="connsiteY7-90" fmla="*/ 4635425 h 5016200"/>
                <a:gd name="connsiteX8-91" fmla="*/ 4907077 w 8338852"/>
                <a:gd name="connsiteY8-92" fmla="*/ 4320389 h 5016200"/>
                <a:gd name="connsiteX9-93" fmla="*/ 4011330 w 8338852"/>
                <a:gd name="connsiteY9-94" fmla="*/ 4430736 h 5016200"/>
                <a:gd name="connsiteX10-95" fmla="*/ 3292441 w 8338852"/>
                <a:gd name="connsiteY10-96" fmla="*/ 4694660 h 5016200"/>
                <a:gd name="connsiteX11-97" fmla="*/ 899537 w 8338852"/>
                <a:gd name="connsiteY11-98" fmla="*/ 4775386 h 5016200"/>
                <a:gd name="connsiteX12-99" fmla="*/ 463020 w 8338852"/>
                <a:gd name="connsiteY12-100" fmla="*/ 4374687 h 5016200"/>
                <a:gd name="connsiteX13-101" fmla="*/ 87 w 8338852"/>
                <a:gd name="connsiteY13-102" fmla="*/ 2578689 h 5016200"/>
                <a:gd name="connsiteX14-103" fmla="*/ 499674 w 8338852"/>
                <a:gd name="connsiteY14-104" fmla="*/ 1383847 h 5016200"/>
                <a:gd name="connsiteX15-105" fmla="*/ 1317191 w 8338852"/>
                <a:gd name="connsiteY15-106" fmla="*/ 689538 h 5016200"/>
                <a:gd name="connsiteX16-107" fmla="*/ 1707278 w 8338852"/>
                <a:gd name="connsiteY16-108" fmla="*/ 472649 h 5016200"/>
                <a:gd name="connsiteX0-109" fmla="*/ 3847515 w 8338852"/>
                <a:gd name="connsiteY0-110" fmla="*/ 0 h 5016200"/>
                <a:gd name="connsiteX1-111" fmla="*/ 5853816 w 8338852"/>
                <a:gd name="connsiteY1-112" fmla="*/ 453702 h 5016200"/>
                <a:gd name="connsiteX2-113" fmla="*/ 7527002 w 8338852"/>
                <a:gd name="connsiteY2-114" fmla="*/ 1647330 h 5016200"/>
                <a:gd name="connsiteX3-115" fmla="*/ 7963794 w 8338852"/>
                <a:gd name="connsiteY3-116" fmla="*/ 2141188 h 5016200"/>
                <a:gd name="connsiteX4-117" fmla="*/ 8281320 w 8338852"/>
                <a:gd name="connsiteY4-118" fmla="*/ 3652007 h 5016200"/>
                <a:gd name="connsiteX5-119" fmla="*/ 7613696 w 8338852"/>
                <a:gd name="connsiteY5-120" fmla="*/ 4625073 h 5016200"/>
                <a:gd name="connsiteX6-121" fmla="*/ 6293913 w 8338852"/>
                <a:gd name="connsiteY6-122" fmla="*/ 4839838 h 5016200"/>
                <a:gd name="connsiteX7-123" fmla="*/ 5872855 w 8338852"/>
                <a:gd name="connsiteY7-124" fmla="*/ 4635425 h 5016200"/>
                <a:gd name="connsiteX8-125" fmla="*/ 4907077 w 8338852"/>
                <a:gd name="connsiteY8-126" fmla="*/ 4320389 h 5016200"/>
                <a:gd name="connsiteX9-127" fmla="*/ 4011330 w 8338852"/>
                <a:gd name="connsiteY9-128" fmla="*/ 4430736 h 5016200"/>
                <a:gd name="connsiteX10-129" fmla="*/ 3292441 w 8338852"/>
                <a:gd name="connsiteY10-130" fmla="*/ 4694660 h 5016200"/>
                <a:gd name="connsiteX11-131" fmla="*/ 899537 w 8338852"/>
                <a:gd name="connsiteY11-132" fmla="*/ 4775386 h 5016200"/>
                <a:gd name="connsiteX12-133" fmla="*/ 463020 w 8338852"/>
                <a:gd name="connsiteY12-134" fmla="*/ 4374687 h 5016200"/>
                <a:gd name="connsiteX13-135" fmla="*/ 87 w 8338852"/>
                <a:gd name="connsiteY13-136" fmla="*/ 2578689 h 5016200"/>
                <a:gd name="connsiteX14-137" fmla="*/ 1317191 w 8338852"/>
                <a:gd name="connsiteY14-138" fmla="*/ 689538 h 5016200"/>
                <a:gd name="connsiteX15-139" fmla="*/ 1707278 w 8338852"/>
                <a:gd name="connsiteY15-140" fmla="*/ 472649 h 5016200"/>
                <a:gd name="connsiteX0-141" fmla="*/ 3847515 w 8338852"/>
                <a:gd name="connsiteY0-142" fmla="*/ 0 h 5016200"/>
                <a:gd name="connsiteX1-143" fmla="*/ 5853816 w 8338852"/>
                <a:gd name="connsiteY1-144" fmla="*/ 453702 h 5016200"/>
                <a:gd name="connsiteX2-145" fmla="*/ 7527002 w 8338852"/>
                <a:gd name="connsiteY2-146" fmla="*/ 1647330 h 5016200"/>
                <a:gd name="connsiteX3-147" fmla="*/ 7963794 w 8338852"/>
                <a:gd name="connsiteY3-148" fmla="*/ 2141188 h 5016200"/>
                <a:gd name="connsiteX4-149" fmla="*/ 8281320 w 8338852"/>
                <a:gd name="connsiteY4-150" fmla="*/ 3652007 h 5016200"/>
                <a:gd name="connsiteX5-151" fmla="*/ 7613696 w 8338852"/>
                <a:gd name="connsiteY5-152" fmla="*/ 4625073 h 5016200"/>
                <a:gd name="connsiteX6-153" fmla="*/ 6293913 w 8338852"/>
                <a:gd name="connsiteY6-154" fmla="*/ 4839838 h 5016200"/>
                <a:gd name="connsiteX7-155" fmla="*/ 5872855 w 8338852"/>
                <a:gd name="connsiteY7-156" fmla="*/ 4635425 h 5016200"/>
                <a:gd name="connsiteX8-157" fmla="*/ 4907077 w 8338852"/>
                <a:gd name="connsiteY8-158" fmla="*/ 4320389 h 5016200"/>
                <a:gd name="connsiteX9-159" fmla="*/ 4011330 w 8338852"/>
                <a:gd name="connsiteY9-160" fmla="*/ 4430736 h 5016200"/>
                <a:gd name="connsiteX10-161" fmla="*/ 3292441 w 8338852"/>
                <a:gd name="connsiteY10-162" fmla="*/ 4694660 h 5016200"/>
                <a:gd name="connsiteX11-163" fmla="*/ 899537 w 8338852"/>
                <a:gd name="connsiteY11-164" fmla="*/ 4775386 h 5016200"/>
                <a:gd name="connsiteX12-165" fmla="*/ 463020 w 8338852"/>
                <a:gd name="connsiteY12-166" fmla="*/ 4374687 h 5016200"/>
                <a:gd name="connsiteX13-167" fmla="*/ 87 w 8338852"/>
                <a:gd name="connsiteY13-168" fmla="*/ 2578689 h 5016200"/>
                <a:gd name="connsiteX14-169" fmla="*/ 1707278 w 8338852"/>
                <a:gd name="connsiteY14-170" fmla="*/ 472649 h 5016200"/>
                <a:gd name="connsiteX0-171" fmla="*/ 3847515 w 8338852"/>
                <a:gd name="connsiteY0-172" fmla="*/ 0 h 5016200"/>
                <a:gd name="connsiteX1-173" fmla="*/ 5853816 w 8338852"/>
                <a:gd name="connsiteY1-174" fmla="*/ 453702 h 5016200"/>
                <a:gd name="connsiteX2-175" fmla="*/ 7527002 w 8338852"/>
                <a:gd name="connsiteY2-176" fmla="*/ 1647330 h 5016200"/>
                <a:gd name="connsiteX3-177" fmla="*/ 7963794 w 8338852"/>
                <a:gd name="connsiteY3-178" fmla="*/ 2141188 h 5016200"/>
                <a:gd name="connsiteX4-179" fmla="*/ 8281320 w 8338852"/>
                <a:gd name="connsiteY4-180" fmla="*/ 3652007 h 5016200"/>
                <a:gd name="connsiteX5-181" fmla="*/ 7613696 w 8338852"/>
                <a:gd name="connsiteY5-182" fmla="*/ 4625073 h 5016200"/>
                <a:gd name="connsiteX6-183" fmla="*/ 6293913 w 8338852"/>
                <a:gd name="connsiteY6-184" fmla="*/ 4839838 h 5016200"/>
                <a:gd name="connsiteX7-185" fmla="*/ 5872855 w 8338852"/>
                <a:gd name="connsiteY7-186" fmla="*/ 4635425 h 5016200"/>
                <a:gd name="connsiteX8-187" fmla="*/ 4907077 w 8338852"/>
                <a:gd name="connsiteY8-188" fmla="*/ 4320389 h 5016200"/>
                <a:gd name="connsiteX9-189" fmla="*/ 4011330 w 8338852"/>
                <a:gd name="connsiteY9-190" fmla="*/ 4430736 h 5016200"/>
                <a:gd name="connsiteX10-191" fmla="*/ 3292441 w 8338852"/>
                <a:gd name="connsiteY10-192" fmla="*/ 4694660 h 5016200"/>
                <a:gd name="connsiteX11-193" fmla="*/ 899537 w 8338852"/>
                <a:gd name="connsiteY11-194" fmla="*/ 4775386 h 5016200"/>
                <a:gd name="connsiteX12-195" fmla="*/ 463020 w 8338852"/>
                <a:gd name="connsiteY12-196" fmla="*/ 4374687 h 5016200"/>
                <a:gd name="connsiteX13-197" fmla="*/ 87 w 8338852"/>
                <a:gd name="connsiteY13-198" fmla="*/ 2578689 h 5016200"/>
                <a:gd name="connsiteX0-199" fmla="*/ 3384495 w 7875832"/>
                <a:gd name="connsiteY0-200" fmla="*/ 0 h 5016200"/>
                <a:gd name="connsiteX1-201" fmla="*/ 5390796 w 7875832"/>
                <a:gd name="connsiteY1-202" fmla="*/ 453702 h 5016200"/>
                <a:gd name="connsiteX2-203" fmla="*/ 7063982 w 7875832"/>
                <a:gd name="connsiteY2-204" fmla="*/ 1647330 h 5016200"/>
                <a:gd name="connsiteX3-205" fmla="*/ 7500774 w 7875832"/>
                <a:gd name="connsiteY3-206" fmla="*/ 2141188 h 5016200"/>
                <a:gd name="connsiteX4-207" fmla="*/ 7818300 w 7875832"/>
                <a:gd name="connsiteY4-208" fmla="*/ 3652007 h 5016200"/>
                <a:gd name="connsiteX5-209" fmla="*/ 7150676 w 7875832"/>
                <a:gd name="connsiteY5-210" fmla="*/ 4625073 h 5016200"/>
                <a:gd name="connsiteX6-211" fmla="*/ 5830893 w 7875832"/>
                <a:gd name="connsiteY6-212" fmla="*/ 4839838 h 5016200"/>
                <a:gd name="connsiteX7-213" fmla="*/ 5409835 w 7875832"/>
                <a:gd name="connsiteY7-214" fmla="*/ 4635425 h 5016200"/>
                <a:gd name="connsiteX8-215" fmla="*/ 4444057 w 7875832"/>
                <a:gd name="connsiteY8-216" fmla="*/ 4320389 h 5016200"/>
                <a:gd name="connsiteX9-217" fmla="*/ 3548310 w 7875832"/>
                <a:gd name="connsiteY9-218" fmla="*/ 4430736 h 5016200"/>
                <a:gd name="connsiteX10-219" fmla="*/ 2829421 w 7875832"/>
                <a:gd name="connsiteY10-220" fmla="*/ 4694660 h 5016200"/>
                <a:gd name="connsiteX11-221" fmla="*/ 436517 w 7875832"/>
                <a:gd name="connsiteY11-222" fmla="*/ 4775386 h 5016200"/>
                <a:gd name="connsiteX12-223" fmla="*/ 0 w 7875832"/>
                <a:gd name="connsiteY12-224" fmla="*/ 4374687 h 5016200"/>
                <a:gd name="connsiteX0-225" fmla="*/ 2947978 w 7439315"/>
                <a:gd name="connsiteY0-226" fmla="*/ 0 h 5016200"/>
                <a:gd name="connsiteX1-227" fmla="*/ 4954279 w 7439315"/>
                <a:gd name="connsiteY1-228" fmla="*/ 453702 h 5016200"/>
                <a:gd name="connsiteX2-229" fmla="*/ 6627465 w 7439315"/>
                <a:gd name="connsiteY2-230" fmla="*/ 1647330 h 5016200"/>
                <a:gd name="connsiteX3-231" fmla="*/ 7064257 w 7439315"/>
                <a:gd name="connsiteY3-232" fmla="*/ 2141188 h 5016200"/>
                <a:gd name="connsiteX4-233" fmla="*/ 7381783 w 7439315"/>
                <a:gd name="connsiteY4-234" fmla="*/ 3652007 h 5016200"/>
                <a:gd name="connsiteX5-235" fmla="*/ 6714159 w 7439315"/>
                <a:gd name="connsiteY5-236" fmla="*/ 4625073 h 5016200"/>
                <a:gd name="connsiteX6-237" fmla="*/ 5394376 w 7439315"/>
                <a:gd name="connsiteY6-238" fmla="*/ 4839838 h 5016200"/>
                <a:gd name="connsiteX7-239" fmla="*/ 4973318 w 7439315"/>
                <a:gd name="connsiteY7-240" fmla="*/ 4635425 h 5016200"/>
                <a:gd name="connsiteX8-241" fmla="*/ 4007540 w 7439315"/>
                <a:gd name="connsiteY8-242" fmla="*/ 4320389 h 5016200"/>
                <a:gd name="connsiteX9-243" fmla="*/ 3111793 w 7439315"/>
                <a:gd name="connsiteY9-244" fmla="*/ 4430736 h 5016200"/>
                <a:gd name="connsiteX10-245" fmla="*/ 2392904 w 7439315"/>
                <a:gd name="connsiteY10-246" fmla="*/ 4694660 h 5016200"/>
                <a:gd name="connsiteX11-247" fmla="*/ 0 w 7439315"/>
                <a:gd name="connsiteY11-248" fmla="*/ 4775386 h 5016200"/>
                <a:gd name="connsiteX0-249" fmla="*/ 555074 w 5046411"/>
                <a:gd name="connsiteY0-250" fmla="*/ 0 h 4914376"/>
                <a:gd name="connsiteX1-251" fmla="*/ 2561375 w 5046411"/>
                <a:gd name="connsiteY1-252" fmla="*/ 453702 h 4914376"/>
                <a:gd name="connsiteX2-253" fmla="*/ 4234561 w 5046411"/>
                <a:gd name="connsiteY2-254" fmla="*/ 1647330 h 4914376"/>
                <a:gd name="connsiteX3-255" fmla="*/ 4671353 w 5046411"/>
                <a:gd name="connsiteY3-256" fmla="*/ 2141188 h 4914376"/>
                <a:gd name="connsiteX4-257" fmla="*/ 4988879 w 5046411"/>
                <a:gd name="connsiteY4-258" fmla="*/ 3652007 h 4914376"/>
                <a:gd name="connsiteX5-259" fmla="*/ 4321255 w 5046411"/>
                <a:gd name="connsiteY5-260" fmla="*/ 4625073 h 4914376"/>
                <a:gd name="connsiteX6-261" fmla="*/ 3001472 w 5046411"/>
                <a:gd name="connsiteY6-262" fmla="*/ 4839838 h 4914376"/>
                <a:gd name="connsiteX7-263" fmla="*/ 2580414 w 5046411"/>
                <a:gd name="connsiteY7-264" fmla="*/ 4635425 h 4914376"/>
                <a:gd name="connsiteX8-265" fmla="*/ 1614636 w 5046411"/>
                <a:gd name="connsiteY8-266" fmla="*/ 4320389 h 4914376"/>
                <a:gd name="connsiteX9-267" fmla="*/ 718889 w 5046411"/>
                <a:gd name="connsiteY9-268" fmla="*/ 4430736 h 4914376"/>
                <a:gd name="connsiteX10-269" fmla="*/ 0 w 5046411"/>
                <a:gd name="connsiteY10-270" fmla="*/ 4694660 h 4914376"/>
                <a:gd name="connsiteX0-271" fmla="*/ 0 w 4491337"/>
                <a:gd name="connsiteY0-272" fmla="*/ 0 h 4914376"/>
                <a:gd name="connsiteX1-273" fmla="*/ 2006301 w 4491337"/>
                <a:gd name="connsiteY1-274" fmla="*/ 453702 h 4914376"/>
                <a:gd name="connsiteX2-275" fmla="*/ 3679487 w 4491337"/>
                <a:gd name="connsiteY2-276" fmla="*/ 1647330 h 4914376"/>
                <a:gd name="connsiteX3-277" fmla="*/ 4116279 w 4491337"/>
                <a:gd name="connsiteY3-278" fmla="*/ 2141188 h 4914376"/>
                <a:gd name="connsiteX4-279" fmla="*/ 4433805 w 4491337"/>
                <a:gd name="connsiteY4-280" fmla="*/ 3652007 h 4914376"/>
                <a:gd name="connsiteX5-281" fmla="*/ 3766181 w 4491337"/>
                <a:gd name="connsiteY5-282" fmla="*/ 4625073 h 4914376"/>
                <a:gd name="connsiteX6-283" fmla="*/ 2446398 w 4491337"/>
                <a:gd name="connsiteY6-284" fmla="*/ 4839838 h 4914376"/>
                <a:gd name="connsiteX7-285" fmla="*/ 2025340 w 4491337"/>
                <a:gd name="connsiteY7-286" fmla="*/ 4635425 h 4914376"/>
                <a:gd name="connsiteX8-287" fmla="*/ 1059562 w 4491337"/>
                <a:gd name="connsiteY8-288" fmla="*/ 4320389 h 4914376"/>
                <a:gd name="connsiteX9-289" fmla="*/ 163815 w 4491337"/>
                <a:gd name="connsiteY9-290" fmla="*/ 4430736 h 4914376"/>
                <a:gd name="connsiteX0-291" fmla="*/ 0 w 4491337"/>
                <a:gd name="connsiteY0-292" fmla="*/ 0 h 4914376"/>
                <a:gd name="connsiteX1-293" fmla="*/ 2006301 w 4491337"/>
                <a:gd name="connsiteY1-294" fmla="*/ 453702 h 4914376"/>
                <a:gd name="connsiteX2-295" fmla="*/ 3679487 w 4491337"/>
                <a:gd name="connsiteY2-296" fmla="*/ 1647330 h 4914376"/>
                <a:gd name="connsiteX3-297" fmla="*/ 4116279 w 4491337"/>
                <a:gd name="connsiteY3-298" fmla="*/ 2141188 h 4914376"/>
                <a:gd name="connsiteX4-299" fmla="*/ 4433805 w 4491337"/>
                <a:gd name="connsiteY4-300" fmla="*/ 3652007 h 4914376"/>
                <a:gd name="connsiteX5-301" fmla="*/ 3766181 w 4491337"/>
                <a:gd name="connsiteY5-302" fmla="*/ 4625073 h 4914376"/>
                <a:gd name="connsiteX6-303" fmla="*/ 2446398 w 4491337"/>
                <a:gd name="connsiteY6-304" fmla="*/ 4839838 h 4914376"/>
                <a:gd name="connsiteX7-305" fmla="*/ 2025340 w 4491337"/>
                <a:gd name="connsiteY7-306" fmla="*/ 4635425 h 4914376"/>
                <a:gd name="connsiteX8-307" fmla="*/ 1059562 w 4491337"/>
                <a:gd name="connsiteY8-308" fmla="*/ 4320389 h 4914376"/>
                <a:gd name="connsiteX0-309" fmla="*/ 0 w 4491337"/>
                <a:gd name="connsiteY0-310" fmla="*/ 0 h 4914376"/>
                <a:gd name="connsiteX1-311" fmla="*/ 2006301 w 4491337"/>
                <a:gd name="connsiteY1-312" fmla="*/ 453702 h 4914376"/>
                <a:gd name="connsiteX2-313" fmla="*/ 3679487 w 4491337"/>
                <a:gd name="connsiteY2-314" fmla="*/ 1647330 h 4914376"/>
                <a:gd name="connsiteX3-315" fmla="*/ 4116279 w 4491337"/>
                <a:gd name="connsiteY3-316" fmla="*/ 2141188 h 4914376"/>
                <a:gd name="connsiteX4-317" fmla="*/ 4433805 w 4491337"/>
                <a:gd name="connsiteY4-318" fmla="*/ 3652007 h 4914376"/>
                <a:gd name="connsiteX5-319" fmla="*/ 3766181 w 4491337"/>
                <a:gd name="connsiteY5-320" fmla="*/ 4625073 h 4914376"/>
                <a:gd name="connsiteX6-321" fmla="*/ 2446398 w 4491337"/>
                <a:gd name="connsiteY6-322" fmla="*/ 4839838 h 4914376"/>
                <a:gd name="connsiteX7-323" fmla="*/ 2025340 w 4491337"/>
                <a:gd name="connsiteY7-324" fmla="*/ 4635425 h 4914376"/>
                <a:gd name="connsiteX0-325" fmla="*/ 0 w 4491337"/>
                <a:gd name="connsiteY0-326" fmla="*/ 0 h 4914376"/>
                <a:gd name="connsiteX1-327" fmla="*/ 2006301 w 4491337"/>
                <a:gd name="connsiteY1-328" fmla="*/ 453702 h 4914376"/>
                <a:gd name="connsiteX2-329" fmla="*/ 3679487 w 4491337"/>
                <a:gd name="connsiteY2-330" fmla="*/ 1647330 h 4914376"/>
                <a:gd name="connsiteX3-331" fmla="*/ 4116279 w 4491337"/>
                <a:gd name="connsiteY3-332" fmla="*/ 2141188 h 4914376"/>
                <a:gd name="connsiteX4-333" fmla="*/ 4433805 w 4491337"/>
                <a:gd name="connsiteY4-334" fmla="*/ 3652007 h 4914376"/>
                <a:gd name="connsiteX5-335" fmla="*/ 3766181 w 4491337"/>
                <a:gd name="connsiteY5-336" fmla="*/ 4625073 h 4914376"/>
                <a:gd name="connsiteX6-337" fmla="*/ 2446398 w 4491337"/>
                <a:gd name="connsiteY6-338" fmla="*/ 4839838 h 4914376"/>
                <a:gd name="connsiteX0-339" fmla="*/ 0 w 4491337"/>
                <a:gd name="connsiteY0-340" fmla="*/ 0 h 4625073"/>
                <a:gd name="connsiteX1-341" fmla="*/ 2006301 w 4491337"/>
                <a:gd name="connsiteY1-342" fmla="*/ 453702 h 4625073"/>
                <a:gd name="connsiteX2-343" fmla="*/ 3679487 w 4491337"/>
                <a:gd name="connsiteY2-344" fmla="*/ 1647330 h 4625073"/>
                <a:gd name="connsiteX3-345" fmla="*/ 4116279 w 4491337"/>
                <a:gd name="connsiteY3-346" fmla="*/ 2141188 h 4625073"/>
                <a:gd name="connsiteX4-347" fmla="*/ 4433805 w 4491337"/>
                <a:gd name="connsiteY4-348" fmla="*/ 3652007 h 4625073"/>
                <a:gd name="connsiteX5-349" fmla="*/ 3766181 w 4491337"/>
                <a:gd name="connsiteY5-350" fmla="*/ 4625073 h 4625073"/>
                <a:gd name="connsiteX0-351" fmla="*/ 0 w 4491337"/>
                <a:gd name="connsiteY0-352" fmla="*/ 0 h 3652007"/>
                <a:gd name="connsiteX1-353" fmla="*/ 2006301 w 4491337"/>
                <a:gd name="connsiteY1-354" fmla="*/ 453702 h 3652007"/>
                <a:gd name="connsiteX2-355" fmla="*/ 3679487 w 4491337"/>
                <a:gd name="connsiteY2-356" fmla="*/ 1647330 h 3652007"/>
                <a:gd name="connsiteX3-357" fmla="*/ 4116279 w 4491337"/>
                <a:gd name="connsiteY3-358" fmla="*/ 2141188 h 3652007"/>
                <a:gd name="connsiteX4-359" fmla="*/ 4433805 w 4491337"/>
                <a:gd name="connsiteY4-360" fmla="*/ 3652007 h 3652007"/>
                <a:gd name="connsiteX0-361" fmla="*/ 0 w 4116279"/>
                <a:gd name="connsiteY0-362" fmla="*/ 0 h 2141188"/>
                <a:gd name="connsiteX1-363" fmla="*/ 2006301 w 4116279"/>
                <a:gd name="connsiteY1-364" fmla="*/ 453702 h 2141188"/>
                <a:gd name="connsiteX2-365" fmla="*/ 3679487 w 4116279"/>
                <a:gd name="connsiteY2-366" fmla="*/ 1647330 h 2141188"/>
                <a:gd name="connsiteX3-367" fmla="*/ 4116279 w 4116279"/>
                <a:gd name="connsiteY3-368" fmla="*/ 2141188 h 2141188"/>
                <a:gd name="connsiteX0-369" fmla="*/ 0 w 3679487"/>
                <a:gd name="connsiteY0-370" fmla="*/ 0 h 1647330"/>
                <a:gd name="connsiteX1-371" fmla="*/ 2006301 w 3679487"/>
                <a:gd name="connsiteY1-372" fmla="*/ 453702 h 1647330"/>
                <a:gd name="connsiteX2-373" fmla="*/ 3679487 w 3679487"/>
                <a:gd name="connsiteY2-374" fmla="*/ 1647330 h 1647330"/>
                <a:gd name="connsiteX0-375" fmla="*/ 0 w 2006301"/>
                <a:gd name="connsiteY0-376" fmla="*/ 0 h 453702"/>
                <a:gd name="connsiteX1-377" fmla="*/ 2006301 w 2006301"/>
                <a:gd name="connsiteY1-378" fmla="*/ 453702 h 453702"/>
              </a:gdLst>
              <a:ahLst/>
              <a:cxnLst>
                <a:cxn ang="0">
                  <a:pos x="connsiteX0-1" y="connsiteY0-2"/>
                </a:cxn>
                <a:cxn ang="0">
                  <a:pos x="connsiteX1-3" y="connsiteY1-4"/>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5" name="Freeform: Shape 34"/>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1" fmla="*/ 900660 w 8339975"/>
                <a:gd name="connsiteY0-2" fmla="*/ 4775642 h 5046560"/>
                <a:gd name="connsiteX1-3" fmla="*/ 464143 w 8339975"/>
                <a:gd name="connsiteY1-4" fmla="*/ 4374943 h 5046560"/>
                <a:gd name="connsiteX2-5" fmla="*/ 100508 w 8339975"/>
                <a:gd name="connsiteY2-6" fmla="*/ 3580002 h 5046560"/>
                <a:gd name="connsiteX3-7" fmla="*/ 1210 w 8339975"/>
                <a:gd name="connsiteY3-8" fmla="*/ 2578945 h 5046560"/>
                <a:gd name="connsiteX4-9" fmla="*/ 500797 w 8339975"/>
                <a:gd name="connsiteY4-10" fmla="*/ 1384103 h 5046560"/>
                <a:gd name="connsiteX5-11" fmla="*/ 1318314 w 8339975"/>
                <a:gd name="connsiteY5-12" fmla="*/ 689794 h 5046560"/>
                <a:gd name="connsiteX6-13" fmla="*/ 1708401 w 8339975"/>
                <a:gd name="connsiteY6-14" fmla="*/ 472905 h 5046560"/>
                <a:gd name="connsiteX7-15" fmla="*/ 3848638 w 8339975"/>
                <a:gd name="connsiteY7-16" fmla="*/ 256 h 5046560"/>
                <a:gd name="connsiteX8-17" fmla="*/ 5854939 w 8339975"/>
                <a:gd name="connsiteY8-18" fmla="*/ 453958 h 5046560"/>
                <a:gd name="connsiteX9-19" fmla="*/ 7528125 w 8339975"/>
                <a:gd name="connsiteY9-20" fmla="*/ 1647586 h 5046560"/>
                <a:gd name="connsiteX10-21" fmla="*/ 7964917 w 8339975"/>
                <a:gd name="connsiteY10-22" fmla="*/ 2141444 h 5046560"/>
                <a:gd name="connsiteX11-23" fmla="*/ 8282443 w 8339975"/>
                <a:gd name="connsiteY11-24" fmla="*/ 3652263 h 5046560"/>
                <a:gd name="connsiteX12-25" fmla="*/ 7614819 w 8339975"/>
                <a:gd name="connsiteY12-26" fmla="*/ 4625329 h 5046560"/>
                <a:gd name="connsiteX13-27" fmla="*/ 6295036 w 8339975"/>
                <a:gd name="connsiteY13-28" fmla="*/ 4840094 h 5046560"/>
                <a:gd name="connsiteX14-29" fmla="*/ 5873978 w 8339975"/>
                <a:gd name="connsiteY14-30" fmla="*/ 4635681 h 5046560"/>
                <a:gd name="connsiteX15-31" fmla="*/ 4908200 w 8339975"/>
                <a:gd name="connsiteY15-32" fmla="*/ 4320645 h 5046560"/>
                <a:gd name="connsiteX16-33" fmla="*/ 4012453 w 8339975"/>
                <a:gd name="connsiteY16-34" fmla="*/ 4430992 h 5046560"/>
                <a:gd name="connsiteX17-35" fmla="*/ 3293564 w 8339975"/>
                <a:gd name="connsiteY17-36" fmla="*/ 4694916 h 5046560"/>
                <a:gd name="connsiteX18-37" fmla="*/ 992100 w 8339975"/>
                <a:gd name="connsiteY18-38" fmla="*/ 4867082 h 5046560"/>
                <a:gd name="connsiteX0-39" fmla="*/ 910876 w 8350191"/>
                <a:gd name="connsiteY0-40" fmla="*/ 4775642 h 5046560"/>
                <a:gd name="connsiteX1-41" fmla="*/ 110724 w 8350191"/>
                <a:gd name="connsiteY1-42" fmla="*/ 3580002 h 5046560"/>
                <a:gd name="connsiteX2-43" fmla="*/ 11426 w 8350191"/>
                <a:gd name="connsiteY2-44" fmla="*/ 2578945 h 5046560"/>
                <a:gd name="connsiteX3-45" fmla="*/ 511013 w 8350191"/>
                <a:gd name="connsiteY3-46" fmla="*/ 1384103 h 5046560"/>
                <a:gd name="connsiteX4-47" fmla="*/ 1328530 w 8350191"/>
                <a:gd name="connsiteY4-48" fmla="*/ 689794 h 5046560"/>
                <a:gd name="connsiteX5-49" fmla="*/ 1718617 w 8350191"/>
                <a:gd name="connsiteY5-50" fmla="*/ 472905 h 5046560"/>
                <a:gd name="connsiteX6-51" fmla="*/ 3858854 w 8350191"/>
                <a:gd name="connsiteY6-52" fmla="*/ 256 h 5046560"/>
                <a:gd name="connsiteX7-53" fmla="*/ 5865155 w 8350191"/>
                <a:gd name="connsiteY7-54" fmla="*/ 453958 h 5046560"/>
                <a:gd name="connsiteX8-55" fmla="*/ 7538341 w 8350191"/>
                <a:gd name="connsiteY8-56" fmla="*/ 1647586 h 5046560"/>
                <a:gd name="connsiteX9-57" fmla="*/ 7975133 w 8350191"/>
                <a:gd name="connsiteY9-58" fmla="*/ 2141444 h 5046560"/>
                <a:gd name="connsiteX10-59" fmla="*/ 8292659 w 8350191"/>
                <a:gd name="connsiteY10-60" fmla="*/ 3652263 h 5046560"/>
                <a:gd name="connsiteX11-61" fmla="*/ 7625035 w 8350191"/>
                <a:gd name="connsiteY11-62" fmla="*/ 4625329 h 5046560"/>
                <a:gd name="connsiteX12-63" fmla="*/ 6305252 w 8350191"/>
                <a:gd name="connsiteY12-64" fmla="*/ 4840094 h 5046560"/>
                <a:gd name="connsiteX13-65" fmla="*/ 5884194 w 8350191"/>
                <a:gd name="connsiteY13-66" fmla="*/ 4635681 h 5046560"/>
                <a:gd name="connsiteX14-67" fmla="*/ 4918416 w 8350191"/>
                <a:gd name="connsiteY14-68" fmla="*/ 4320645 h 5046560"/>
                <a:gd name="connsiteX15-69" fmla="*/ 4022669 w 8350191"/>
                <a:gd name="connsiteY15-70" fmla="*/ 4430992 h 5046560"/>
                <a:gd name="connsiteX16-71" fmla="*/ 3303780 w 8350191"/>
                <a:gd name="connsiteY16-72" fmla="*/ 4694916 h 5046560"/>
                <a:gd name="connsiteX17-73" fmla="*/ 1002316 w 8350191"/>
                <a:gd name="connsiteY17-74" fmla="*/ 4867082 h 5046560"/>
                <a:gd name="connsiteX0-75" fmla="*/ 899450 w 8338765"/>
                <a:gd name="connsiteY0-76" fmla="*/ 4775642 h 5046560"/>
                <a:gd name="connsiteX1-77" fmla="*/ 0 w 8338765"/>
                <a:gd name="connsiteY1-78" fmla="*/ 2578945 h 5046560"/>
                <a:gd name="connsiteX2-79" fmla="*/ 499587 w 8338765"/>
                <a:gd name="connsiteY2-80" fmla="*/ 1384103 h 5046560"/>
                <a:gd name="connsiteX3-81" fmla="*/ 1317104 w 8338765"/>
                <a:gd name="connsiteY3-82" fmla="*/ 689794 h 5046560"/>
                <a:gd name="connsiteX4-83" fmla="*/ 1707191 w 8338765"/>
                <a:gd name="connsiteY4-84" fmla="*/ 472905 h 5046560"/>
                <a:gd name="connsiteX5-85" fmla="*/ 3847428 w 8338765"/>
                <a:gd name="connsiteY5-86" fmla="*/ 256 h 5046560"/>
                <a:gd name="connsiteX6-87" fmla="*/ 5853729 w 8338765"/>
                <a:gd name="connsiteY6-88" fmla="*/ 453958 h 5046560"/>
                <a:gd name="connsiteX7-89" fmla="*/ 7526915 w 8338765"/>
                <a:gd name="connsiteY7-90" fmla="*/ 1647586 h 5046560"/>
                <a:gd name="connsiteX8-91" fmla="*/ 7963707 w 8338765"/>
                <a:gd name="connsiteY8-92" fmla="*/ 2141444 h 5046560"/>
                <a:gd name="connsiteX9-93" fmla="*/ 8281233 w 8338765"/>
                <a:gd name="connsiteY9-94" fmla="*/ 3652263 h 5046560"/>
                <a:gd name="connsiteX10-95" fmla="*/ 7613609 w 8338765"/>
                <a:gd name="connsiteY10-96" fmla="*/ 4625329 h 5046560"/>
                <a:gd name="connsiteX11-97" fmla="*/ 6293826 w 8338765"/>
                <a:gd name="connsiteY11-98" fmla="*/ 4840094 h 5046560"/>
                <a:gd name="connsiteX12-99" fmla="*/ 5872768 w 8338765"/>
                <a:gd name="connsiteY12-100" fmla="*/ 4635681 h 5046560"/>
                <a:gd name="connsiteX13-101" fmla="*/ 4906990 w 8338765"/>
                <a:gd name="connsiteY13-102" fmla="*/ 4320645 h 5046560"/>
                <a:gd name="connsiteX14-103" fmla="*/ 4011243 w 8338765"/>
                <a:gd name="connsiteY14-104" fmla="*/ 4430992 h 5046560"/>
                <a:gd name="connsiteX15-105" fmla="*/ 3292354 w 8338765"/>
                <a:gd name="connsiteY15-106" fmla="*/ 4694916 h 5046560"/>
                <a:gd name="connsiteX16-107" fmla="*/ 990890 w 8338765"/>
                <a:gd name="connsiteY16-108" fmla="*/ 4867082 h 5046560"/>
                <a:gd name="connsiteX0-109" fmla="*/ 0 w 8338765"/>
                <a:gd name="connsiteY0-110" fmla="*/ 2578945 h 5046560"/>
                <a:gd name="connsiteX1-111" fmla="*/ 499587 w 8338765"/>
                <a:gd name="connsiteY1-112" fmla="*/ 1384103 h 5046560"/>
                <a:gd name="connsiteX2-113" fmla="*/ 1317104 w 8338765"/>
                <a:gd name="connsiteY2-114" fmla="*/ 689794 h 5046560"/>
                <a:gd name="connsiteX3-115" fmla="*/ 1707191 w 8338765"/>
                <a:gd name="connsiteY3-116" fmla="*/ 472905 h 5046560"/>
                <a:gd name="connsiteX4-117" fmla="*/ 3847428 w 8338765"/>
                <a:gd name="connsiteY4-118" fmla="*/ 256 h 5046560"/>
                <a:gd name="connsiteX5-119" fmla="*/ 5853729 w 8338765"/>
                <a:gd name="connsiteY5-120" fmla="*/ 453958 h 5046560"/>
                <a:gd name="connsiteX6-121" fmla="*/ 7526915 w 8338765"/>
                <a:gd name="connsiteY6-122" fmla="*/ 1647586 h 5046560"/>
                <a:gd name="connsiteX7-123" fmla="*/ 7963707 w 8338765"/>
                <a:gd name="connsiteY7-124" fmla="*/ 2141444 h 5046560"/>
                <a:gd name="connsiteX8-125" fmla="*/ 8281233 w 8338765"/>
                <a:gd name="connsiteY8-126" fmla="*/ 3652263 h 5046560"/>
                <a:gd name="connsiteX9-127" fmla="*/ 7613609 w 8338765"/>
                <a:gd name="connsiteY9-128" fmla="*/ 4625329 h 5046560"/>
                <a:gd name="connsiteX10-129" fmla="*/ 6293826 w 8338765"/>
                <a:gd name="connsiteY10-130" fmla="*/ 4840094 h 5046560"/>
                <a:gd name="connsiteX11-131" fmla="*/ 5872768 w 8338765"/>
                <a:gd name="connsiteY11-132" fmla="*/ 4635681 h 5046560"/>
                <a:gd name="connsiteX12-133" fmla="*/ 4906990 w 8338765"/>
                <a:gd name="connsiteY12-134" fmla="*/ 4320645 h 5046560"/>
                <a:gd name="connsiteX13-135" fmla="*/ 4011243 w 8338765"/>
                <a:gd name="connsiteY13-136" fmla="*/ 4430992 h 5046560"/>
                <a:gd name="connsiteX14-137" fmla="*/ 3292354 w 8338765"/>
                <a:gd name="connsiteY14-138" fmla="*/ 4694916 h 5046560"/>
                <a:gd name="connsiteX15-139" fmla="*/ 990890 w 8338765"/>
                <a:gd name="connsiteY15-140" fmla="*/ 4867082 h 5046560"/>
                <a:gd name="connsiteX0-141" fmla="*/ 0 w 7839178"/>
                <a:gd name="connsiteY0-142" fmla="*/ 1384103 h 5046560"/>
                <a:gd name="connsiteX1-143" fmla="*/ 817517 w 7839178"/>
                <a:gd name="connsiteY1-144" fmla="*/ 689794 h 5046560"/>
                <a:gd name="connsiteX2-145" fmla="*/ 1207604 w 7839178"/>
                <a:gd name="connsiteY2-146" fmla="*/ 472905 h 5046560"/>
                <a:gd name="connsiteX3-147" fmla="*/ 3347841 w 7839178"/>
                <a:gd name="connsiteY3-148" fmla="*/ 256 h 5046560"/>
                <a:gd name="connsiteX4-149" fmla="*/ 5354142 w 7839178"/>
                <a:gd name="connsiteY4-150" fmla="*/ 453958 h 5046560"/>
                <a:gd name="connsiteX5-151" fmla="*/ 7027328 w 7839178"/>
                <a:gd name="connsiteY5-152" fmla="*/ 1647586 h 5046560"/>
                <a:gd name="connsiteX6-153" fmla="*/ 7464120 w 7839178"/>
                <a:gd name="connsiteY6-154" fmla="*/ 2141444 h 5046560"/>
                <a:gd name="connsiteX7-155" fmla="*/ 7781646 w 7839178"/>
                <a:gd name="connsiteY7-156" fmla="*/ 3652263 h 5046560"/>
                <a:gd name="connsiteX8-157" fmla="*/ 7114022 w 7839178"/>
                <a:gd name="connsiteY8-158" fmla="*/ 4625329 h 5046560"/>
                <a:gd name="connsiteX9-159" fmla="*/ 5794239 w 7839178"/>
                <a:gd name="connsiteY9-160" fmla="*/ 4840094 h 5046560"/>
                <a:gd name="connsiteX10-161" fmla="*/ 5373181 w 7839178"/>
                <a:gd name="connsiteY10-162" fmla="*/ 4635681 h 5046560"/>
                <a:gd name="connsiteX11-163" fmla="*/ 4407403 w 7839178"/>
                <a:gd name="connsiteY11-164" fmla="*/ 4320645 h 5046560"/>
                <a:gd name="connsiteX12-165" fmla="*/ 3511656 w 7839178"/>
                <a:gd name="connsiteY12-166" fmla="*/ 4430992 h 5046560"/>
                <a:gd name="connsiteX13-167" fmla="*/ 2792767 w 7839178"/>
                <a:gd name="connsiteY13-168" fmla="*/ 4694916 h 5046560"/>
                <a:gd name="connsiteX14-169" fmla="*/ 491303 w 7839178"/>
                <a:gd name="connsiteY14-170" fmla="*/ 4867082 h 5046560"/>
                <a:gd name="connsiteX0-171" fmla="*/ 326214 w 7347875"/>
                <a:gd name="connsiteY0-172" fmla="*/ 689794 h 5046560"/>
                <a:gd name="connsiteX1-173" fmla="*/ 716301 w 7347875"/>
                <a:gd name="connsiteY1-174" fmla="*/ 472905 h 5046560"/>
                <a:gd name="connsiteX2-175" fmla="*/ 2856538 w 7347875"/>
                <a:gd name="connsiteY2-176" fmla="*/ 256 h 5046560"/>
                <a:gd name="connsiteX3-177" fmla="*/ 4862839 w 7347875"/>
                <a:gd name="connsiteY3-178" fmla="*/ 453958 h 5046560"/>
                <a:gd name="connsiteX4-179" fmla="*/ 6536025 w 7347875"/>
                <a:gd name="connsiteY4-180" fmla="*/ 1647586 h 5046560"/>
                <a:gd name="connsiteX5-181" fmla="*/ 6972817 w 7347875"/>
                <a:gd name="connsiteY5-182" fmla="*/ 2141444 h 5046560"/>
                <a:gd name="connsiteX6-183" fmla="*/ 7290343 w 7347875"/>
                <a:gd name="connsiteY6-184" fmla="*/ 3652263 h 5046560"/>
                <a:gd name="connsiteX7-185" fmla="*/ 6622719 w 7347875"/>
                <a:gd name="connsiteY7-186" fmla="*/ 4625329 h 5046560"/>
                <a:gd name="connsiteX8-187" fmla="*/ 5302936 w 7347875"/>
                <a:gd name="connsiteY8-188" fmla="*/ 4840094 h 5046560"/>
                <a:gd name="connsiteX9-189" fmla="*/ 4881878 w 7347875"/>
                <a:gd name="connsiteY9-190" fmla="*/ 4635681 h 5046560"/>
                <a:gd name="connsiteX10-191" fmla="*/ 3916100 w 7347875"/>
                <a:gd name="connsiteY10-192" fmla="*/ 4320645 h 5046560"/>
                <a:gd name="connsiteX11-193" fmla="*/ 3020353 w 7347875"/>
                <a:gd name="connsiteY11-194" fmla="*/ 4430992 h 5046560"/>
                <a:gd name="connsiteX12-195" fmla="*/ 2301464 w 7347875"/>
                <a:gd name="connsiteY12-196" fmla="*/ 4694916 h 5046560"/>
                <a:gd name="connsiteX13-197" fmla="*/ 0 w 7347875"/>
                <a:gd name="connsiteY13-198" fmla="*/ 4867082 h 5046560"/>
                <a:gd name="connsiteX0-199" fmla="*/ 716301 w 7347875"/>
                <a:gd name="connsiteY0-200" fmla="*/ 472905 h 5046560"/>
                <a:gd name="connsiteX1-201" fmla="*/ 2856538 w 7347875"/>
                <a:gd name="connsiteY1-202" fmla="*/ 256 h 5046560"/>
                <a:gd name="connsiteX2-203" fmla="*/ 4862839 w 7347875"/>
                <a:gd name="connsiteY2-204" fmla="*/ 453958 h 5046560"/>
                <a:gd name="connsiteX3-205" fmla="*/ 6536025 w 7347875"/>
                <a:gd name="connsiteY3-206" fmla="*/ 1647586 h 5046560"/>
                <a:gd name="connsiteX4-207" fmla="*/ 6972817 w 7347875"/>
                <a:gd name="connsiteY4-208" fmla="*/ 2141444 h 5046560"/>
                <a:gd name="connsiteX5-209" fmla="*/ 7290343 w 7347875"/>
                <a:gd name="connsiteY5-210" fmla="*/ 3652263 h 5046560"/>
                <a:gd name="connsiteX6-211" fmla="*/ 6622719 w 7347875"/>
                <a:gd name="connsiteY6-212" fmla="*/ 4625329 h 5046560"/>
                <a:gd name="connsiteX7-213" fmla="*/ 5302936 w 7347875"/>
                <a:gd name="connsiteY7-214" fmla="*/ 4840094 h 5046560"/>
                <a:gd name="connsiteX8-215" fmla="*/ 4881878 w 7347875"/>
                <a:gd name="connsiteY8-216" fmla="*/ 4635681 h 5046560"/>
                <a:gd name="connsiteX9-217" fmla="*/ 3916100 w 7347875"/>
                <a:gd name="connsiteY9-218" fmla="*/ 4320645 h 5046560"/>
                <a:gd name="connsiteX10-219" fmla="*/ 3020353 w 7347875"/>
                <a:gd name="connsiteY10-220" fmla="*/ 4430992 h 5046560"/>
                <a:gd name="connsiteX11-221" fmla="*/ 2301464 w 7347875"/>
                <a:gd name="connsiteY11-222" fmla="*/ 4694916 h 5046560"/>
                <a:gd name="connsiteX12-223" fmla="*/ 0 w 7347875"/>
                <a:gd name="connsiteY12-224" fmla="*/ 4867082 h 5046560"/>
                <a:gd name="connsiteX0-225" fmla="*/ 2856538 w 7347875"/>
                <a:gd name="connsiteY0-226" fmla="*/ 0 h 5046304"/>
                <a:gd name="connsiteX1-227" fmla="*/ 4862839 w 7347875"/>
                <a:gd name="connsiteY1-228" fmla="*/ 453702 h 5046304"/>
                <a:gd name="connsiteX2-229" fmla="*/ 6536025 w 7347875"/>
                <a:gd name="connsiteY2-230" fmla="*/ 1647330 h 5046304"/>
                <a:gd name="connsiteX3-231" fmla="*/ 6972817 w 7347875"/>
                <a:gd name="connsiteY3-232" fmla="*/ 2141188 h 5046304"/>
                <a:gd name="connsiteX4-233" fmla="*/ 7290343 w 7347875"/>
                <a:gd name="connsiteY4-234" fmla="*/ 3652007 h 5046304"/>
                <a:gd name="connsiteX5-235" fmla="*/ 6622719 w 7347875"/>
                <a:gd name="connsiteY5-236" fmla="*/ 4625073 h 5046304"/>
                <a:gd name="connsiteX6-237" fmla="*/ 5302936 w 7347875"/>
                <a:gd name="connsiteY6-238" fmla="*/ 4839838 h 5046304"/>
                <a:gd name="connsiteX7-239" fmla="*/ 4881878 w 7347875"/>
                <a:gd name="connsiteY7-240" fmla="*/ 4635425 h 5046304"/>
                <a:gd name="connsiteX8-241" fmla="*/ 3916100 w 7347875"/>
                <a:gd name="connsiteY8-242" fmla="*/ 4320389 h 5046304"/>
                <a:gd name="connsiteX9-243" fmla="*/ 3020353 w 7347875"/>
                <a:gd name="connsiteY9-244" fmla="*/ 4430736 h 5046304"/>
                <a:gd name="connsiteX10-245" fmla="*/ 2301464 w 7347875"/>
                <a:gd name="connsiteY10-246" fmla="*/ 4694660 h 5046304"/>
                <a:gd name="connsiteX11-247" fmla="*/ 0 w 7347875"/>
                <a:gd name="connsiteY11-248" fmla="*/ 4866826 h 5046304"/>
                <a:gd name="connsiteX0-249" fmla="*/ 4862839 w 7347875"/>
                <a:gd name="connsiteY0-250" fmla="*/ 0 h 4592602"/>
                <a:gd name="connsiteX1-251" fmla="*/ 6536025 w 7347875"/>
                <a:gd name="connsiteY1-252" fmla="*/ 1193628 h 4592602"/>
                <a:gd name="connsiteX2-253" fmla="*/ 6972817 w 7347875"/>
                <a:gd name="connsiteY2-254" fmla="*/ 1687486 h 4592602"/>
                <a:gd name="connsiteX3-255" fmla="*/ 7290343 w 7347875"/>
                <a:gd name="connsiteY3-256" fmla="*/ 3198305 h 4592602"/>
                <a:gd name="connsiteX4-257" fmla="*/ 6622719 w 7347875"/>
                <a:gd name="connsiteY4-258" fmla="*/ 4171371 h 4592602"/>
                <a:gd name="connsiteX5-259" fmla="*/ 5302936 w 7347875"/>
                <a:gd name="connsiteY5-260" fmla="*/ 4386136 h 4592602"/>
                <a:gd name="connsiteX6-261" fmla="*/ 4881878 w 7347875"/>
                <a:gd name="connsiteY6-262" fmla="*/ 4181723 h 4592602"/>
                <a:gd name="connsiteX7-263" fmla="*/ 3916100 w 7347875"/>
                <a:gd name="connsiteY7-264" fmla="*/ 3866687 h 4592602"/>
                <a:gd name="connsiteX8-265" fmla="*/ 3020353 w 7347875"/>
                <a:gd name="connsiteY8-266" fmla="*/ 3977034 h 4592602"/>
                <a:gd name="connsiteX9-267" fmla="*/ 2301464 w 7347875"/>
                <a:gd name="connsiteY9-268" fmla="*/ 4240958 h 4592602"/>
                <a:gd name="connsiteX10-269" fmla="*/ 0 w 7347875"/>
                <a:gd name="connsiteY10-270" fmla="*/ 4413124 h 4592602"/>
                <a:gd name="connsiteX0-271" fmla="*/ 6536025 w 7347875"/>
                <a:gd name="connsiteY0-272" fmla="*/ 0 h 3398974"/>
                <a:gd name="connsiteX1-273" fmla="*/ 6972817 w 7347875"/>
                <a:gd name="connsiteY1-274" fmla="*/ 493858 h 3398974"/>
                <a:gd name="connsiteX2-275" fmla="*/ 7290343 w 7347875"/>
                <a:gd name="connsiteY2-276" fmla="*/ 2004677 h 3398974"/>
                <a:gd name="connsiteX3-277" fmla="*/ 6622719 w 7347875"/>
                <a:gd name="connsiteY3-278" fmla="*/ 2977743 h 3398974"/>
                <a:gd name="connsiteX4-279" fmla="*/ 5302936 w 7347875"/>
                <a:gd name="connsiteY4-280" fmla="*/ 3192508 h 3398974"/>
                <a:gd name="connsiteX5-281" fmla="*/ 4881878 w 7347875"/>
                <a:gd name="connsiteY5-282" fmla="*/ 2988095 h 3398974"/>
                <a:gd name="connsiteX6-283" fmla="*/ 3916100 w 7347875"/>
                <a:gd name="connsiteY6-284" fmla="*/ 2673059 h 3398974"/>
                <a:gd name="connsiteX7-285" fmla="*/ 3020353 w 7347875"/>
                <a:gd name="connsiteY7-286" fmla="*/ 2783406 h 3398974"/>
                <a:gd name="connsiteX8-287" fmla="*/ 2301464 w 7347875"/>
                <a:gd name="connsiteY8-288" fmla="*/ 3047330 h 3398974"/>
                <a:gd name="connsiteX9-289" fmla="*/ 0 w 7347875"/>
                <a:gd name="connsiteY9-290" fmla="*/ 3219496 h 3398974"/>
                <a:gd name="connsiteX0-291" fmla="*/ 6972817 w 7347875"/>
                <a:gd name="connsiteY0-292" fmla="*/ 0 h 2905116"/>
                <a:gd name="connsiteX1-293" fmla="*/ 7290343 w 7347875"/>
                <a:gd name="connsiteY1-294" fmla="*/ 1510819 h 2905116"/>
                <a:gd name="connsiteX2-295" fmla="*/ 6622719 w 7347875"/>
                <a:gd name="connsiteY2-296" fmla="*/ 2483885 h 2905116"/>
                <a:gd name="connsiteX3-297" fmla="*/ 5302936 w 7347875"/>
                <a:gd name="connsiteY3-298" fmla="*/ 2698650 h 2905116"/>
                <a:gd name="connsiteX4-299" fmla="*/ 4881878 w 7347875"/>
                <a:gd name="connsiteY4-300" fmla="*/ 2494237 h 2905116"/>
                <a:gd name="connsiteX5-301" fmla="*/ 3916100 w 7347875"/>
                <a:gd name="connsiteY5-302" fmla="*/ 2179201 h 2905116"/>
                <a:gd name="connsiteX6-303" fmla="*/ 3020353 w 7347875"/>
                <a:gd name="connsiteY6-304" fmla="*/ 2289548 h 2905116"/>
                <a:gd name="connsiteX7-305" fmla="*/ 2301464 w 7347875"/>
                <a:gd name="connsiteY7-306" fmla="*/ 2553472 h 2905116"/>
                <a:gd name="connsiteX8-307" fmla="*/ 0 w 7347875"/>
                <a:gd name="connsiteY8-308" fmla="*/ 2725638 h 2905116"/>
                <a:gd name="connsiteX0-309" fmla="*/ 7290343 w 7290343"/>
                <a:gd name="connsiteY0-310" fmla="*/ 0 h 1394297"/>
                <a:gd name="connsiteX1-311" fmla="*/ 6622719 w 7290343"/>
                <a:gd name="connsiteY1-312" fmla="*/ 973066 h 1394297"/>
                <a:gd name="connsiteX2-313" fmla="*/ 5302936 w 7290343"/>
                <a:gd name="connsiteY2-314" fmla="*/ 1187831 h 1394297"/>
                <a:gd name="connsiteX3-315" fmla="*/ 4881878 w 7290343"/>
                <a:gd name="connsiteY3-316" fmla="*/ 983418 h 1394297"/>
                <a:gd name="connsiteX4-317" fmla="*/ 3916100 w 7290343"/>
                <a:gd name="connsiteY4-318" fmla="*/ 668382 h 1394297"/>
                <a:gd name="connsiteX5-319" fmla="*/ 3020353 w 7290343"/>
                <a:gd name="connsiteY5-320" fmla="*/ 778729 h 1394297"/>
                <a:gd name="connsiteX6-321" fmla="*/ 2301464 w 7290343"/>
                <a:gd name="connsiteY6-322" fmla="*/ 1042653 h 1394297"/>
                <a:gd name="connsiteX7-323" fmla="*/ 0 w 7290343"/>
                <a:gd name="connsiteY7-324" fmla="*/ 1214819 h 1394297"/>
                <a:gd name="connsiteX0-325" fmla="*/ 6622719 w 6622719"/>
                <a:gd name="connsiteY0-326" fmla="*/ 311933 h 733164"/>
                <a:gd name="connsiteX1-327" fmla="*/ 5302936 w 6622719"/>
                <a:gd name="connsiteY1-328" fmla="*/ 526698 h 733164"/>
                <a:gd name="connsiteX2-329" fmla="*/ 4881878 w 6622719"/>
                <a:gd name="connsiteY2-330" fmla="*/ 322285 h 733164"/>
                <a:gd name="connsiteX3-331" fmla="*/ 3916100 w 6622719"/>
                <a:gd name="connsiteY3-332" fmla="*/ 7249 h 733164"/>
                <a:gd name="connsiteX4-333" fmla="*/ 3020353 w 6622719"/>
                <a:gd name="connsiteY4-334" fmla="*/ 117596 h 733164"/>
                <a:gd name="connsiteX5-335" fmla="*/ 2301464 w 6622719"/>
                <a:gd name="connsiteY5-336" fmla="*/ 381520 h 733164"/>
                <a:gd name="connsiteX6-337" fmla="*/ 0 w 6622719"/>
                <a:gd name="connsiteY6-338" fmla="*/ 553686 h 73316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1" name="Freeform: Shape 40"/>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1" fmla="*/ 7614819 w 8339975"/>
                <a:gd name="connsiteY0-2" fmla="*/ 4625329 h 5016456"/>
                <a:gd name="connsiteX1-3" fmla="*/ 6295036 w 8339975"/>
                <a:gd name="connsiteY1-4" fmla="*/ 4840094 h 5016456"/>
                <a:gd name="connsiteX2-5" fmla="*/ 5873978 w 8339975"/>
                <a:gd name="connsiteY2-6" fmla="*/ 4635681 h 5016456"/>
                <a:gd name="connsiteX3-7" fmla="*/ 4908200 w 8339975"/>
                <a:gd name="connsiteY3-8" fmla="*/ 4320645 h 5016456"/>
                <a:gd name="connsiteX4-9" fmla="*/ 4012453 w 8339975"/>
                <a:gd name="connsiteY4-10" fmla="*/ 4430992 h 5016456"/>
                <a:gd name="connsiteX5-11" fmla="*/ 3293564 w 8339975"/>
                <a:gd name="connsiteY5-12" fmla="*/ 4694916 h 5016456"/>
                <a:gd name="connsiteX6-13" fmla="*/ 900660 w 8339975"/>
                <a:gd name="connsiteY6-14" fmla="*/ 4775642 h 5016456"/>
                <a:gd name="connsiteX7-15" fmla="*/ 464143 w 8339975"/>
                <a:gd name="connsiteY7-16" fmla="*/ 4374943 h 5016456"/>
                <a:gd name="connsiteX8-17" fmla="*/ 100508 w 8339975"/>
                <a:gd name="connsiteY8-18" fmla="*/ 3580002 h 5016456"/>
                <a:gd name="connsiteX9-19" fmla="*/ 1210 w 8339975"/>
                <a:gd name="connsiteY9-20" fmla="*/ 2578945 h 5016456"/>
                <a:gd name="connsiteX10-21" fmla="*/ 500797 w 8339975"/>
                <a:gd name="connsiteY10-22" fmla="*/ 1384103 h 5016456"/>
                <a:gd name="connsiteX11-23" fmla="*/ 1318314 w 8339975"/>
                <a:gd name="connsiteY11-24" fmla="*/ 689794 h 5016456"/>
                <a:gd name="connsiteX12-25" fmla="*/ 1708401 w 8339975"/>
                <a:gd name="connsiteY12-26" fmla="*/ 472905 h 5016456"/>
                <a:gd name="connsiteX13-27" fmla="*/ 3848638 w 8339975"/>
                <a:gd name="connsiteY13-28" fmla="*/ 256 h 5016456"/>
                <a:gd name="connsiteX14-29" fmla="*/ 5854939 w 8339975"/>
                <a:gd name="connsiteY14-30" fmla="*/ 453958 h 5016456"/>
                <a:gd name="connsiteX15-31" fmla="*/ 7528125 w 8339975"/>
                <a:gd name="connsiteY15-32" fmla="*/ 1647586 h 5016456"/>
                <a:gd name="connsiteX16-33" fmla="*/ 7964917 w 8339975"/>
                <a:gd name="connsiteY16-34" fmla="*/ 2141444 h 5016456"/>
                <a:gd name="connsiteX17-35" fmla="*/ 8282443 w 8339975"/>
                <a:gd name="connsiteY17-36" fmla="*/ 3652263 h 5016456"/>
                <a:gd name="connsiteX18-37" fmla="*/ 7708527 w 8339975"/>
                <a:gd name="connsiteY18-38" fmla="*/ 4719037 h 5016456"/>
                <a:gd name="connsiteX0-39" fmla="*/ 7614819 w 8339975"/>
                <a:gd name="connsiteY0-40" fmla="*/ 4625329 h 5016456"/>
                <a:gd name="connsiteX1-41" fmla="*/ 6295036 w 8339975"/>
                <a:gd name="connsiteY1-42" fmla="*/ 4840094 h 5016456"/>
                <a:gd name="connsiteX2-43" fmla="*/ 5873978 w 8339975"/>
                <a:gd name="connsiteY2-44" fmla="*/ 4635681 h 5016456"/>
                <a:gd name="connsiteX3-45" fmla="*/ 4908200 w 8339975"/>
                <a:gd name="connsiteY3-46" fmla="*/ 4320645 h 5016456"/>
                <a:gd name="connsiteX4-47" fmla="*/ 4012453 w 8339975"/>
                <a:gd name="connsiteY4-48" fmla="*/ 4430992 h 5016456"/>
                <a:gd name="connsiteX5-49" fmla="*/ 3293564 w 8339975"/>
                <a:gd name="connsiteY5-50" fmla="*/ 4694916 h 5016456"/>
                <a:gd name="connsiteX6-51" fmla="*/ 900660 w 8339975"/>
                <a:gd name="connsiteY6-52" fmla="*/ 4775642 h 5016456"/>
                <a:gd name="connsiteX7-53" fmla="*/ 464143 w 8339975"/>
                <a:gd name="connsiteY7-54" fmla="*/ 4374943 h 5016456"/>
                <a:gd name="connsiteX8-55" fmla="*/ 100508 w 8339975"/>
                <a:gd name="connsiteY8-56" fmla="*/ 3580002 h 5016456"/>
                <a:gd name="connsiteX9-57" fmla="*/ 1210 w 8339975"/>
                <a:gd name="connsiteY9-58" fmla="*/ 2578945 h 5016456"/>
                <a:gd name="connsiteX10-59" fmla="*/ 500797 w 8339975"/>
                <a:gd name="connsiteY10-60" fmla="*/ 1384103 h 5016456"/>
                <a:gd name="connsiteX11-61" fmla="*/ 1318314 w 8339975"/>
                <a:gd name="connsiteY11-62" fmla="*/ 689794 h 5016456"/>
                <a:gd name="connsiteX12-63" fmla="*/ 1708401 w 8339975"/>
                <a:gd name="connsiteY12-64" fmla="*/ 472905 h 5016456"/>
                <a:gd name="connsiteX13-65" fmla="*/ 3848638 w 8339975"/>
                <a:gd name="connsiteY13-66" fmla="*/ 256 h 5016456"/>
                <a:gd name="connsiteX14-67" fmla="*/ 5854939 w 8339975"/>
                <a:gd name="connsiteY14-68" fmla="*/ 453958 h 5016456"/>
                <a:gd name="connsiteX15-69" fmla="*/ 7528125 w 8339975"/>
                <a:gd name="connsiteY15-70" fmla="*/ 1647586 h 5016456"/>
                <a:gd name="connsiteX16-71" fmla="*/ 7964917 w 8339975"/>
                <a:gd name="connsiteY16-72" fmla="*/ 2141444 h 5016456"/>
                <a:gd name="connsiteX17-73" fmla="*/ 8282443 w 8339975"/>
                <a:gd name="connsiteY17-74" fmla="*/ 3652263 h 5016456"/>
                <a:gd name="connsiteX0-75" fmla="*/ 7614819 w 7964917"/>
                <a:gd name="connsiteY0-76" fmla="*/ 4625329 h 5016456"/>
                <a:gd name="connsiteX1-77" fmla="*/ 6295036 w 7964917"/>
                <a:gd name="connsiteY1-78" fmla="*/ 4840094 h 5016456"/>
                <a:gd name="connsiteX2-79" fmla="*/ 5873978 w 7964917"/>
                <a:gd name="connsiteY2-80" fmla="*/ 4635681 h 5016456"/>
                <a:gd name="connsiteX3-81" fmla="*/ 4908200 w 7964917"/>
                <a:gd name="connsiteY3-82" fmla="*/ 4320645 h 5016456"/>
                <a:gd name="connsiteX4-83" fmla="*/ 4012453 w 7964917"/>
                <a:gd name="connsiteY4-84" fmla="*/ 4430992 h 5016456"/>
                <a:gd name="connsiteX5-85" fmla="*/ 3293564 w 7964917"/>
                <a:gd name="connsiteY5-86" fmla="*/ 4694916 h 5016456"/>
                <a:gd name="connsiteX6-87" fmla="*/ 900660 w 7964917"/>
                <a:gd name="connsiteY6-88" fmla="*/ 4775642 h 5016456"/>
                <a:gd name="connsiteX7-89" fmla="*/ 464143 w 7964917"/>
                <a:gd name="connsiteY7-90" fmla="*/ 4374943 h 5016456"/>
                <a:gd name="connsiteX8-91" fmla="*/ 100508 w 7964917"/>
                <a:gd name="connsiteY8-92" fmla="*/ 3580002 h 5016456"/>
                <a:gd name="connsiteX9-93" fmla="*/ 1210 w 7964917"/>
                <a:gd name="connsiteY9-94" fmla="*/ 2578945 h 5016456"/>
                <a:gd name="connsiteX10-95" fmla="*/ 500797 w 7964917"/>
                <a:gd name="connsiteY10-96" fmla="*/ 1384103 h 5016456"/>
                <a:gd name="connsiteX11-97" fmla="*/ 1318314 w 7964917"/>
                <a:gd name="connsiteY11-98" fmla="*/ 689794 h 5016456"/>
                <a:gd name="connsiteX12-99" fmla="*/ 1708401 w 7964917"/>
                <a:gd name="connsiteY12-100" fmla="*/ 472905 h 5016456"/>
                <a:gd name="connsiteX13-101" fmla="*/ 3848638 w 7964917"/>
                <a:gd name="connsiteY13-102" fmla="*/ 256 h 5016456"/>
                <a:gd name="connsiteX14-103" fmla="*/ 5854939 w 7964917"/>
                <a:gd name="connsiteY14-104" fmla="*/ 453958 h 5016456"/>
                <a:gd name="connsiteX15-105" fmla="*/ 7528125 w 7964917"/>
                <a:gd name="connsiteY15-106" fmla="*/ 1647586 h 5016456"/>
                <a:gd name="connsiteX16-107" fmla="*/ 7964917 w 7964917"/>
                <a:gd name="connsiteY16-108" fmla="*/ 2141444 h 5016456"/>
                <a:gd name="connsiteX0-109" fmla="*/ 7614819 w 7614819"/>
                <a:gd name="connsiteY0-110" fmla="*/ 4625329 h 5016456"/>
                <a:gd name="connsiteX1-111" fmla="*/ 6295036 w 7614819"/>
                <a:gd name="connsiteY1-112" fmla="*/ 4840094 h 5016456"/>
                <a:gd name="connsiteX2-113" fmla="*/ 5873978 w 7614819"/>
                <a:gd name="connsiteY2-114" fmla="*/ 4635681 h 5016456"/>
                <a:gd name="connsiteX3-115" fmla="*/ 4908200 w 7614819"/>
                <a:gd name="connsiteY3-116" fmla="*/ 4320645 h 5016456"/>
                <a:gd name="connsiteX4-117" fmla="*/ 4012453 w 7614819"/>
                <a:gd name="connsiteY4-118" fmla="*/ 4430992 h 5016456"/>
                <a:gd name="connsiteX5-119" fmla="*/ 3293564 w 7614819"/>
                <a:gd name="connsiteY5-120" fmla="*/ 4694916 h 5016456"/>
                <a:gd name="connsiteX6-121" fmla="*/ 900660 w 7614819"/>
                <a:gd name="connsiteY6-122" fmla="*/ 4775642 h 5016456"/>
                <a:gd name="connsiteX7-123" fmla="*/ 464143 w 7614819"/>
                <a:gd name="connsiteY7-124" fmla="*/ 4374943 h 5016456"/>
                <a:gd name="connsiteX8-125" fmla="*/ 100508 w 7614819"/>
                <a:gd name="connsiteY8-126" fmla="*/ 3580002 h 5016456"/>
                <a:gd name="connsiteX9-127" fmla="*/ 1210 w 7614819"/>
                <a:gd name="connsiteY9-128" fmla="*/ 2578945 h 5016456"/>
                <a:gd name="connsiteX10-129" fmla="*/ 500797 w 7614819"/>
                <a:gd name="connsiteY10-130" fmla="*/ 1384103 h 5016456"/>
                <a:gd name="connsiteX11-131" fmla="*/ 1318314 w 7614819"/>
                <a:gd name="connsiteY11-132" fmla="*/ 689794 h 5016456"/>
                <a:gd name="connsiteX12-133" fmla="*/ 1708401 w 7614819"/>
                <a:gd name="connsiteY12-134" fmla="*/ 472905 h 5016456"/>
                <a:gd name="connsiteX13-135" fmla="*/ 3848638 w 7614819"/>
                <a:gd name="connsiteY13-136" fmla="*/ 256 h 5016456"/>
                <a:gd name="connsiteX14-137" fmla="*/ 5854939 w 7614819"/>
                <a:gd name="connsiteY14-138" fmla="*/ 453958 h 5016456"/>
                <a:gd name="connsiteX15-139" fmla="*/ 7528125 w 7614819"/>
                <a:gd name="connsiteY15-140" fmla="*/ 1647586 h 5016456"/>
                <a:gd name="connsiteX0-141" fmla="*/ 7614819 w 7614819"/>
                <a:gd name="connsiteY0-142" fmla="*/ 4625329 h 5016456"/>
                <a:gd name="connsiteX1-143" fmla="*/ 6295036 w 7614819"/>
                <a:gd name="connsiteY1-144" fmla="*/ 4840094 h 5016456"/>
                <a:gd name="connsiteX2-145" fmla="*/ 5873978 w 7614819"/>
                <a:gd name="connsiteY2-146" fmla="*/ 4635681 h 5016456"/>
                <a:gd name="connsiteX3-147" fmla="*/ 4908200 w 7614819"/>
                <a:gd name="connsiteY3-148" fmla="*/ 4320645 h 5016456"/>
                <a:gd name="connsiteX4-149" fmla="*/ 4012453 w 7614819"/>
                <a:gd name="connsiteY4-150" fmla="*/ 4430992 h 5016456"/>
                <a:gd name="connsiteX5-151" fmla="*/ 3293564 w 7614819"/>
                <a:gd name="connsiteY5-152" fmla="*/ 4694916 h 5016456"/>
                <a:gd name="connsiteX6-153" fmla="*/ 900660 w 7614819"/>
                <a:gd name="connsiteY6-154" fmla="*/ 4775642 h 5016456"/>
                <a:gd name="connsiteX7-155" fmla="*/ 464143 w 7614819"/>
                <a:gd name="connsiteY7-156" fmla="*/ 4374943 h 5016456"/>
                <a:gd name="connsiteX8-157" fmla="*/ 100508 w 7614819"/>
                <a:gd name="connsiteY8-158" fmla="*/ 3580002 h 5016456"/>
                <a:gd name="connsiteX9-159" fmla="*/ 1210 w 7614819"/>
                <a:gd name="connsiteY9-160" fmla="*/ 2578945 h 5016456"/>
                <a:gd name="connsiteX10-161" fmla="*/ 500797 w 7614819"/>
                <a:gd name="connsiteY10-162" fmla="*/ 1384103 h 5016456"/>
                <a:gd name="connsiteX11-163" fmla="*/ 1318314 w 7614819"/>
                <a:gd name="connsiteY11-164" fmla="*/ 689794 h 5016456"/>
                <a:gd name="connsiteX12-165" fmla="*/ 1708401 w 7614819"/>
                <a:gd name="connsiteY12-166" fmla="*/ 472905 h 5016456"/>
                <a:gd name="connsiteX13-167" fmla="*/ 3848638 w 7614819"/>
                <a:gd name="connsiteY13-168" fmla="*/ 256 h 5016456"/>
                <a:gd name="connsiteX14-169" fmla="*/ 5854939 w 7614819"/>
                <a:gd name="connsiteY14-170" fmla="*/ 453958 h 5016456"/>
                <a:gd name="connsiteX0-171" fmla="*/ 7614819 w 7614819"/>
                <a:gd name="connsiteY0-172" fmla="*/ 4625329 h 5016456"/>
                <a:gd name="connsiteX1-173" fmla="*/ 6295036 w 7614819"/>
                <a:gd name="connsiteY1-174" fmla="*/ 4840094 h 5016456"/>
                <a:gd name="connsiteX2-175" fmla="*/ 5873978 w 7614819"/>
                <a:gd name="connsiteY2-176" fmla="*/ 4635681 h 5016456"/>
                <a:gd name="connsiteX3-177" fmla="*/ 4908200 w 7614819"/>
                <a:gd name="connsiteY3-178" fmla="*/ 4320645 h 5016456"/>
                <a:gd name="connsiteX4-179" fmla="*/ 4012453 w 7614819"/>
                <a:gd name="connsiteY4-180" fmla="*/ 4430992 h 5016456"/>
                <a:gd name="connsiteX5-181" fmla="*/ 3293564 w 7614819"/>
                <a:gd name="connsiteY5-182" fmla="*/ 4694916 h 5016456"/>
                <a:gd name="connsiteX6-183" fmla="*/ 900660 w 7614819"/>
                <a:gd name="connsiteY6-184" fmla="*/ 4775642 h 5016456"/>
                <a:gd name="connsiteX7-185" fmla="*/ 464143 w 7614819"/>
                <a:gd name="connsiteY7-186" fmla="*/ 4374943 h 5016456"/>
                <a:gd name="connsiteX8-187" fmla="*/ 100508 w 7614819"/>
                <a:gd name="connsiteY8-188" fmla="*/ 3580002 h 5016456"/>
                <a:gd name="connsiteX9-189" fmla="*/ 1210 w 7614819"/>
                <a:gd name="connsiteY9-190" fmla="*/ 2578945 h 5016456"/>
                <a:gd name="connsiteX10-191" fmla="*/ 500797 w 7614819"/>
                <a:gd name="connsiteY10-192" fmla="*/ 1384103 h 5016456"/>
                <a:gd name="connsiteX11-193" fmla="*/ 1318314 w 7614819"/>
                <a:gd name="connsiteY11-194" fmla="*/ 689794 h 5016456"/>
                <a:gd name="connsiteX12-195" fmla="*/ 1708401 w 7614819"/>
                <a:gd name="connsiteY12-196" fmla="*/ 472905 h 5016456"/>
                <a:gd name="connsiteX13-197" fmla="*/ 3848638 w 7614819"/>
                <a:gd name="connsiteY13-198" fmla="*/ 256 h 5016456"/>
                <a:gd name="connsiteX0-199" fmla="*/ 7614819 w 7614819"/>
                <a:gd name="connsiteY0-200" fmla="*/ 4152424 h 4543551"/>
                <a:gd name="connsiteX1-201" fmla="*/ 6295036 w 7614819"/>
                <a:gd name="connsiteY1-202" fmla="*/ 4367189 h 4543551"/>
                <a:gd name="connsiteX2-203" fmla="*/ 5873978 w 7614819"/>
                <a:gd name="connsiteY2-204" fmla="*/ 4162776 h 4543551"/>
                <a:gd name="connsiteX3-205" fmla="*/ 4908200 w 7614819"/>
                <a:gd name="connsiteY3-206" fmla="*/ 3847740 h 4543551"/>
                <a:gd name="connsiteX4-207" fmla="*/ 4012453 w 7614819"/>
                <a:gd name="connsiteY4-208" fmla="*/ 3958087 h 4543551"/>
                <a:gd name="connsiteX5-209" fmla="*/ 3293564 w 7614819"/>
                <a:gd name="connsiteY5-210" fmla="*/ 4222011 h 4543551"/>
                <a:gd name="connsiteX6-211" fmla="*/ 900660 w 7614819"/>
                <a:gd name="connsiteY6-212" fmla="*/ 4302737 h 4543551"/>
                <a:gd name="connsiteX7-213" fmla="*/ 464143 w 7614819"/>
                <a:gd name="connsiteY7-214" fmla="*/ 3902038 h 4543551"/>
                <a:gd name="connsiteX8-215" fmla="*/ 100508 w 7614819"/>
                <a:gd name="connsiteY8-216" fmla="*/ 3107097 h 4543551"/>
                <a:gd name="connsiteX9-217" fmla="*/ 1210 w 7614819"/>
                <a:gd name="connsiteY9-218" fmla="*/ 2106040 h 4543551"/>
                <a:gd name="connsiteX10-219" fmla="*/ 500797 w 7614819"/>
                <a:gd name="connsiteY10-220" fmla="*/ 911198 h 4543551"/>
                <a:gd name="connsiteX11-221" fmla="*/ 1318314 w 7614819"/>
                <a:gd name="connsiteY11-222" fmla="*/ 216889 h 4543551"/>
                <a:gd name="connsiteX12-223" fmla="*/ 1708401 w 7614819"/>
                <a:gd name="connsiteY12-224" fmla="*/ 0 h 4543551"/>
                <a:gd name="connsiteX0-225" fmla="*/ 7614819 w 7614819"/>
                <a:gd name="connsiteY0-226" fmla="*/ 3935535 h 4326662"/>
                <a:gd name="connsiteX1-227" fmla="*/ 6295036 w 7614819"/>
                <a:gd name="connsiteY1-228" fmla="*/ 4150300 h 4326662"/>
                <a:gd name="connsiteX2-229" fmla="*/ 5873978 w 7614819"/>
                <a:gd name="connsiteY2-230" fmla="*/ 3945887 h 4326662"/>
                <a:gd name="connsiteX3-231" fmla="*/ 4908200 w 7614819"/>
                <a:gd name="connsiteY3-232" fmla="*/ 3630851 h 4326662"/>
                <a:gd name="connsiteX4-233" fmla="*/ 4012453 w 7614819"/>
                <a:gd name="connsiteY4-234" fmla="*/ 3741198 h 4326662"/>
                <a:gd name="connsiteX5-235" fmla="*/ 3293564 w 7614819"/>
                <a:gd name="connsiteY5-236" fmla="*/ 4005122 h 4326662"/>
                <a:gd name="connsiteX6-237" fmla="*/ 900660 w 7614819"/>
                <a:gd name="connsiteY6-238" fmla="*/ 4085848 h 4326662"/>
                <a:gd name="connsiteX7-239" fmla="*/ 464143 w 7614819"/>
                <a:gd name="connsiteY7-240" fmla="*/ 3685149 h 4326662"/>
                <a:gd name="connsiteX8-241" fmla="*/ 100508 w 7614819"/>
                <a:gd name="connsiteY8-242" fmla="*/ 2890208 h 4326662"/>
                <a:gd name="connsiteX9-243" fmla="*/ 1210 w 7614819"/>
                <a:gd name="connsiteY9-244" fmla="*/ 1889151 h 4326662"/>
                <a:gd name="connsiteX10-245" fmla="*/ 500797 w 7614819"/>
                <a:gd name="connsiteY10-246" fmla="*/ 694309 h 4326662"/>
                <a:gd name="connsiteX11-247" fmla="*/ 1318314 w 7614819"/>
                <a:gd name="connsiteY11-248" fmla="*/ 0 h 4326662"/>
                <a:gd name="connsiteX0-249" fmla="*/ 7614819 w 7614819"/>
                <a:gd name="connsiteY0-250" fmla="*/ 3241226 h 3632353"/>
                <a:gd name="connsiteX1-251" fmla="*/ 6295036 w 7614819"/>
                <a:gd name="connsiteY1-252" fmla="*/ 3455991 h 3632353"/>
                <a:gd name="connsiteX2-253" fmla="*/ 5873978 w 7614819"/>
                <a:gd name="connsiteY2-254" fmla="*/ 3251578 h 3632353"/>
                <a:gd name="connsiteX3-255" fmla="*/ 4908200 w 7614819"/>
                <a:gd name="connsiteY3-256" fmla="*/ 2936542 h 3632353"/>
                <a:gd name="connsiteX4-257" fmla="*/ 4012453 w 7614819"/>
                <a:gd name="connsiteY4-258" fmla="*/ 3046889 h 3632353"/>
                <a:gd name="connsiteX5-259" fmla="*/ 3293564 w 7614819"/>
                <a:gd name="connsiteY5-260" fmla="*/ 3310813 h 3632353"/>
                <a:gd name="connsiteX6-261" fmla="*/ 900660 w 7614819"/>
                <a:gd name="connsiteY6-262" fmla="*/ 3391539 h 3632353"/>
                <a:gd name="connsiteX7-263" fmla="*/ 464143 w 7614819"/>
                <a:gd name="connsiteY7-264" fmla="*/ 2990840 h 3632353"/>
                <a:gd name="connsiteX8-265" fmla="*/ 100508 w 7614819"/>
                <a:gd name="connsiteY8-266" fmla="*/ 2195899 h 3632353"/>
                <a:gd name="connsiteX9-267" fmla="*/ 1210 w 7614819"/>
                <a:gd name="connsiteY9-268" fmla="*/ 1194842 h 3632353"/>
                <a:gd name="connsiteX10-269" fmla="*/ 500797 w 7614819"/>
                <a:gd name="connsiteY10-270" fmla="*/ 0 h 3632353"/>
                <a:gd name="connsiteX0-271" fmla="*/ 7614819 w 7614819"/>
                <a:gd name="connsiteY0-272" fmla="*/ 2046384 h 2437511"/>
                <a:gd name="connsiteX1-273" fmla="*/ 6295036 w 7614819"/>
                <a:gd name="connsiteY1-274" fmla="*/ 2261149 h 2437511"/>
                <a:gd name="connsiteX2-275" fmla="*/ 5873978 w 7614819"/>
                <a:gd name="connsiteY2-276" fmla="*/ 2056736 h 2437511"/>
                <a:gd name="connsiteX3-277" fmla="*/ 4908200 w 7614819"/>
                <a:gd name="connsiteY3-278" fmla="*/ 1741700 h 2437511"/>
                <a:gd name="connsiteX4-279" fmla="*/ 4012453 w 7614819"/>
                <a:gd name="connsiteY4-280" fmla="*/ 1852047 h 2437511"/>
                <a:gd name="connsiteX5-281" fmla="*/ 3293564 w 7614819"/>
                <a:gd name="connsiteY5-282" fmla="*/ 2115971 h 2437511"/>
                <a:gd name="connsiteX6-283" fmla="*/ 900660 w 7614819"/>
                <a:gd name="connsiteY6-284" fmla="*/ 2196697 h 2437511"/>
                <a:gd name="connsiteX7-285" fmla="*/ 464143 w 7614819"/>
                <a:gd name="connsiteY7-286" fmla="*/ 1795998 h 2437511"/>
                <a:gd name="connsiteX8-287" fmla="*/ 100508 w 7614819"/>
                <a:gd name="connsiteY8-288" fmla="*/ 1001057 h 2437511"/>
                <a:gd name="connsiteX9-289" fmla="*/ 1210 w 7614819"/>
                <a:gd name="connsiteY9-290" fmla="*/ 0 h 2437511"/>
                <a:gd name="connsiteX0-291" fmla="*/ 7514311 w 7514311"/>
                <a:gd name="connsiteY0-292" fmla="*/ 1045327 h 1436454"/>
                <a:gd name="connsiteX1-293" fmla="*/ 6194528 w 7514311"/>
                <a:gd name="connsiteY1-294" fmla="*/ 1260092 h 1436454"/>
                <a:gd name="connsiteX2-295" fmla="*/ 5773470 w 7514311"/>
                <a:gd name="connsiteY2-296" fmla="*/ 1055679 h 1436454"/>
                <a:gd name="connsiteX3-297" fmla="*/ 4807692 w 7514311"/>
                <a:gd name="connsiteY3-298" fmla="*/ 740643 h 1436454"/>
                <a:gd name="connsiteX4-299" fmla="*/ 3911945 w 7514311"/>
                <a:gd name="connsiteY4-300" fmla="*/ 850990 h 1436454"/>
                <a:gd name="connsiteX5-301" fmla="*/ 3193056 w 7514311"/>
                <a:gd name="connsiteY5-302" fmla="*/ 1114914 h 1436454"/>
                <a:gd name="connsiteX6-303" fmla="*/ 800152 w 7514311"/>
                <a:gd name="connsiteY6-304" fmla="*/ 1195640 h 1436454"/>
                <a:gd name="connsiteX7-305" fmla="*/ 363635 w 7514311"/>
                <a:gd name="connsiteY7-306" fmla="*/ 794941 h 1436454"/>
                <a:gd name="connsiteX8-307" fmla="*/ 0 w 7514311"/>
                <a:gd name="connsiteY8-308" fmla="*/ 0 h 1436454"/>
                <a:gd name="connsiteX0-309" fmla="*/ 7150676 w 7150676"/>
                <a:gd name="connsiteY0-310" fmla="*/ 311933 h 703060"/>
                <a:gd name="connsiteX1-311" fmla="*/ 5830893 w 7150676"/>
                <a:gd name="connsiteY1-312" fmla="*/ 526698 h 703060"/>
                <a:gd name="connsiteX2-313" fmla="*/ 5409835 w 7150676"/>
                <a:gd name="connsiteY2-314" fmla="*/ 322285 h 703060"/>
                <a:gd name="connsiteX3-315" fmla="*/ 4444057 w 7150676"/>
                <a:gd name="connsiteY3-316" fmla="*/ 7249 h 703060"/>
                <a:gd name="connsiteX4-317" fmla="*/ 3548310 w 7150676"/>
                <a:gd name="connsiteY4-318" fmla="*/ 117596 h 703060"/>
                <a:gd name="connsiteX5-319" fmla="*/ 2829421 w 7150676"/>
                <a:gd name="connsiteY5-320" fmla="*/ 381520 h 703060"/>
                <a:gd name="connsiteX6-321" fmla="*/ 436517 w 7150676"/>
                <a:gd name="connsiteY6-322" fmla="*/ 462246 h 703060"/>
                <a:gd name="connsiteX7-323" fmla="*/ 0 w 7150676"/>
                <a:gd name="connsiteY7-324" fmla="*/ 61547 h 703060"/>
                <a:gd name="connsiteX0-325" fmla="*/ 6714159 w 6714159"/>
                <a:gd name="connsiteY0-326" fmla="*/ 311933 h 703060"/>
                <a:gd name="connsiteX1-327" fmla="*/ 5394376 w 6714159"/>
                <a:gd name="connsiteY1-328" fmla="*/ 526698 h 703060"/>
                <a:gd name="connsiteX2-329" fmla="*/ 4973318 w 6714159"/>
                <a:gd name="connsiteY2-330" fmla="*/ 322285 h 703060"/>
                <a:gd name="connsiteX3-331" fmla="*/ 4007540 w 6714159"/>
                <a:gd name="connsiteY3-332" fmla="*/ 7249 h 703060"/>
                <a:gd name="connsiteX4-333" fmla="*/ 3111793 w 6714159"/>
                <a:gd name="connsiteY4-334" fmla="*/ 117596 h 703060"/>
                <a:gd name="connsiteX5-335" fmla="*/ 2392904 w 6714159"/>
                <a:gd name="connsiteY5-336" fmla="*/ 381520 h 703060"/>
                <a:gd name="connsiteX6-337" fmla="*/ 0 w 6714159"/>
                <a:gd name="connsiteY6-338" fmla="*/ 462246 h 703060"/>
                <a:gd name="connsiteX0-339" fmla="*/ 5394376 w 5394376"/>
                <a:gd name="connsiteY0-340" fmla="*/ 526698 h 703060"/>
                <a:gd name="connsiteX1-341" fmla="*/ 4973318 w 5394376"/>
                <a:gd name="connsiteY1-342" fmla="*/ 322285 h 703060"/>
                <a:gd name="connsiteX2-343" fmla="*/ 4007540 w 5394376"/>
                <a:gd name="connsiteY2-344" fmla="*/ 7249 h 703060"/>
                <a:gd name="connsiteX3-345" fmla="*/ 3111793 w 5394376"/>
                <a:gd name="connsiteY3-346" fmla="*/ 117596 h 703060"/>
                <a:gd name="connsiteX4-347" fmla="*/ 2392904 w 5394376"/>
                <a:gd name="connsiteY4-348" fmla="*/ 381520 h 703060"/>
                <a:gd name="connsiteX5-349" fmla="*/ 0 w 5394376"/>
                <a:gd name="connsiteY5-350" fmla="*/ 462246 h 7030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52" name="Title 1"/>
          <p:cNvSpPr>
            <a:spLocks noGrp="1"/>
          </p:cNvSpPr>
          <p:nvPr>
            <p:ph type="title" hasCustomPrompt="1"/>
          </p:nvPr>
        </p:nvSpPr>
        <p:spPr>
          <a:xfrm>
            <a:off x="576072" y="85474"/>
            <a:ext cx="7567360" cy="1295270"/>
          </a:xfrm>
        </p:spPr>
        <p:txBody>
          <a:bodyPr anchor="b" anchorCtr="0"/>
          <a:lstStyle>
            <a:lvl1pPr>
              <a:defRPr sz="4800"/>
            </a:lvl1pPr>
          </a:lstStyle>
          <a:p>
            <a:r>
              <a:rPr lang="en-US" dirty="0"/>
              <a:t>click to add title</a:t>
            </a:r>
          </a:p>
        </p:txBody>
      </p:sp>
      <p:sp>
        <p:nvSpPr>
          <p:cNvPr id="29" name="Text Placeholder 28"/>
          <p:cNvSpPr>
            <a:spLocks noGrp="1"/>
          </p:cNvSpPr>
          <p:nvPr>
            <p:ph type="body" sz="quarter" idx="13" hasCustomPrompt="1"/>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vl2pPr>
          </a:lstStyle>
          <a:p>
            <a:pPr lvl="0"/>
            <a:r>
              <a:rPr lang="en-US" dirty="0"/>
              <a:t>Click to add text</a:t>
            </a:r>
          </a:p>
          <a:p>
            <a:pPr lvl="1"/>
            <a:r>
              <a:rPr lang="en-US" dirty="0"/>
              <a:t>second level</a:t>
            </a:r>
          </a:p>
        </p:txBody>
      </p:sp>
      <p:sp>
        <p:nvSpPr>
          <p:cNvPr id="31" name="Text Placeholder 30"/>
          <p:cNvSpPr>
            <a:spLocks noGrp="1"/>
          </p:cNvSpPr>
          <p:nvPr>
            <p:ph type="body" sz="quarter" idx="15" hasCustomPrompt="1"/>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
        <p:nvSpPr>
          <p:cNvPr id="30" name="Text Placeholder 29"/>
          <p:cNvSpPr>
            <a:spLocks noGrp="1"/>
          </p:cNvSpPr>
          <p:nvPr>
            <p:ph type="body" sz="quarter" idx="14" hasCustomPrompt="1"/>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dirty="0"/>
              <a:t>Click to add text</a:t>
            </a:r>
          </a:p>
          <a:p>
            <a:pPr lvl="1"/>
            <a:r>
              <a:rPr lang="en-US" dirty="0"/>
              <a:t>second level</a:t>
            </a:r>
          </a:p>
        </p:txBody>
      </p:sp>
      <p:sp>
        <p:nvSpPr>
          <p:cNvPr id="33" name="Text Placeholder 32"/>
          <p:cNvSpPr>
            <a:spLocks noGrp="1"/>
          </p:cNvSpPr>
          <p:nvPr>
            <p:ph type="body" sz="quarter" idx="17" hasCustomPrompt="1"/>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dirty="0"/>
              <a:t>Click to add text</a:t>
            </a:r>
          </a:p>
          <a:p>
            <a:pPr lvl="1"/>
            <a:r>
              <a:rPr lang="en-US" dirty="0"/>
              <a:t>second level</a:t>
            </a:r>
          </a:p>
        </p:txBody>
      </p:sp>
      <p:sp>
        <p:nvSpPr>
          <p:cNvPr id="32" name="Text Placeholder 31"/>
          <p:cNvSpPr>
            <a:spLocks noGrp="1"/>
          </p:cNvSpPr>
          <p:nvPr>
            <p:ph type="body" sz="quarter" idx="16" hasCustomPrompt="1"/>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0"/>
            <a:ext cx="12192001" cy="6858000"/>
            <a:chOff x="0" y="0"/>
            <a:chExt cx="12192001" cy="6858000"/>
          </a:xfrm>
        </p:grpSpPr>
        <p:sp>
          <p:nvSpPr>
            <p:cNvPr id="23" name="Freeform: Shape 22"/>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6" name="Freeform: Shape 15"/>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0" name="Freeform: Shape 29"/>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31" name="Title 1"/>
          <p:cNvSpPr>
            <a:spLocks noGrp="1"/>
          </p:cNvSpPr>
          <p:nvPr>
            <p:ph type="title" hasCustomPrompt="1"/>
          </p:nvPr>
        </p:nvSpPr>
        <p:spPr>
          <a:xfrm>
            <a:off x="576072" y="82296"/>
            <a:ext cx="10515600" cy="1298448"/>
          </a:xfrm>
        </p:spPr>
        <p:txBody>
          <a:bodyPr anchor="b" anchorCtr="0"/>
          <a:lstStyle>
            <a:lvl1pPr>
              <a:defRPr sz="4800">
                <a:solidFill>
                  <a:schemeClr val="accent1"/>
                </a:solidFill>
              </a:defRPr>
            </a:lvl1pPr>
          </a:lstStyle>
          <a:p>
            <a:r>
              <a:rPr lang="en-US" dirty="0"/>
              <a:t>click to add title</a:t>
            </a:r>
          </a:p>
        </p:txBody>
      </p:sp>
      <p:sp>
        <p:nvSpPr>
          <p:cNvPr id="3" name="Text Placeholder 2"/>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576072" y="2350008"/>
            <a:ext cx="7242048" cy="1097280"/>
          </a:xfrm>
        </p:spPr>
        <p:txBody>
          <a:bodyPr>
            <a:normAutofit/>
          </a:bodyPr>
          <a:lstStyle>
            <a:lvl1pPr marL="283210" indent="-283210">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576072" y="3995928"/>
            <a:ext cx="7242048" cy="1097280"/>
          </a:xfrm>
        </p:spPr>
        <p:txBody>
          <a:bodyPr>
            <a:normAutofit/>
          </a:bodyPr>
          <a:lstStyle>
            <a:lvl1pPr marL="283210" indent="-283210">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12192000" cy="6858001"/>
            <a:chOff x="0" y="-1"/>
            <a:chExt cx="12192000" cy="6858001"/>
          </a:xfrm>
        </p:grpSpPr>
        <p:sp>
          <p:nvSpPr>
            <p:cNvPr id="27" name="Freeform: Shape 26"/>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29" name="Title 1"/>
          <p:cNvSpPr>
            <a:spLocks noGrp="1"/>
          </p:cNvSpPr>
          <p:nvPr>
            <p:ph type="title" hasCustomPrompt="1"/>
          </p:nvPr>
        </p:nvSpPr>
        <p:spPr>
          <a:xfrm>
            <a:off x="576072" y="82296"/>
            <a:ext cx="11228832" cy="1298448"/>
          </a:xfrm>
        </p:spPr>
        <p:txBody>
          <a:bodyPr anchor="b" anchorCtr="0"/>
          <a:lstStyle>
            <a:lvl1pPr>
              <a:defRPr sz="4800">
                <a:solidFill>
                  <a:schemeClr val="accent1"/>
                </a:solidFill>
              </a:defRPr>
            </a:lvl1pPr>
          </a:lstStyle>
          <a:p>
            <a:r>
              <a:rPr lang="en-US" dirty="0"/>
              <a:t>click to add title</a:t>
            </a:r>
          </a:p>
        </p:txBody>
      </p:sp>
      <p:sp>
        <p:nvSpPr>
          <p:cNvPr id="3" name="Text Placeholder 2"/>
          <p:cNvSpPr>
            <a:spLocks noGrp="1"/>
          </p:cNvSpPr>
          <p:nvPr>
            <p:ph type="body" idx="1" hasCustomPrompt="1"/>
          </p:nvPr>
        </p:nvSpPr>
        <p:spPr>
          <a:xfrm>
            <a:off x="57607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576072" y="2505075"/>
            <a:ext cx="2944368" cy="3684588"/>
          </a:xfrm>
        </p:spPr>
        <p:txBody>
          <a:bodyPr>
            <a:normAutofit/>
          </a:bodyPr>
          <a:lstStyle>
            <a:lvl1pPr marL="283210" indent="-283210">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78231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4782312" y="2505075"/>
            <a:ext cx="2944368" cy="3684588"/>
          </a:xfrm>
        </p:spPr>
        <p:txBody>
          <a:bodyPr>
            <a:normAutofit/>
          </a:bodyPr>
          <a:lstStyle>
            <a:lvl1pPr marL="283210" indent="-283210">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p:cNvSpPr>
            <a:spLocks noGrp="1"/>
          </p:cNvSpPr>
          <p:nvPr>
            <p:ph type="body" sz="quarter" idx="13" hasCustomPrompt="1"/>
          </p:nvPr>
        </p:nvSpPr>
        <p:spPr>
          <a:xfrm>
            <a:off x="8860536"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1" name="Content Placeholder 5"/>
          <p:cNvSpPr>
            <a:spLocks noGrp="1"/>
          </p:cNvSpPr>
          <p:nvPr>
            <p:ph sz="quarter" idx="14" hasCustomPrompt="1"/>
          </p:nvPr>
        </p:nvSpPr>
        <p:spPr>
          <a:xfrm>
            <a:off x="8860536" y="2492438"/>
            <a:ext cx="2944368" cy="3684588"/>
          </a:xfrm>
        </p:spPr>
        <p:txBody>
          <a:bodyPr>
            <a:normAutofit/>
          </a:bodyPr>
          <a:lstStyle>
            <a:lvl1pPr marL="283210" indent="-283210">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9" name="Oval 8"/>
          <p:cNvSpPr/>
          <p:nvPr userDrawn="1"/>
        </p:nvSpPr>
        <p:spPr>
          <a:xfrm>
            <a:off x="9408038" y="4230237"/>
            <a:ext cx="2797330" cy="1932290"/>
          </a:xfrm>
          <a:custGeom>
            <a:avLst/>
            <a:gdLst>
              <a:gd name="connsiteX0" fmla="*/ 0 w 4399808"/>
              <a:gd name="connsiteY0" fmla="*/ 1017115 h 2034229"/>
              <a:gd name="connsiteX1" fmla="*/ 2199904 w 4399808"/>
              <a:gd name="connsiteY1" fmla="*/ 0 h 2034229"/>
              <a:gd name="connsiteX2" fmla="*/ 4399808 w 4399808"/>
              <a:gd name="connsiteY2" fmla="*/ 1017115 h 2034229"/>
              <a:gd name="connsiteX3" fmla="*/ 2199904 w 4399808"/>
              <a:gd name="connsiteY3" fmla="*/ 2034230 h 2034229"/>
              <a:gd name="connsiteX4" fmla="*/ 0 w 4399808"/>
              <a:gd name="connsiteY4" fmla="*/ 1017115 h 2034229"/>
              <a:gd name="connsiteX0-1" fmla="*/ 0 w 2885704"/>
              <a:gd name="connsiteY0-2" fmla="*/ 1019585 h 2038250"/>
              <a:gd name="connsiteX1-3" fmla="*/ 2199904 w 2885704"/>
              <a:gd name="connsiteY1-4" fmla="*/ 2470 h 2038250"/>
              <a:gd name="connsiteX2-5" fmla="*/ 2885704 w 2885704"/>
              <a:gd name="connsiteY2-6" fmla="*/ 823642 h 2038250"/>
              <a:gd name="connsiteX3-7" fmla="*/ 2199904 w 2885704"/>
              <a:gd name="connsiteY3-8" fmla="*/ 2036700 h 2038250"/>
              <a:gd name="connsiteX4-9" fmla="*/ 0 w 2885704"/>
              <a:gd name="connsiteY4-10" fmla="*/ 1019585 h 2038250"/>
              <a:gd name="connsiteX0-11" fmla="*/ 4992 w 3097878"/>
              <a:gd name="connsiteY0-12" fmla="*/ 1019585 h 1948844"/>
              <a:gd name="connsiteX1-13" fmla="*/ 2204896 w 3097878"/>
              <a:gd name="connsiteY1-14" fmla="*/ 2470 h 1948844"/>
              <a:gd name="connsiteX2-15" fmla="*/ 2890696 w 3097878"/>
              <a:gd name="connsiteY2-16" fmla="*/ 823642 h 1948844"/>
              <a:gd name="connsiteX3-17" fmla="*/ 2881789 w 3097878"/>
              <a:gd name="connsiteY3-18" fmla="*/ 1947635 h 1948844"/>
              <a:gd name="connsiteX4-19" fmla="*/ 4992 w 3097878"/>
              <a:gd name="connsiteY4-20" fmla="*/ 1019585 h 1948844"/>
              <a:gd name="connsiteX0-21" fmla="*/ 3 w 3092889"/>
              <a:gd name="connsiteY0-22" fmla="*/ 676472 h 1605631"/>
              <a:gd name="connsiteX1-23" fmla="*/ 2858987 w 3092889"/>
              <a:gd name="connsiteY1-24" fmla="*/ 21555 h 1605631"/>
              <a:gd name="connsiteX2-25" fmla="*/ 2885707 w 3092889"/>
              <a:gd name="connsiteY2-26" fmla="*/ 480529 h 1605631"/>
              <a:gd name="connsiteX3-27" fmla="*/ 2876800 w 3092889"/>
              <a:gd name="connsiteY3-28" fmla="*/ 1604522 h 1605631"/>
              <a:gd name="connsiteX4-29" fmla="*/ 3 w 3092889"/>
              <a:gd name="connsiteY4-30" fmla="*/ 676472 h 1605631"/>
              <a:gd name="connsiteX0-31" fmla="*/ 4 w 2531677"/>
              <a:gd name="connsiteY0-32" fmla="*/ 1332889 h 1694136"/>
              <a:gd name="connsiteX1-33" fmla="*/ 2336474 w 2531677"/>
              <a:gd name="connsiteY1-34" fmla="*/ 66393 h 1694136"/>
              <a:gd name="connsiteX2-35" fmla="*/ 2363194 w 2531677"/>
              <a:gd name="connsiteY2-36" fmla="*/ 525367 h 1694136"/>
              <a:gd name="connsiteX3-37" fmla="*/ 2354287 w 2531677"/>
              <a:gd name="connsiteY3-38" fmla="*/ 1649360 h 1694136"/>
              <a:gd name="connsiteX4-39" fmla="*/ 4 w 2531677"/>
              <a:gd name="connsiteY4-40" fmla="*/ 1332889 h 1694136"/>
              <a:gd name="connsiteX0-41" fmla="*/ 4 w 2531677"/>
              <a:gd name="connsiteY0-42" fmla="*/ 1332889 h 1694136"/>
              <a:gd name="connsiteX1-43" fmla="*/ 2336474 w 2531677"/>
              <a:gd name="connsiteY1-44" fmla="*/ 66393 h 1694136"/>
              <a:gd name="connsiteX2-45" fmla="*/ 2363194 w 2531677"/>
              <a:gd name="connsiteY2-46" fmla="*/ 525367 h 1694136"/>
              <a:gd name="connsiteX3-47" fmla="*/ 2354287 w 2531677"/>
              <a:gd name="connsiteY3-48" fmla="*/ 1649360 h 1694136"/>
              <a:gd name="connsiteX4-49" fmla="*/ 4 w 2531677"/>
              <a:gd name="connsiteY4-50" fmla="*/ 1332889 h 1694136"/>
              <a:gd name="connsiteX0-51" fmla="*/ 174972 w 2706645"/>
              <a:gd name="connsiteY0-52" fmla="*/ 1332889 h 1743948"/>
              <a:gd name="connsiteX1-53" fmla="*/ 2511442 w 2706645"/>
              <a:gd name="connsiteY1-54" fmla="*/ 66393 h 1743948"/>
              <a:gd name="connsiteX2-55" fmla="*/ 2538162 w 2706645"/>
              <a:gd name="connsiteY2-56" fmla="*/ 525367 h 1743948"/>
              <a:gd name="connsiteX3-57" fmla="*/ 2529255 w 2706645"/>
              <a:gd name="connsiteY3-58" fmla="*/ 1649360 h 1743948"/>
              <a:gd name="connsiteX4-59" fmla="*/ 174972 w 2706645"/>
              <a:gd name="connsiteY4-60" fmla="*/ 1332889 h 1743948"/>
              <a:gd name="connsiteX0-61" fmla="*/ 115397 w 2647070"/>
              <a:gd name="connsiteY0-62" fmla="*/ 1211591 h 1569451"/>
              <a:gd name="connsiteX1-63" fmla="*/ 581503 w 2647070"/>
              <a:gd name="connsiteY1-64" fmla="*/ 123225 h 1569451"/>
              <a:gd name="connsiteX2-65" fmla="*/ 2478587 w 2647070"/>
              <a:gd name="connsiteY2-66" fmla="*/ 404069 h 1569451"/>
              <a:gd name="connsiteX3-67" fmla="*/ 2469680 w 2647070"/>
              <a:gd name="connsiteY3-68" fmla="*/ 1528062 h 1569451"/>
              <a:gd name="connsiteX4-69" fmla="*/ 115397 w 2647070"/>
              <a:gd name="connsiteY4-70" fmla="*/ 1211591 h 1569451"/>
              <a:gd name="connsiteX0-71" fmla="*/ 115251 w 2644918"/>
              <a:gd name="connsiteY0-72" fmla="*/ 1497030 h 1884328"/>
              <a:gd name="connsiteX1-73" fmla="*/ 581357 w 2644918"/>
              <a:gd name="connsiteY1-74" fmla="*/ 408664 h 1884328"/>
              <a:gd name="connsiteX2-75" fmla="*/ 2472503 w 2644918"/>
              <a:gd name="connsiteY2-76" fmla="*/ 256059 h 1884328"/>
              <a:gd name="connsiteX3-77" fmla="*/ 2469534 w 2644918"/>
              <a:gd name="connsiteY3-78" fmla="*/ 1813501 h 1884328"/>
              <a:gd name="connsiteX4-79" fmla="*/ 115251 w 2644918"/>
              <a:gd name="connsiteY4-80" fmla="*/ 1497030 h 1884328"/>
              <a:gd name="connsiteX0-81" fmla="*/ 115251 w 2472503"/>
              <a:gd name="connsiteY0-82" fmla="*/ 1497030 h 1814349"/>
              <a:gd name="connsiteX1-83" fmla="*/ 581357 w 2472503"/>
              <a:gd name="connsiteY1-84" fmla="*/ 408664 h 1814349"/>
              <a:gd name="connsiteX2-85" fmla="*/ 2472503 w 2472503"/>
              <a:gd name="connsiteY2-86" fmla="*/ 256059 h 1814349"/>
              <a:gd name="connsiteX3-87" fmla="*/ 2469534 w 2472503"/>
              <a:gd name="connsiteY3-88" fmla="*/ 1813501 h 1814349"/>
              <a:gd name="connsiteX4-89" fmla="*/ 115251 w 2472503"/>
              <a:gd name="connsiteY4-90" fmla="*/ 1497030 h 1814349"/>
              <a:gd name="connsiteX0-91" fmla="*/ 115251 w 2472503"/>
              <a:gd name="connsiteY0-92" fmla="*/ 1497030 h 1796669"/>
              <a:gd name="connsiteX1-93" fmla="*/ 581357 w 2472503"/>
              <a:gd name="connsiteY1-94" fmla="*/ 408664 h 1796669"/>
              <a:gd name="connsiteX2-95" fmla="*/ 2472503 w 2472503"/>
              <a:gd name="connsiteY2-96" fmla="*/ 256059 h 1796669"/>
              <a:gd name="connsiteX3-97" fmla="*/ 2469534 w 2472503"/>
              <a:gd name="connsiteY3-98" fmla="*/ 1795688 h 1796669"/>
              <a:gd name="connsiteX4-99" fmla="*/ 115251 w 2472503"/>
              <a:gd name="connsiteY4-100" fmla="*/ 1497030 h 1796669"/>
              <a:gd name="connsiteX0-101" fmla="*/ 505302 w 2862554"/>
              <a:gd name="connsiteY0-102" fmla="*/ 1497030 h 1909410"/>
              <a:gd name="connsiteX1-103" fmla="*/ 971408 w 2862554"/>
              <a:gd name="connsiteY1-104" fmla="*/ 408664 h 1909410"/>
              <a:gd name="connsiteX2-105" fmla="*/ 2862554 w 2862554"/>
              <a:gd name="connsiteY2-106" fmla="*/ 256059 h 1909410"/>
              <a:gd name="connsiteX3-107" fmla="*/ 2859585 w 2862554"/>
              <a:gd name="connsiteY3-108" fmla="*/ 1795688 h 1909410"/>
              <a:gd name="connsiteX4-109" fmla="*/ 505302 w 2862554"/>
              <a:gd name="connsiteY4-110" fmla="*/ 1497030 h 1909410"/>
              <a:gd name="connsiteX0-111" fmla="*/ 112727 w 2469979"/>
              <a:gd name="connsiteY0-112" fmla="*/ 1497030 h 1845600"/>
              <a:gd name="connsiteX1-113" fmla="*/ 578833 w 2469979"/>
              <a:gd name="connsiteY1-114" fmla="*/ 408664 h 1845600"/>
              <a:gd name="connsiteX2-115" fmla="*/ 2469979 w 2469979"/>
              <a:gd name="connsiteY2-116" fmla="*/ 256059 h 1845600"/>
              <a:gd name="connsiteX3-117" fmla="*/ 2467010 w 2469979"/>
              <a:gd name="connsiteY3-118" fmla="*/ 1795688 h 1845600"/>
              <a:gd name="connsiteX4-119" fmla="*/ 112727 w 2469979"/>
              <a:gd name="connsiteY4-120" fmla="*/ 1497030 h 1845600"/>
              <a:gd name="connsiteX0-121" fmla="*/ 486926 w 2844178"/>
              <a:gd name="connsiteY0-122" fmla="*/ 1497030 h 1897794"/>
              <a:gd name="connsiteX1-123" fmla="*/ 953032 w 2844178"/>
              <a:gd name="connsiteY1-124" fmla="*/ 408664 h 1897794"/>
              <a:gd name="connsiteX2-125" fmla="*/ 2844178 w 2844178"/>
              <a:gd name="connsiteY2-126" fmla="*/ 256059 h 1897794"/>
              <a:gd name="connsiteX3-127" fmla="*/ 2841209 w 2844178"/>
              <a:gd name="connsiteY3-128" fmla="*/ 1795688 h 1897794"/>
              <a:gd name="connsiteX4-129" fmla="*/ 486926 w 2844178"/>
              <a:gd name="connsiteY4-130" fmla="*/ 1497030 h 1897794"/>
              <a:gd name="connsiteX0-131" fmla="*/ 205911 w 2563163"/>
              <a:gd name="connsiteY0-132" fmla="*/ 1522305 h 1822117"/>
              <a:gd name="connsiteX1-133" fmla="*/ 387009 w 2563163"/>
              <a:gd name="connsiteY1-134" fmla="*/ 344874 h 1822117"/>
              <a:gd name="connsiteX2-135" fmla="*/ 2563163 w 2563163"/>
              <a:gd name="connsiteY2-136" fmla="*/ 281334 h 1822117"/>
              <a:gd name="connsiteX3-137" fmla="*/ 2560194 w 2563163"/>
              <a:gd name="connsiteY3-138" fmla="*/ 1820963 h 1822117"/>
              <a:gd name="connsiteX4-139" fmla="*/ 205911 w 2563163"/>
              <a:gd name="connsiteY4-140" fmla="*/ 1522305 h 1822117"/>
              <a:gd name="connsiteX0-141" fmla="*/ 283843 w 2590297"/>
              <a:gd name="connsiteY0-142" fmla="*/ 1664829 h 1941870"/>
              <a:gd name="connsiteX1-143" fmla="*/ 257122 w 2590297"/>
              <a:gd name="connsiteY1-144" fmla="*/ 350832 h 1941870"/>
              <a:gd name="connsiteX2-145" fmla="*/ 2433276 w 2590297"/>
              <a:gd name="connsiteY2-146" fmla="*/ 287292 h 1941870"/>
              <a:gd name="connsiteX3-147" fmla="*/ 2430307 w 2590297"/>
              <a:gd name="connsiteY3-148" fmla="*/ 1826921 h 1941870"/>
              <a:gd name="connsiteX4-149" fmla="*/ 283843 w 2590297"/>
              <a:gd name="connsiteY4-150" fmla="*/ 1664829 h 1941870"/>
              <a:gd name="connsiteX0-151" fmla="*/ 299118 w 2605572"/>
              <a:gd name="connsiteY0-152" fmla="*/ 1664829 h 1894053"/>
              <a:gd name="connsiteX1-153" fmla="*/ 272397 w 2605572"/>
              <a:gd name="connsiteY1-154" fmla="*/ 350832 h 1894053"/>
              <a:gd name="connsiteX2-155" fmla="*/ 2448551 w 2605572"/>
              <a:gd name="connsiteY2-156" fmla="*/ 287292 h 1894053"/>
              <a:gd name="connsiteX3-157" fmla="*/ 2445582 w 2605572"/>
              <a:gd name="connsiteY3-158" fmla="*/ 1826921 h 1894053"/>
              <a:gd name="connsiteX4-159" fmla="*/ 299118 w 2605572"/>
              <a:gd name="connsiteY4-160" fmla="*/ 1664829 h 1894053"/>
              <a:gd name="connsiteX0-161" fmla="*/ 290332 w 2596786"/>
              <a:gd name="connsiteY0-162" fmla="*/ 1664829 h 1943305"/>
              <a:gd name="connsiteX1-163" fmla="*/ 263611 w 2596786"/>
              <a:gd name="connsiteY1-164" fmla="*/ 350832 h 1943305"/>
              <a:gd name="connsiteX2-165" fmla="*/ 2439765 w 2596786"/>
              <a:gd name="connsiteY2-166" fmla="*/ 287292 h 1943305"/>
              <a:gd name="connsiteX3-167" fmla="*/ 2436796 w 2596786"/>
              <a:gd name="connsiteY3-168" fmla="*/ 1826921 h 1943305"/>
              <a:gd name="connsiteX4-169" fmla="*/ 290332 w 2596786"/>
              <a:gd name="connsiteY4-170" fmla="*/ 1664829 h 1943305"/>
              <a:gd name="connsiteX0-171" fmla="*/ 290332 w 2596786"/>
              <a:gd name="connsiteY0-172" fmla="*/ 1664829 h 1943305"/>
              <a:gd name="connsiteX1-173" fmla="*/ 263611 w 2596786"/>
              <a:gd name="connsiteY1-174" fmla="*/ 350832 h 1943305"/>
              <a:gd name="connsiteX2-175" fmla="*/ 2439765 w 2596786"/>
              <a:gd name="connsiteY2-176" fmla="*/ 287292 h 1943305"/>
              <a:gd name="connsiteX3-177" fmla="*/ 2436796 w 2596786"/>
              <a:gd name="connsiteY3-178" fmla="*/ 1826921 h 1943305"/>
              <a:gd name="connsiteX4-179" fmla="*/ 290332 w 2596786"/>
              <a:gd name="connsiteY4-180" fmla="*/ 1664829 h 1943305"/>
              <a:gd name="connsiteX0-181" fmla="*/ 290332 w 2443830"/>
              <a:gd name="connsiteY0-182" fmla="*/ 1664829 h 1846723"/>
              <a:gd name="connsiteX1-183" fmla="*/ 263611 w 2443830"/>
              <a:gd name="connsiteY1-184" fmla="*/ 350832 h 1846723"/>
              <a:gd name="connsiteX2-185" fmla="*/ 2439765 w 2443830"/>
              <a:gd name="connsiteY2-186" fmla="*/ 287292 h 1846723"/>
              <a:gd name="connsiteX3-187" fmla="*/ 2436796 w 2443830"/>
              <a:gd name="connsiteY3-188" fmla="*/ 1826921 h 1846723"/>
              <a:gd name="connsiteX4-189" fmla="*/ 290332 w 2443830"/>
              <a:gd name="connsiteY4-190" fmla="*/ 1664829 h 1846723"/>
              <a:gd name="connsiteX0-191" fmla="*/ 643832 w 2797330"/>
              <a:gd name="connsiteY0-192" fmla="*/ 1664829 h 1932290"/>
              <a:gd name="connsiteX1-193" fmla="*/ 617111 w 2797330"/>
              <a:gd name="connsiteY1-194" fmla="*/ 350832 h 1932290"/>
              <a:gd name="connsiteX2-195" fmla="*/ 2793265 w 2797330"/>
              <a:gd name="connsiteY2-196" fmla="*/ 287292 h 1932290"/>
              <a:gd name="connsiteX3-197" fmla="*/ 2790296 w 2797330"/>
              <a:gd name="connsiteY3-198" fmla="*/ 1826921 h 1932290"/>
              <a:gd name="connsiteX4-199" fmla="*/ 643832 w 2797330"/>
              <a:gd name="connsiteY4-200" fmla="*/ 1664829 h 19322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97330" h="193229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p:cNvSpPr/>
          <p:nvPr userDrawn="1"/>
        </p:nvSpPr>
        <p:spPr>
          <a:xfrm>
            <a:off x="7885215" y="0"/>
            <a:ext cx="4306783" cy="4405746"/>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8" name="Freeform: Shape 47"/>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1" fmla="*/ 6277387 w 6368827"/>
              <a:gd name="connsiteY0-2" fmla="*/ 161058 h 5139475"/>
              <a:gd name="connsiteX1-3" fmla="*/ 6277387 w 6368827"/>
              <a:gd name="connsiteY1-4" fmla="*/ 5139475 h 5139475"/>
              <a:gd name="connsiteX2-5" fmla="*/ 6189863 w 6368827"/>
              <a:gd name="connsiteY2-6" fmla="*/ 5129509 h 5139475"/>
              <a:gd name="connsiteX3-7" fmla="*/ 4906960 w 6368827"/>
              <a:gd name="connsiteY3-8" fmla="*/ 4685637 h 5139475"/>
              <a:gd name="connsiteX4-9" fmla="*/ 4226890 w 6368827"/>
              <a:gd name="connsiteY4-10" fmla="*/ 4354477 h 5139475"/>
              <a:gd name="connsiteX5-11" fmla="*/ 3327755 w 6368827"/>
              <a:gd name="connsiteY5-12" fmla="*/ 4156387 h 5139475"/>
              <a:gd name="connsiteX6-13" fmla="*/ 2255512 w 6368827"/>
              <a:gd name="connsiteY6-14" fmla="*/ 4368944 h 5139475"/>
              <a:gd name="connsiteX7-15" fmla="*/ 1772151 w 6368827"/>
              <a:gd name="connsiteY7-16" fmla="*/ 4527459 h 5139475"/>
              <a:gd name="connsiteX8-17" fmla="*/ 459735 w 6368827"/>
              <a:gd name="connsiteY8-18" fmla="*/ 4184363 h 5139475"/>
              <a:gd name="connsiteX9-19" fmla="*/ 608 w 6368827"/>
              <a:gd name="connsiteY9-20" fmla="*/ 3162067 h 5139475"/>
              <a:gd name="connsiteX10-21" fmla="*/ 686493 w 6368827"/>
              <a:gd name="connsiteY10-22" fmla="*/ 1710481 h 5139475"/>
              <a:gd name="connsiteX11-23" fmla="*/ 1254673 w 6368827"/>
              <a:gd name="connsiteY11-24" fmla="*/ 1269348 h 5139475"/>
              <a:gd name="connsiteX12-25" fmla="*/ 3265771 w 6368827"/>
              <a:gd name="connsiteY12-26" fmla="*/ 265022 h 5139475"/>
              <a:gd name="connsiteX13-27" fmla="*/ 4889012 w 6368827"/>
              <a:gd name="connsiteY13-28" fmla="*/ 662 h 5139475"/>
              <a:gd name="connsiteX14-29" fmla="*/ 5445687 w 6368827"/>
              <a:gd name="connsiteY14-30" fmla="*/ 20567 h 5139475"/>
              <a:gd name="connsiteX15-31" fmla="*/ 6007952 w 6368827"/>
              <a:gd name="connsiteY15-32" fmla="*/ 99852 h 5139475"/>
              <a:gd name="connsiteX16-33" fmla="*/ 6368827 w 6368827"/>
              <a:gd name="connsiteY16-34" fmla="*/ 252498 h 5139475"/>
              <a:gd name="connsiteX0-35" fmla="*/ 6277387 w 6368827"/>
              <a:gd name="connsiteY0-36" fmla="*/ 5139475 h 5139475"/>
              <a:gd name="connsiteX1-37" fmla="*/ 6189863 w 6368827"/>
              <a:gd name="connsiteY1-38" fmla="*/ 5129509 h 5139475"/>
              <a:gd name="connsiteX2-39" fmla="*/ 4906960 w 6368827"/>
              <a:gd name="connsiteY2-40" fmla="*/ 4685637 h 5139475"/>
              <a:gd name="connsiteX3-41" fmla="*/ 4226890 w 6368827"/>
              <a:gd name="connsiteY3-42" fmla="*/ 4354477 h 5139475"/>
              <a:gd name="connsiteX4-43" fmla="*/ 3327755 w 6368827"/>
              <a:gd name="connsiteY4-44" fmla="*/ 4156387 h 5139475"/>
              <a:gd name="connsiteX5-45" fmla="*/ 2255512 w 6368827"/>
              <a:gd name="connsiteY5-46" fmla="*/ 4368944 h 5139475"/>
              <a:gd name="connsiteX6-47" fmla="*/ 1772151 w 6368827"/>
              <a:gd name="connsiteY6-48" fmla="*/ 4527459 h 5139475"/>
              <a:gd name="connsiteX7-49" fmla="*/ 459735 w 6368827"/>
              <a:gd name="connsiteY7-50" fmla="*/ 4184363 h 5139475"/>
              <a:gd name="connsiteX8-51" fmla="*/ 608 w 6368827"/>
              <a:gd name="connsiteY8-52" fmla="*/ 3162067 h 5139475"/>
              <a:gd name="connsiteX9-53" fmla="*/ 686493 w 6368827"/>
              <a:gd name="connsiteY9-54" fmla="*/ 1710481 h 5139475"/>
              <a:gd name="connsiteX10-55" fmla="*/ 1254673 w 6368827"/>
              <a:gd name="connsiteY10-56" fmla="*/ 1269348 h 5139475"/>
              <a:gd name="connsiteX11-57" fmla="*/ 3265771 w 6368827"/>
              <a:gd name="connsiteY11-58" fmla="*/ 265022 h 5139475"/>
              <a:gd name="connsiteX12-59" fmla="*/ 4889012 w 6368827"/>
              <a:gd name="connsiteY12-60" fmla="*/ 662 h 5139475"/>
              <a:gd name="connsiteX13-61" fmla="*/ 5445687 w 6368827"/>
              <a:gd name="connsiteY13-62" fmla="*/ 20567 h 5139475"/>
              <a:gd name="connsiteX14-63" fmla="*/ 6007952 w 6368827"/>
              <a:gd name="connsiteY14-64" fmla="*/ 99852 h 5139475"/>
              <a:gd name="connsiteX15-65" fmla="*/ 6368827 w 6368827"/>
              <a:gd name="connsiteY15-66" fmla="*/ 252498 h 5139475"/>
              <a:gd name="connsiteX0-67" fmla="*/ 6189863 w 6368827"/>
              <a:gd name="connsiteY0-68" fmla="*/ 5129509 h 5129509"/>
              <a:gd name="connsiteX1-69" fmla="*/ 4906960 w 6368827"/>
              <a:gd name="connsiteY1-70" fmla="*/ 4685637 h 5129509"/>
              <a:gd name="connsiteX2-71" fmla="*/ 4226890 w 6368827"/>
              <a:gd name="connsiteY2-72" fmla="*/ 4354477 h 5129509"/>
              <a:gd name="connsiteX3-73" fmla="*/ 3327755 w 6368827"/>
              <a:gd name="connsiteY3-74" fmla="*/ 4156387 h 5129509"/>
              <a:gd name="connsiteX4-75" fmla="*/ 2255512 w 6368827"/>
              <a:gd name="connsiteY4-76" fmla="*/ 4368944 h 5129509"/>
              <a:gd name="connsiteX5-77" fmla="*/ 1772151 w 6368827"/>
              <a:gd name="connsiteY5-78" fmla="*/ 4527459 h 5129509"/>
              <a:gd name="connsiteX6-79" fmla="*/ 459735 w 6368827"/>
              <a:gd name="connsiteY6-80" fmla="*/ 4184363 h 5129509"/>
              <a:gd name="connsiteX7-81" fmla="*/ 608 w 6368827"/>
              <a:gd name="connsiteY7-82" fmla="*/ 3162067 h 5129509"/>
              <a:gd name="connsiteX8-83" fmla="*/ 686493 w 6368827"/>
              <a:gd name="connsiteY8-84" fmla="*/ 1710481 h 5129509"/>
              <a:gd name="connsiteX9-85" fmla="*/ 1254673 w 6368827"/>
              <a:gd name="connsiteY9-86" fmla="*/ 1269348 h 5129509"/>
              <a:gd name="connsiteX10-87" fmla="*/ 3265771 w 6368827"/>
              <a:gd name="connsiteY10-88" fmla="*/ 265022 h 5129509"/>
              <a:gd name="connsiteX11-89" fmla="*/ 4889012 w 6368827"/>
              <a:gd name="connsiteY11-90" fmla="*/ 662 h 5129509"/>
              <a:gd name="connsiteX12-91" fmla="*/ 5445687 w 6368827"/>
              <a:gd name="connsiteY12-92" fmla="*/ 20567 h 5129509"/>
              <a:gd name="connsiteX13-93" fmla="*/ 6007952 w 6368827"/>
              <a:gd name="connsiteY13-94" fmla="*/ 99852 h 5129509"/>
              <a:gd name="connsiteX14-95" fmla="*/ 6368827 w 6368827"/>
              <a:gd name="connsiteY14-96" fmla="*/ 252498 h 5129509"/>
              <a:gd name="connsiteX0-97" fmla="*/ 6189863 w 6189863"/>
              <a:gd name="connsiteY0-98" fmla="*/ 5129509 h 5129509"/>
              <a:gd name="connsiteX1-99" fmla="*/ 4906960 w 6189863"/>
              <a:gd name="connsiteY1-100" fmla="*/ 4685637 h 5129509"/>
              <a:gd name="connsiteX2-101" fmla="*/ 4226890 w 6189863"/>
              <a:gd name="connsiteY2-102" fmla="*/ 4354477 h 5129509"/>
              <a:gd name="connsiteX3-103" fmla="*/ 3327755 w 6189863"/>
              <a:gd name="connsiteY3-104" fmla="*/ 4156387 h 5129509"/>
              <a:gd name="connsiteX4-105" fmla="*/ 2255512 w 6189863"/>
              <a:gd name="connsiteY4-106" fmla="*/ 4368944 h 5129509"/>
              <a:gd name="connsiteX5-107" fmla="*/ 1772151 w 6189863"/>
              <a:gd name="connsiteY5-108" fmla="*/ 4527459 h 5129509"/>
              <a:gd name="connsiteX6-109" fmla="*/ 459735 w 6189863"/>
              <a:gd name="connsiteY6-110" fmla="*/ 4184363 h 5129509"/>
              <a:gd name="connsiteX7-111" fmla="*/ 608 w 6189863"/>
              <a:gd name="connsiteY7-112" fmla="*/ 3162067 h 5129509"/>
              <a:gd name="connsiteX8-113" fmla="*/ 686493 w 6189863"/>
              <a:gd name="connsiteY8-114" fmla="*/ 1710481 h 5129509"/>
              <a:gd name="connsiteX9-115" fmla="*/ 1254673 w 6189863"/>
              <a:gd name="connsiteY9-116" fmla="*/ 1269348 h 5129509"/>
              <a:gd name="connsiteX10-117" fmla="*/ 3265771 w 6189863"/>
              <a:gd name="connsiteY10-118" fmla="*/ 265022 h 5129509"/>
              <a:gd name="connsiteX11-119" fmla="*/ 4889012 w 6189863"/>
              <a:gd name="connsiteY11-120" fmla="*/ 662 h 5129509"/>
              <a:gd name="connsiteX12-121" fmla="*/ 5445687 w 6189863"/>
              <a:gd name="connsiteY12-122" fmla="*/ 20567 h 5129509"/>
              <a:gd name="connsiteX13-123" fmla="*/ 6007952 w 6189863"/>
              <a:gd name="connsiteY13-124" fmla="*/ 99852 h 5129509"/>
              <a:gd name="connsiteX0-125" fmla="*/ 6220343 w 6220343"/>
              <a:gd name="connsiteY0-126" fmla="*/ 5133319 h 5133319"/>
              <a:gd name="connsiteX1-127" fmla="*/ 4906960 w 6220343"/>
              <a:gd name="connsiteY1-128" fmla="*/ 4685637 h 5133319"/>
              <a:gd name="connsiteX2-129" fmla="*/ 4226890 w 6220343"/>
              <a:gd name="connsiteY2-130" fmla="*/ 4354477 h 5133319"/>
              <a:gd name="connsiteX3-131" fmla="*/ 3327755 w 6220343"/>
              <a:gd name="connsiteY3-132" fmla="*/ 4156387 h 5133319"/>
              <a:gd name="connsiteX4-133" fmla="*/ 2255512 w 6220343"/>
              <a:gd name="connsiteY4-134" fmla="*/ 4368944 h 5133319"/>
              <a:gd name="connsiteX5-135" fmla="*/ 1772151 w 6220343"/>
              <a:gd name="connsiteY5-136" fmla="*/ 4527459 h 5133319"/>
              <a:gd name="connsiteX6-137" fmla="*/ 459735 w 6220343"/>
              <a:gd name="connsiteY6-138" fmla="*/ 4184363 h 5133319"/>
              <a:gd name="connsiteX7-139" fmla="*/ 608 w 6220343"/>
              <a:gd name="connsiteY7-140" fmla="*/ 3162067 h 5133319"/>
              <a:gd name="connsiteX8-141" fmla="*/ 686493 w 6220343"/>
              <a:gd name="connsiteY8-142" fmla="*/ 1710481 h 5133319"/>
              <a:gd name="connsiteX9-143" fmla="*/ 1254673 w 6220343"/>
              <a:gd name="connsiteY9-144" fmla="*/ 1269348 h 5133319"/>
              <a:gd name="connsiteX10-145" fmla="*/ 3265771 w 6220343"/>
              <a:gd name="connsiteY10-146" fmla="*/ 265022 h 5133319"/>
              <a:gd name="connsiteX11-147" fmla="*/ 4889012 w 6220343"/>
              <a:gd name="connsiteY11-148" fmla="*/ 662 h 5133319"/>
              <a:gd name="connsiteX12-149" fmla="*/ 5445687 w 6220343"/>
              <a:gd name="connsiteY12-150" fmla="*/ 20567 h 5133319"/>
              <a:gd name="connsiteX13-151" fmla="*/ 6007952 w 6220343"/>
              <a:gd name="connsiteY13-152" fmla="*/ 99852 h 5133319"/>
              <a:gd name="connsiteX0-153" fmla="*/ 6243203 w 6243203"/>
              <a:gd name="connsiteY0-154" fmla="*/ 5137129 h 5137129"/>
              <a:gd name="connsiteX1-155" fmla="*/ 4906960 w 6243203"/>
              <a:gd name="connsiteY1-156" fmla="*/ 4685637 h 5137129"/>
              <a:gd name="connsiteX2-157" fmla="*/ 4226890 w 6243203"/>
              <a:gd name="connsiteY2-158" fmla="*/ 4354477 h 5137129"/>
              <a:gd name="connsiteX3-159" fmla="*/ 3327755 w 6243203"/>
              <a:gd name="connsiteY3-160" fmla="*/ 4156387 h 5137129"/>
              <a:gd name="connsiteX4-161" fmla="*/ 2255512 w 6243203"/>
              <a:gd name="connsiteY4-162" fmla="*/ 4368944 h 5137129"/>
              <a:gd name="connsiteX5-163" fmla="*/ 1772151 w 6243203"/>
              <a:gd name="connsiteY5-164" fmla="*/ 4527459 h 5137129"/>
              <a:gd name="connsiteX6-165" fmla="*/ 459735 w 6243203"/>
              <a:gd name="connsiteY6-166" fmla="*/ 4184363 h 5137129"/>
              <a:gd name="connsiteX7-167" fmla="*/ 608 w 6243203"/>
              <a:gd name="connsiteY7-168" fmla="*/ 3162067 h 5137129"/>
              <a:gd name="connsiteX8-169" fmla="*/ 686493 w 6243203"/>
              <a:gd name="connsiteY8-170" fmla="*/ 1710481 h 5137129"/>
              <a:gd name="connsiteX9-171" fmla="*/ 1254673 w 6243203"/>
              <a:gd name="connsiteY9-172" fmla="*/ 1269348 h 5137129"/>
              <a:gd name="connsiteX10-173" fmla="*/ 3265771 w 6243203"/>
              <a:gd name="connsiteY10-174" fmla="*/ 265022 h 5137129"/>
              <a:gd name="connsiteX11-175" fmla="*/ 4889012 w 6243203"/>
              <a:gd name="connsiteY11-176" fmla="*/ 662 h 5137129"/>
              <a:gd name="connsiteX12-177" fmla="*/ 5445687 w 6243203"/>
              <a:gd name="connsiteY12-178" fmla="*/ 20567 h 5137129"/>
              <a:gd name="connsiteX13-179" fmla="*/ 6007952 w 6243203"/>
              <a:gd name="connsiteY13-180" fmla="*/ 99852 h 513712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576071" y="82296"/>
            <a:ext cx="7242049" cy="1298448"/>
          </a:xfrm>
        </p:spPr>
        <p:txBody>
          <a:bodyPr anchor="b"/>
          <a:lstStyle>
            <a:lvl1pPr>
              <a:defRPr sz="4800"/>
            </a:lvl1pPr>
          </a:lstStyle>
          <a:p>
            <a:r>
              <a:rPr lang="en-US" dirty="0"/>
              <a:t>click to add title</a:t>
            </a:r>
          </a:p>
        </p:txBody>
      </p:sp>
      <p:sp>
        <p:nvSpPr>
          <p:cNvPr id="4" name="Text Placeholder 3"/>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2" name="Picture Placeholder 41"/>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b">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r>
              <a:rPr lang="en-US" dirty="0"/>
              <a:t>20XX</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1"/>
            <a:ext cx="12209146" cy="6858001"/>
            <a:chOff x="0" y="-1"/>
            <a:chExt cx="12209146" cy="6858001"/>
          </a:xfrm>
        </p:grpSpPr>
        <p:sp>
          <p:nvSpPr>
            <p:cNvPr id="10" name="Freeform: Shape 9"/>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5" name="Freeform: Shape 24"/>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3" name="Freeform: Shape 12"/>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1" fmla="*/ 1693819 w 1785259"/>
                <a:gd name="connsiteY0-2" fmla="*/ 10532 h 5462555"/>
                <a:gd name="connsiteX1-3" fmla="*/ 1678579 w 1785259"/>
                <a:gd name="connsiteY1-4" fmla="*/ 5418828 h 5462555"/>
                <a:gd name="connsiteX2-5" fmla="*/ 1176667 w 1785259"/>
                <a:gd name="connsiteY2-6" fmla="*/ 5429928 h 5462555"/>
                <a:gd name="connsiteX3-7" fmla="*/ 512297 w 1785259"/>
                <a:gd name="connsiteY3-8" fmla="*/ 5030409 h 5462555"/>
                <a:gd name="connsiteX4-9" fmla="*/ 314208 w 1785259"/>
                <a:gd name="connsiteY4-10" fmla="*/ 4179509 h 5462555"/>
                <a:gd name="connsiteX5-11" fmla="*/ 429138 w 1785259"/>
                <a:gd name="connsiteY5-12" fmla="*/ 3898280 h 5462555"/>
                <a:gd name="connsiteX6-13" fmla="*/ 592360 w 1785259"/>
                <a:gd name="connsiteY6-14" fmla="*/ 3258731 h 5462555"/>
                <a:gd name="connsiteX7-15" fmla="*/ 481029 w 1785259"/>
                <a:gd name="connsiteY7-16" fmla="*/ 2679952 h 5462555"/>
                <a:gd name="connsiteX8-17" fmla="*/ 277230 w 1785259"/>
                <a:gd name="connsiteY8-18" fmla="*/ 2221719 h 5462555"/>
                <a:gd name="connsiteX9-19" fmla="*/ 119523 w 1785259"/>
                <a:gd name="connsiteY9-20" fmla="*/ 667910 h 5462555"/>
                <a:gd name="connsiteX10-21" fmla="*/ 361880 w 1785259"/>
                <a:gd name="connsiteY10-22" fmla="*/ 369606 h 5462555"/>
                <a:gd name="connsiteX11-23" fmla="*/ 864738 w 1785259"/>
                <a:gd name="connsiteY11-24" fmla="*/ 104615 h 5462555"/>
                <a:gd name="connsiteX12-25" fmla="*/ 1513718 w 1785259"/>
                <a:gd name="connsiteY12-26" fmla="*/ 4215 h 5462555"/>
                <a:gd name="connsiteX13-27" fmla="*/ 1603804 w 1785259"/>
                <a:gd name="connsiteY13-28" fmla="*/ 54 h 5462555"/>
                <a:gd name="connsiteX14-29" fmla="*/ 1785259 w 1785259"/>
                <a:gd name="connsiteY14-30" fmla="*/ 101972 h 5462555"/>
                <a:gd name="connsiteX0-31" fmla="*/ 1678579 w 1785259"/>
                <a:gd name="connsiteY0-32" fmla="*/ 5418828 h 5462555"/>
                <a:gd name="connsiteX1-33" fmla="*/ 1176667 w 1785259"/>
                <a:gd name="connsiteY1-34" fmla="*/ 5429928 h 5462555"/>
                <a:gd name="connsiteX2-35" fmla="*/ 512297 w 1785259"/>
                <a:gd name="connsiteY2-36" fmla="*/ 5030409 h 5462555"/>
                <a:gd name="connsiteX3-37" fmla="*/ 314208 w 1785259"/>
                <a:gd name="connsiteY3-38" fmla="*/ 4179509 h 5462555"/>
                <a:gd name="connsiteX4-39" fmla="*/ 429138 w 1785259"/>
                <a:gd name="connsiteY4-40" fmla="*/ 3898280 h 5462555"/>
                <a:gd name="connsiteX5-41" fmla="*/ 592360 w 1785259"/>
                <a:gd name="connsiteY5-42" fmla="*/ 3258731 h 5462555"/>
                <a:gd name="connsiteX6-43" fmla="*/ 481029 w 1785259"/>
                <a:gd name="connsiteY6-44" fmla="*/ 2679952 h 5462555"/>
                <a:gd name="connsiteX7-45" fmla="*/ 277230 w 1785259"/>
                <a:gd name="connsiteY7-46" fmla="*/ 2221719 h 5462555"/>
                <a:gd name="connsiteX8-47" fmla="*/ 119523 w 1785259"/>
                <a:gd name="connsiteY8-48" fmla="*/ 667910 h 5462555"/>
                <a:gd name="connsiteX9-49" fmla="*/ 361880 w 1785259"/>
                <a:gd name="connsiteY9-50" fmla="*/ 369606 h 5462555"/>
                <a:gd name="connsiteX10-51" fmla="*/ 864738 w 1785259"/>
                <a:gd name="connsiteY10-52" fmla="*/ 104615 h 5462555"/>
                <a:gd name="connsiteX11-53" fmla="*/ 1513718 w 1785259"/>
                <a:gd name="connsiteY11-54" fmla="*/ 4215 h 5462555"/>
                <a:gd name="connsiteX12-55" fmla="*/ 1603804 w 1785259"/>
                <a:gd name="connsiteY12-56" fmla="*/ 54 h 5462555"/>
                <a:gd name="connsiteX13-57" fmla="*/ 1785259 w 1785259"/>
                <a:gd name="connsiteY13-58" fmla="*/ 101972 h 5462555"/>
                <a:gd name="connsiteX0-59" fmla="*/ 1678579 w 1785259"/>
                <a:gd name="connsiteY0-60" fmla="*/ 5416834 h 5460561"/>
                <a:gd name="connsiteX1-61" fmla="*/ 1176667 w 1785259"/>
                <a:gd name="connsiteY1-62" fmla="*/ 5427934 h 5460561"/>
                <a:gd name="connsiteX2-63" fmla="*/ 512297 w 1785259"/>
                <a:gd name="connsiteY2-64" fmla="*/ 5028415 h 5460561"/>
                <a:gd name="connsiteX3-65" fmla="*/ 314208 w 1785259"/>
                <a:gd name="connsiteY3-66" fmla="*/ 4177515 h 5460561"/>
                <a:gd name="connsiteX4-67" fmla="*/ 429138 w 1785259"/>
                <a:gd name="connsiteY4-68" fmla="*/ 3896286 h 5460561"/>
                <a:gd name="connsiteX5-69" fmla="*/ 592360 w 1785259"/>
                <a:gd name="connsiteY5-70" fmla="*/ 3256737 h 5460561"/>
                <a:gd name="connsiteX6-71" fmla="*/ 481029 w 1785259"/>
                <a:gd name="connsiteY6-72" fmla="*/ 2677958 h 5460561"/>
                <a:gd name="connsiteX7-73" fmla="*/ 277230 w 1785259"/>
                <a:gd name="connsiteY7-74" fmla="*/ 2219725 h 5460561"/>
                <a:gd name="connsiteX8-75" fmla="*/ 119523 w 1785259"/>
                <a:gd name="connsiteY8-76" fmla="*/ 665916 h 5460561"/>
                <a:gd name="connsiteX9-77" fmla="*/ 361880 w 1785259"/>
                <a:gd name="connsiteY9-78" fmla="*/ 367612 h 5460561"/>
                <a:gd name="connsiteX10-79" fmla="*/ 864738 w 1785259"/>
                <a:gd name="connsiteY10-80" fmla="*/ 102621 h 5460561"/>
                <a:gd name="connsiteX11-81" fmla="*/ 1513718 w 1785259"/>
                <a:gd name="connsiteY11-82" fmla="*/ 2221 h 5460561"/>
                <a:gd name="connsiteX12-83" fmla="*/ 1654604 w 1785259"/>
                <a:gd name="connsiteY12-84" fmla="*/ 600 h 5460561"/>
                <a:gd name="connsiteX13-85" fmla="*/ 1785259 w 1785259"/>
                <a:gd name="connsiteY13-86" fmla="*/ 99978 h 5460561"/>
                <a:gd name="connsiteX0-87" fmla="*/ 1678579 w 1678579"/>
                <a:gd name="connsiteY0-88" fmla="*/ 5416834 h 5460561"/>
                <a:gd name="connsiteX1-89" fmla="*/ 1176667 w 1678579"/>
                <a:gd name="connsiteY1-90" fmla="*/ 5427934 h 5460561"/>
                <a:gd name="connsiteX2-91" fmla="*/ 512297 w 1678579"/>
                <a:gd name="connsiteY2-92" fmla="*/ 5028415 h 5460561"/>
                <a:gd name="connsiteX3-93" fmla="*/ 314208 w 1678579"/>
                <a:gd name="connsiteY3-94" fmla="*/ 4177515 h 5460561"/>
                <a:gd name="connsiteX4-95" fmla="*/ 429138 w 1678579"/>
                <a:gd name="connsiteY4-96" fmla="*/ 3896286 h 5460561"/>
                <a:gd name="connsiteX5-97" fmla="*/ 592360 w 1678579"/>
                <a:gd name="connsiteY5-98" fmla="*/ 3256737 h 5460561"/>
                <a:gd name="connsiteX6-99" fmla="*/ 481029 w 1678579"/>
                <a:gd name="connsiteY6-100" fmla="*/ 2677958 h 5460561"/>
                <a:gd name="connsiteX7-101" fmla="*/ 277230 w 1678579"/>
                <a:gd name="connsiteY7-102" fmla="*/ 2219725 h 5460561"/>
                <a:gd name="connsiteX8-103" fmla="*/ 119523 w 1678579"/>
                <a:gd name="connsiteY8-104" fmla="*/ 665916 h 5460561"/>
                <a:gd name="connsiteX9-105" fmla="*/ 361880 w 1678579"/>
                <a:gd name="connsiteY9-106" fmla="*/ 367612 h 5460561"/>
                <a:gd name="connsiteX10-107" fmla="*/ 864738 w 1678579"/>
                <a:gd name="connsiteY10-108" fmla="*/ 102621 h 5460561"/>
                <a:gd name="connsiteX11-109" fmla="*/ 1513718 w 1678579"/>
                <a:gd name="connsiteY11-110" fmla="*/ 2221 h 5460561"/>
                <a:gd name="connsiteX12-111" fmla="*/ 1654604 w 1678579"/>
                <a:gd name="connsiteY12-112" fmla="*/ 600 h 5460561"/>
                <a:gd name="connsiteX0-113" fmla="*/ 1678579 w 1678579"/>
                <a:gd name="connsiteY0-114" fmla="*/ 5416834 h 5460561"/>
                <a:gd name="connsiteX1-115" fmla="*/ 1176667 w 1678579"/>
                <a:gd name="connsiteY1-116" fmla="*/ 5427934 h 5460561"/>
                <a:gd name="connsiteX2-117" fmla="*/ 512297 w 1678579"/>
                <a:gd name="connsiteY2-118" fmla="*/ 5028415 h 5460561"/>
                <a:gd name="connsiteX3-119" fmla="*/ 314208 w 1678579"/>
                <a:gd name="connsiteY3-120" fmla="*/ 4177515 h 5460561"/>
                <a:gd name="connsiteX4-121" fmla="*/ 429138 w 1678579"/>
                <a:gd name="connsiteY4-122" fmla="*/ 3896286 h 5460561"/>
                <a:gd name="connsiteX5-123" fmla="*/ 592360 w 1678579"/>
                <a:gd name="connsiteY5-124" fmla="*/ 3256737 h 5460561"/>
                <a:gd name="connsiteX6-125" fmla="*/ 481029 w 1678579"/>
                <a:gd name="connsiteY6-126" fmla="*/ 2677958 h 5460561"/>
                <a:gd name="connsiteX7-127" fmla="*/ 277230 w 1678579"/>
                <a:gd name="connsiteY7-128" fmla="*/ 2219725 h 5460561"/>
                <a:gd name="connsiteX8-129" fmla="*/ 119523 w 1678579"/>
                <a:gd name="connsiteY8-130" fmla="*/ 665916 h 5460561"/>
                <a:gd name="connsiteX9-131" fmla="*/ 361880 w 1678579"/>
                <a:gd name="connsiteY9-132" fmla="*/ 367612 h 5460561"/>
                <a:gd name="connsiteX10-133" fmla="*/ 864738 w 1678579"/>
                <a:gd name="connsiteY10-134" fmla="*/ 102621 h 5460561"/>
                <a:gd name="connsiteX11-135" fmla="*/ 1513718 w 1678579"/>
                <a:gd name="connsiteY11-136" fmla="*/ 2221 h 5460561"/>
                <a:gd name="connsiteX12-137" fmla="*/ 1672384 w 1678579"/>
                <a:gd name="connsiteY12-138" fmla="*/ 600 h 54605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2" name="Title 1"/>
          <p:cNvSpPr>
            <a:spLocks noGrp="1"/>
          </p:cNvSpPr>
          <p:nvPr>
            <p:ph type="ctrTitle" hasCustomPrompt="1"/>
          </p:nvPr>
        </p:nvSpPr>
        <p:spPr>
          <a:xfrm>
            <a:off x="1524000" y="417443"/>
            <a:ext cx="9144000" cy="3140589"/>
          </a:xfrm>
        </p:spPr>
        <p:txBody>
          <a:bodyPr anchor="b"/>
          <a:lstStyle>
            <a:lvl1pPr algn="ctr">
              <a:defRPr sz="6000"/>
            </a:lvl1pPr>
          </a:lstStyle>
          <a:p>
            <a:r>
              <a:rPr lang="en-US" dirty="0"/>
              <a:t>click to add title</a:t>
            </a:r>
          </a:p>
        </p:txBody>
      </p:sp>
      <p:sp>
        <p:nvSpPr>
          <p:cNvPr id="3" name="Subtitle 2"/>
          <p:cNvSpPr>
            <a:spLocks noGrp="1"/>
          </p:cNvSpPr>
          <p:nvPr>
            <p:ph type="subTitle" idx="1" hasCustomPrompt="1"/>
          </p:nvPr>
        </p:nvSpPr>
        <p:spPr>
          <a:xfrm>
            <a:off x="1524000" y="3602037"/>
            <a:ext cx="9144000" cy="2297317"/>
          </a:xfrm>
        </p:spPr>
        <p:txBody>
          <a:bodyPr anchor="t" anchorCtr="0">
            <a:norm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 name="Group 1"/>
          <p:cNvGrpSpPr/>
          <p:nvPr userDrawn="1"/>
        </p:nvGrpSpPr>
        <p:grpSpPr>
          <a:xfrm>
            <a:off x="1" y="1"/>
            <a:ext cx="12192000" cy="6800411"/>
            <a:chOff x="1" y="1"/>
            <a:chExt cx="12192000" cy="6800411"/>
          </a:xfrm>
        </p:grpSpPr>
        <p:sp>
          <p:nvSpPr>
            <p:cNvPr id="9" name="Freeform: Shape 8"/>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1" name="Freeform: Shape 10"/>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8" name="Title 1"/>
          <p:cNvSpPr>
            <a:spLocks noGrp="1"/>
          </p:cNvSpPr>
          <p:nvPr>
            <p:ph type="title" hasCustomPrompt="1"/>
          </p:nvPr>
        </p:nvSpPr>
        <p:spPr>
          <a:xfrm>
            <a:off x="576070" y="82296"/>
            <a:ext cx="11087609" cy="1298448"/>
          </a:xfrm>
        </p:spPr>
        <p:txBody>
          <a:bodyPr anchor="b"/>
          <a:lstStyle>
            <a:lvl1pPr>
              <a:defRPr sz="4800"/>
            </a:lvl1pPr>
          </a:lstStyle>
          <a:p>
            <a:r>
              <a:rPr lang="en-US" dirty="0"/>
              <a:t>click to add title</a:t>
            </a:r>
          </a:p>
        </p:txBody>
      </p:sp>
      <p:sp>
        <p:nvSpPr>
          <p:cNvPr id="3" name="Content Placeholder 2"/>
          <p:cNvSpPr>
            <a:spLocks noGrp="1"/>
          </p:cNvSpPr>
          <p:nvPr>
            <p:ph sz="half" idx="1" hasCustomPrompt="1"/>
          </p:nvPr>
        </p:nvSpPr>
        <p:spPr>
          <a:xfrm>
            <a:off x="838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72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dirty="0"/>
              <a:t>20XX</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a:off x="1" y="1"/>
            <a:ext cx="12192000" cy="6800411"/>
            <a:chOff x="1" y="1"/>
            <a:chExt cx="12192000" cy="6800411"/>
          </a:xfrm>
        </p:grpSpPr>
        <p:sp>
          <p:nvSpPr>
            <p:cNvPr id="6" name="Freeform: Shape 5"/>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7" name="Freeform: Shape 6"/>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5" name="Title 1"/>
          <p:cNvSpPr>
            <a:spLocks noGrp="1"/>
          </p:cNvSpPr>
          <p:nvPr>
            <p:ph type="title" hasCustomPrompt="1"/>
          </p:nvPr>
        </p:nvSpPr>
        <p:spPr>
          <a:xfrm>
            <a:off x="576071" y="82296"/>
            <a:ext cx="11003016" cy="1298448"/>
          </a:xfrm>
        </p:spPr>
        <p:txBody>
          <a:bodyPr anchor="b"/>
          <a:lstStyle>
            <a:lvl1pPr>
              <a:defRPr sz="4800"/>
            </a:lvl1pPr>
          </a:lstStyle>
          <a:p>
            <a:r>
              <a:rPr lang="en-US" dirty="0"/>
              <a:t>click to add title</a:t>
            </a:r>
          </a:p>
        </p:txBody>
      </p:sp>
      <p:sp>
        <p:nvSpPr>
          <p:cNvPr id="2" name="Date Placeholder 1"/>
          <p:cNvSpPr>
            <a:spLocks noGrp="1"/>
          </p:cNvSpPr>
          <p:nvPr>
            <p:ph type="dt" sz="half" idx="10"/>
          </p:nvPr>
        </p:nvSpPr>
        <p:spPr/>
        <p:txBody>
          <a:bodyPr/>
          <a:lstStyle/>
          <a:p>
            <a:r>
              <a:rPr lang="en-US" dirty="0"/>
              <a:t>20XX</a:t>
            </a:r>
          </a:p>
        </p:txBody>
      </p:sp>
      <p:sp>
        <p:nvSpPr>
          <p:cNvPr id="3" name="Footer Placeholder 2"/>
          <p:cNvSpPr>
            <a:spLocks noGrp="1"/>
          </p:cNvSpPr>
          <p:nvPr>
            <p:ph type="ftr" sz="quarter" idx="11"/>
          </p:nvPr>
        </p:nvSpPr>
        <p:spPr/>
        <p:txBody>
          <a:bodyPr/>
          <a:lstStyle/>
          <a:p>
            <a:r>
              <a:rPr lang="en-US" dirty="0"/>
              <a:t>presentation title</a:t>
            </a:r>
          </a:p>
        </p:txBody>
      </p:sp>
      <p:sp>
        <p:nvSpPr>
          <p:cNvPr id="4" name="Slide Number Placeholder 3"/>
          <p:cNvSpPr>
            <a:spLocks noGrp="1"/>
          </p:cNvSpPr>
          <p:nvPr>
            <p:ph type="sldNum" sz="quarter" idx="12"/>
          </p:nvPr>
        </p:nvSpPr>
        <p:spPr/>
        <p:txBody>
          <a:bodyPr/>
          <a:lstStyle/>
          <a:p>
            <a:fld id="{58FB4751-880F-D840-AAA9-3A15815CC996}"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userDrawn="1"/>
        </p:nvGrpSpPr>
        <p:grpSpPr>
          <a:xfrm>
            <a:off x="1" y="1"/>
            <a:ext cx="12192000" cy="6800411"/>
            <a:chOff x="1" y="1"/>
            <a:chExt cx="12192000" cy="6800411"/>
          </a:xfrm>
        </p:grpSpPr>
        <p:sp>
          <p:nvSpPr>
            <p:cNvPr id="9" name="Freeform: Shape 8"/>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1" name="Freeform: Shape 10"/>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2" name="Title 1"/>
          <p:cNvSpPr>
            <a:spLocks noGrp="1"/>
          </p:cNvSpPr>
          <p:nvPr>
            <p:ph type="title" hasCustomPrompt="1"/>
          </p:nvPr>
        </p:nvSpPr>
        <p:spPr>
          <a:xfrm>
            <a:off x="839788" y="238539"/>
            <a:ext cx="3932237" cy="1818861"/>
          </a:xfrm>
        </p:spPr>
        <p:txBody>
          <a:bodyPr anchor="b"/>
          <a:lstStyle>
            <a:lvl1pPr>
              <a:defRPr sz="3200"/>
            </a:lvl1pPr>
          </a:lstStyle>
          <a:p>
            <a:r>
              <a:rPr lang="en-US" dirty="0"/>
              <a:t>click to add title</a:t>
            </a:r>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8" y="987425"/>
            <a:ext cx="6172200"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dirty="0"/>
              <a:t>20XX</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58FB4751-880F-D840-AAA9-3A15815CC99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5" name="Freeform: Shape 24"/>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2" name="Freeform: Shape 11"/>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1" fmla="*/ 2445355 w 2536795"/>
              <a:gd name="connsiteY0-2" fmla="*/ 1315293 h 1406733"/>
              <a:gd name="connsiteX1-3" fmla="*/ 0 w 2536795"/>
              <a:gd name="connsiteY1-4" fmla="*/ 1315293 h 1406733"/>
              <a:gd name="connsiteX2-5" fmla="*/ 18759 w 2536795"/>
              <a:gd name="connsiteY2-6" fmla="*/ 1065812 h 1406733"/>
              <a:gd name="connsiteX3-7" fmla="*/ 421385 w 2536795"/>
              <a:gd name="connsiteY3-8" fmla="*/ 160260 h 1406733"/>
              <a:gd name="connsiteX4-9" fmla="*/ 945169 w 2536795"/>
              <a:gd name="connsiteY4-10" fmla="*/ 789 h 1406733"/>
              <a:gd name="connsiteX5-11" fmla="*/ 1083192 w 2536795"/>
              <a:gd name="connsiteY5-12" fmla="*/ 15575 h 1406733"/>
              <a:gd name="connsiteX6-13" fmla="*/ 1778340 w 2536795"/>
              <a:gd name="connsiteY6-14" fmla="*/ 301396 h 1406733"/>
              <a:gd name="connsiteX7-15" fmla="*/ 2419558 w 2536795"/>
              <a:gd name="connsiteY7-16" fmla="*/ 1243748 h 1406733"/>
              <a:gd name="connsiteX8-17" fmla="*/ 2536795 w 2536795"/>
              <a:gd name="connsiteY8-18" fmla="*/ 1406733 h 1406733"/>
              <a:gd name="connsiteX0-19" fmla="*/ 2445355 w 2445355"/>
              <a:gd name="connsiteY0-20" fmla="*/ 1315293 h 1315293"/>
              <a:gd name="connsiteX1-21" fmla="*/ 0 w 2445355"/>
              <a:gd name="connsiteY1-22" fmla="*/ 1315293 h 1315293"/>
              <a:gd name="connsiteX2-23" fmla="*/ 18759 w 2445355"/>
              <a:gd name="connsiteY2-24" fmla="*/ 1065812 h 1315293"/>
              <a:gd name="connsiteX3-25" fmla="*/ 421385 w 2445355"/>
              <a:gd name="connsiteY3-26" fmla="*/ 160260 h 1315293"/>
              <a:gd name="connsiteX4-27" fmla="*/ 945169 w 2445355"/>
              <a:gd name="connsiteY4-28" fmla="*/ 789 h 1315293"/>
              <a:gd name="connsiteX5-29" fmla="*/ 1083192 w 2445355"/>
              <a:gd name="connsiteY5-30" fmla="*/ 15575 h 1315293"/>
              <a:gd name="connsiteX6-31" fmla="*/ 1778340 w 2445355"/>
              <a:gd name="connsiteY6-32" fmla="*/ 301396 h 1315293"/>
              <a:gd name="connsiteX7-33" fmla="*/ 2419558 w 2445355"/>
              <a:gd name="connsiteY7-34" fmla="*/ 1243748 h 1315293"/>
              <a:gd name="connsiteX8-35" fmla="*/ 2430115 w 2445355"/>
              <a:gd name="connsiteY8-36" fmla="*/ 1294338 h 1315293"/>
              <a:gd name="connsiteX0-37" fmla="*/ 2445355 w 2445355"/>
              <a:gd name="connsiteY0-38" fmla="*/ 1315293 h 1315293"/>
              <a:gd name="connsiteX1-39" fmla="*/ 0 w 2445355"/>
              <a:gd name="connsiteY1-40" fmla="*/ 1315293 h 1315293"/>
              <a:gd name="connsiteX2-41" fmla="*/ 18759 w 2445355"/>
              <a:gd name="connsiteY2-42" fmla="*/ 1065812 h 1315293"/>
              <a:gd name="connsiteX3-43" fmla="*/ 421385 w 2445355"/>
              <a:gd name="connsiteY3-44" fmla="*/ 160260 h 1315293"/>
              <a:gd name="connsiteX4-45" fmla="*/ 945169 w 2445355"/>
              <a:gd name="connsiteY4-46" fmla="*/ 789 h 1315293"/>
              <a:gd name="connsiteX5-47" fmla="*/ 1083192 w 2445355"/>
              <a:gd name="connsiteY5-48" fmla="*/ 15575 h 1315293"/>
              <a:gd name="connsiteX6-49" fmla="*/ 1778340 w 2445355"/>
              <a:gd name="connsiteY6-50" fmla="*/ 301396 h 1315293"/>
              <a:gd name="connsiteX7-51" fmla="*/ 2419558 w 2445355"/>
              <a:gd name="connsiteY7-52" fmla="*/ 1243748 h 1315293"/>
              <a:gd name="connsiteX8-53" fmla="*/ 2430115 w 2445355"/>
              <a:gd name="connsiteY8-54" fmla="*/ 1294338 h 1315293"/>
              <a:gd name="connsiteX0-55" fmla="*/ 0 w 2430115"/>
              <a:gd name="connsiteY0-56" fmla="*/ 1315293 h 1315293"/>
              <a:gd name="connsiteX1-57" fmla="*/ 18759 w 2430115"/>
              <a:gd name="connsiteY1-58" fmla="*/ 1065812 h 1315293"/>
              <a:gd name="connsiteX2-59" fmla="*/ 421385 w 2430115"/>
              <a:gd name="connsiteY2-60" fmla="*/ 160260 h 1315293"/>
              <a:gd name="connsiteX3-61" fmla="*/ 945169 w 2430115"/>
              <a:gd name="connsiteY3-62" fmla="*/ 789 h 1315293"/>
              <a:gd name="connsiteX4-63" fmla="*/ 1083192 w 2430115"/>
              <a:gd name="connsiteY4-64" fmla="*/ 15575 h 1315293"/>
              <a:gd name="connsiteX5-65" fmla="*/ 1778340 w 2430115"/>
              <a:gd name="connsiteY5-66" fmla="*/ 301396 h 1315293"/>
              <a:gd name="connsiteX6-67" fmla="*/ 2419558 w 2430115"/>
              <a:gd name="connsiteY6-68" fmla="*/ 1243748 h 1315293"/>
              <a:gd name="connsiteX7-69" fmla="*/ 2430115 w 2430115"/>
              <a:gd name="connsiteY7-70" fmla="*/ 1294338 h 1315293"/>
              <a:gd name="connsiteX0-71" fmla="*/ 0 w 2430115"/>
              <a:gd name="connsiteY0-72" fmla="*/ 1281003 h 1294338"/>
              <a:gd name="connsiteX1-73" fmla="*/ 18759 w 2430115"/>
              <a:gd name="connsiteY1-74" fmla="*/ 1065812 h 1294338"/>
              <a:gd name="connsiteX2-75" fmla="*/ 421385 w 2430115"/>
              <a:gd name="connsiteY2-76" fmla="*/ 160260 h 1294338"/>
              <a:gd name="connsiteX3-77" fmla="*/ 945169 w 2430115"/>
              <a:gd name="connsiteY3-78" fmla="*/ 789 h 1294338"/>
              <a:gd name="connsiteX4-79" fmla="*/ 1083192 w 2430115"/>
              <a:gd name="connsiteY4-80" fmla="*/ 15575 h 1294338"/>
              <a:gd name="connsiteX5-81" fmla="*/ 1778340 w 2430115"/>
              <a:gd name="connsiteY5-82" fmla="*/ 301396 h 1294338"/>
              <a:gd name="connsiteX6-83" fmla="*/ 2419558 w 2430115"/>
              <a:gd name="connsiteY6-84" fmla="*/ 1243748 h 1294338"/>
              <a:gd name="connsiteX7-85" fmla="*/ 2430115 w 2430115"/>
              <a:gd name="connsiteY7-86" fmla="*/ 1294338 h 1294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6" name="Freeform: Shape 25"/>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1" fmla="*/ 2441508 w 2532948"/>
              <a:gd name="connsiteY0-2" fmla="*/ 2924552 h 3015992"/>
              <a:gd name="connsiteX1-3" fmla="*/ 0 w 2532948"/>
              <a:gd name="connsiteY1-4" fmla="*/ 2924552 h 3015992"/>
              <a:gd name="connsiteX2-5" fmla="*/ 0 w 2532948"/>
              <a:gd name="connsiteY2-6" fmla="*/ 13617 h 3015992"/>
              <a:gd name="connsiteX3-7" fmla="*/ 59230 w 2532948"/>
              <a:gd name="connsiteY3-8" fmla="*/ 6396 h 3015992"/>
              <a:gd name="connsiteX4-9" fmla="*/ 194658 w 2532948"/>
              <a:gd name="connsiteY4-10" fmla="*/ 123 h 3015992"/>
              <a:gd name="connsiteX5-11" fmla="*/ 1254757 w 2532948"/>
              <a:gd name="connsiteY5-12" fmla="*/ 251792 h 3015992"/>
              <a:gd name="connsiteX6-13" fmla="*/ 2447922 w 2532948"/>
              <a:gd name="connsiteY6-14" fmla="*/ 2893553 h 3015992"/>
              <a:gd name="connsiteX7-15" fmla="*/ 2532948 w 2532948"/>
              <a:gd name="connsiteY7-16" fmla="*/ 3015992 h 3015992"/>
              <a:gd name="connsiteX0-17" fmla="*/ 0 w 2532948"/>
              <a:gd name="connsiteY0-18" fmla="*/ 2924552 h 3015992"/>
              <a:gd name="connsiteX1-19" fmla="*/ 0 w 2532948"/>
              <a:gd name="connsiteY1-20" fmla="*/ 13617 h 3015992"/>
              <a:gd name="connsiteX2-21" fmla="*/ 59230 w 2532948"/>
              <a:gd name="connsiteY2-22" fmla="*/ 6396 h 3015992"/>
              <a:gd name="connsiteX3-23" fmla="*/ 194658 w 2532948"/>
              <a:gd name="connsiteY3-24" fmla="*/ 123 h 3015992"/>
              <a:gd name="connsiteX4-25" fmla="*/ 1254757 w 2532948"/>
              <a:gd name="connsiteY4-26" fmla="*/ 251792 h 3015992"/>
              <a:gd name="connsiteX5-27" fmla="*/ 2447922 w 2532948"/>
              <a:gd name="connsiteY5-28" fmla="*/ 2893553 h 3015992"/>
              <a:gd name="connsiteX6-29" fmla="*/ 2532948 w 2532948"/>
              <a:gd name="connsiteY6-30" fmla="*/ 3015992 h 3015992"/>
              <a:gd name="connsiteX0-31" fmla="*/ 0 w 2532948"/>
              <a:gd name="connsiteY0-32" fmla="*/ 13617 h 3015992"/>
              <a:gd name="connsiteX1-33" fmla="*/ 59230 w 2532948"/>
              <a:gd name="connsiteY1-34" fmla="*/ 6396 h 3015992"/>
              <a:gd name="connsiteX2-35" fmla="*/ 194658 w 2532948"/>
              <a:gd name="connsiteY2-36" fmla="*/ 123 h 3015992"/>
              <a:gd name="connsiteX3-37" fmla="*/ 1254757 w 2532948"/>
              <a:gd name="connsiteY3-38" fmla="*/ 251792 h 3015992"/>
              <a:gd name="connsiteX4-39" fmla="*/ 2447922 w 2532948"/>
              <a:gd name="connsiteY4-40" fmla="*/ 2893553 h 3015992"/>
              <a:gd name="connsiteX5-41" fmla="*/ 2532948 w 2532948"/>
              <a:gd name="connsiteY5-42" fmla="*/ 3015992 h 3015992"/>
              <a:gd name="connsiteX0-43" fmla="*/ 0 w 2538663"/>
              <a:gd name="connsiteY0-44" fmla="*/ 25047 h 3015992"/>
              <a:gd name="connsiteX1-45" fmla="*/ 64945 w 2538663"/>
              <a:gd name="connsiteY1-46" fmla="*/ 6396 h 3015992"/>
              <a:gd name="connsiteX2-47" fmla="*/ 200373 w 2538663"/>
              <a:gd name="connsiteY2-48" fmla="*/ 123 h 3015992"/>
              <a:gd name="connsiteX3-49" fmla="*/ 1260472 w 2538663"/>
              <a:gd name="connsiteY3-50" fmla="*/ 251792 h 3015992"/>
              <a:gd name="connsiteX4-51" fmla="*/ 2453637 w 2538663"/>
              <a:gd name="connsiteY4-52" fmla="*/ 2893553 h 3015992"/>
              <a:gd name="connsiteX5-53" fmla="*/ 2538663 w 2538663"/>
              <a:gd name="connsiteY5-54" fmla="*/ 3015992 h 3015992"/>
              <a:gd name="connsiteX0-55" fmla="*/ 0 w 2538663"/>
              <a:gd name="connsiteY0-56" fmla="*/ 25047 h 3015992"/>
              <a:gd name="connsiteX1-57" fmla="*/ 63040 w 2538663"/>
              <a:gd name="connsiteY1-58" fmla="*/ 15921 h 3015992"/>
              <a:gd name="connsiteX2-59" fmla="*/ 200373 w 2538663"/>
              <a:gd name="connsiteY2-60" fmla="*/ 123 h 3015992"/>
              <a:gd name="connsiteX3-61" fmla="*/ 1260472 w 2538663"/>
              <a:gd name="connsiteY3-62" fmla="*/ 251792 h 3015992"/>
              <a:gd name="connsiteX4-63" fmla="*/ 2453637 w 2538663"/>
              <a:gd name="connsiteY4-64" fmla="*/ 2893553 h 3015992"/>
              <a:gd name="connsiteX5-65" fmla="*/ 2538663 w 2538663"/>
              <a:gd name="connsiteY5-66" fmla="*/ 3015992 h 3015992"/>
              <a:gd name="connsiteX0-67" fmla="*/ 0 w 2525328"/>
              <a:gd name="connsiteY0-68" fmla="*/ 28857 h 3015992"/>
              <a:gd name="connsiteX1-69" fmla="*/ 49705 w 2525328"/>
              <a:gd name="connsiteY1-70" fmla="*/ 15921 h 3015992"/>
              <a:gd name="connsiteX2-71" fmla="*/ 187038 w 2525328"/>
              <a:gd name="connsiteY2-72" fmla="*/ 123 h 3015992"/>
              <a:gd name="connsiteX3-73" fmla="*/ 1247137 w 2525328"/>
              <a:gd name="connsiteY3-74" fmla="*/ 251792 h 3015992"/>
              <a:gd name="connsiteX4-75" fmla="*/ 2440302 w 2525328"/>
              <a:gd name="connsiteY4-76" fmla="*/ 2893553 h 3015992"/>
              <a:gd name="connsiteX5-77" fmla="*/ 2525328 w 2525328"/>
              <a:gd name="connsiteY5-78" fmla="*/ 3015992 h 3015992"/>
              <a:gd name="connsiteX0-79" fmla="*/ 0 w 2469462"/>
              <a:gd name="connsiteY0-80" fmla="*/ 28857 h 2893553"/>
              <a:gd name="connsiteX1-81" fmla="*/ 49705 w 2469462"/>
              <a:gd name="connsiteY1-82" fmla="*/ 15921 h 2893553"/>
              <a:gd name="connsiteX2-83" fmla="*/ 187038 w 2469462"/>
              <a:gd name="connsiteY2-84" fmla="*/ 123 h 2893553"/>
              <a:gd name="connsiteX3-85" fmla="*/ 1247137 w 2469462"/>
              <a:gd name="connsiteY3-86" fmla="*/ 251792 h 2893553"/>
              <a:gd name="connsiteX4-87" fmla="*/ 2440302 w 2469462"/>
              <a:gd name="connsiteY4-88" fmla="*/ 2893553 h 289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704384" y="1170432"/>
            <a:ext cx="6229530" cy="2442780"/>
          </a:xfrm>
        </p:spPr>
        <p:txBody>
          <a:bodyPr anchor="b" anchorCtr="0"/>
          <a:lstStyle>
            <a:lvl1pPr algn="ctr">
              <a:defRPr>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71" y="82296"/>
            <a:ext cx="6502620" cy="1298448"/>
          </a:xfrm>
        </p:spPr>
        <p:txBody>
          <a:bodyPr anchor="b"/>
          <a:lstStyle>
            <a:lvl1pPr>
              <a:defRPr sz="4800"/>
            </a:lvl1pPr>
          </a:lstStyle>
          <a:p>
            <a:r>
              <a:rPr lang="en-US" dirty="0"/>
              <a:t>click to add title</a:t>
            </a:r>
          </a:p>
        </p:txBody>
      </p:sp>
      <p:sp>
        <p:nvSpPr>
          <p:cNvPr id="4" name="Text Placeholder 3"/>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pic>
        <p:nvPicPr>
          <p:cNvPr id="9" name="Picture 8"/>
          <p:cNvPicPr>
            <a:picLocks noChangeAspect="1"/>
          </p:cNvPicPr>
          <p:nvPr userDrawn="1"/>
        </p:nvPicPr>
        <p:blipFill rotWithShape="1">
          <a:blip r:embed="rId2"/>
          <a:srcRect r="30186" b="9728"/>
          <a:stretch>
            <a:fillRect/>
          </a:stretch>
        </p:blipFill>
        <p:spPr>
          <a:xfrm>
            <a:off x="6768197" y="1316481"/>
            <a:ext cx="4727117" cy="4998132"/>
          </a:xfrm>
          <a:prstGeom prst="rect">
            <a:avLst/>
          </a:prstGeom>
        </p:spPr>
      </p:pic>
      <p:sp>
        <p:nvSpPr>
          <p:cNvPr id="18" name="Freeform: Shape 17"/>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1" name="Picture Placeholder 20"/>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r>
              <a:rPr lang="en-US" dirty="0"/>
              <a:t>20XX</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 y="0"/>
            <a:ext cx="12207710" cy="6919556"/>
            <a:chOff x="1" y="0"/>
            <a:chExt cx="12207710" cy="6919556"/>
          </a:xfrm>
        </p:grpSpPr>
        <p:sp>
          <p:nvSpPr>
            <p:cNvPr id="25" name="Freeform: Shape 24"/>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3" name="Freeform: Shape 12"/>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8" name="Freeform: Shape 27"/>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1" fmla="*/ 5400689 w 5492129"/>
                <a:gd name="connsiteY0-2" fmla="*/ 1188904 h 1280344"/>
                <a:gd name="connsiteX1-3" fmla="*/ 0 w 5492129"/>
                <a:gd name="connsiteY1-4" fmla="*/ 1188904 h 1280344"/>
                <a:gd name="connsiteX2-5" fmla="*/ 259507 w 5492129"/>
                <a:gd name="connsiteY2-6" fmla="*/ 1076708 h 1280344"/>
                <a:gd name="connsiteX3-7" fmla="*/ 1032152 w 5492129"/>
                <a:gd name="connsiteY3-8" fmla="*/ 750675 h 1280344"/>
                <a:gd name="connsiteX4-9" fmla="*/ 3480861 w 5492129"/>
                <a:gd name="connsiteY4-10" fmla="*/ 9 h 1280344"/>
                <a:gd name="connsiteX5-11" fmla="*/ 3799515 w 5492129"/>
                <a:gd name="connsiteY5-12" fmla="*/ 34963 h 1280344"/>
                <a:gd name="connsiteX6-13" fmla="*/ 5393241 w 5492129"/>
                <a:gd name="connsiteY6-14" fmla="*/ 1169180 h 1280344"/>
                <a:gd name="connsiteX7-15" fmla="*/ 5492129 w 5492129"/>
                <a:gd name="connsiteY7-16" fmla="*/ 1280344 h 1280344"/>
                <a:gd name="connsiteX0-17" fmla="*/ 5400689 w 5400689"/>
                <a:gd name="connsiteY0-18" fmla="*/ 1188904 h 1188904"/>
                <a:gd name="connsiteX1-19" fmla="*/ 0 w 5400689"/>
                <a:gd name="connsiteY1-20" fmla="*/ 1188904 h 1188904"/>
                <a:gd name="connsiteX2-21" fmla="*/ 259507 w 5400689"/>
                <a:gd name="connsiteY2-22" fmla="*/ 1076708 h 1188904"/>
                <a:gd name="connsiteX3-23" fmla="*/ 1032152 w 5400689"/>
                <a:gd name="connsiteY3-24" fmla="*/ 750675 h 1188904"/>
                <a:gd name="connsiteX4-25" fmla="*/ 3480861 w 5400689"/>
                <a:gd name="connsiteY4-26" fmla="*/ 9 h 1188904"/>
                <a:gd name="connsiteX5-27" fmla="*/ 3799515 w 5400689"/>
                <a:gd name="connsiteY5-28" fmla="*/ 34963 h 1188904"/>
                <a:gd name="connsiteX6-29" fmla="*/ 5393241 w 5400689"/>
                <a:gd name="connsiteY6-30" fmla="*/ 1169180 h 1188904"/>
                <a:gd name="connsiteX0-31" fmla="*/ 0 w 5393241"/>
                <a:gd name="connsiteY0-32" fmla="*/ 1188904 h 1188904"/>
                <a:gd name="connsiteX1-33" fmla="*/ 259507 w 5393241"/>
                <a:gd name="connsiteY1-34" fmla="*/ 1076708 h 1188904"/>
                <a:gd name="connsiteX2-35" fmla="*/ 1032152 w 5393241"/>
                <a:gd name="connsiteY2-36" fmla="*/ 750675 h 1188904"/>
                <a:gd name="connsiteX3-37" fmla="*/ 3480861 w 5393241"/>
                <a:gd name="connsiteY3-38" fmla="*/ 9 h 1188904"/>
                <a:gd name="connsiteX4-39" fmla="*/ 3799515 w 5393241"/>
                <a:gd name="connsiteY4-40" fmla="*/ 34963 h 1188904"/>
                <a:gd name="connsiteX5-41" fmla="*/ 5393241 w 5393241"/>
                <a:gd name="connsiteY5-42" fmla="*/ 1169180 h 1188904"/>
                <a:gd name="connsiteX0-43" fmla="*/ 0 w 5250366"/>
                <a:gd name="connsiteY0-44" fmla="*/ 1126039 h 1169180"/>
                <a:gd name="connsiteX1-45" fmla="*/ 116632 w 5250366"/>
                <a:gd name="connsiteY1-46" fmla="*/ 1076708 h 1169180"/>
                <a:gd name="connsiteX2-47" fmla="*/ 889277 w 5250366"/>
                <a:gd name="connsiteY2-48" fmla="*/ 750675 h 1169180"/>
                <a:gd name="connsiteX3-49" fmla="*/ 3337986 w 5250366"/>
                <a:gd name="connsiteY3-50" fmla="*/ 9 h 1169180"/>
                <a:gd name="connsiteX4-51" fmla="*/ 3656640 w 5250366"/>
                <a:gd name="connsiteY4-52" fmla="*/ 34963 h 1169180"/>
                <a:gd name="connsiteX5-53" fmla="*/ 5250366 w 5250366"/>
                <a:gd name="connsiteY5-54" fmla="*/ 1169180 h 1169180"/>
                <a:gd name="connsiteX0-55" fmla="*/ 0 w 5273226"/>
                <a:gd name="connsiteY0-56" fmla="*/ 1135564 h 1169180"/>
                <a:gd name="connsiteX1-57" fmla="*/ 139492 w 5273226"/>
                <a:gd name="connsiteY1-58" fmla="*/ 1076708 h 1169180"/>
                <a:gd name="connsiteX2-59" fmla="*/ 912137 w 5273226"/>
                <a:gd name="connsiteY2-60" fmla="*/ 750675 h 1169180"/>
                <a:gd name="connsiteX3-61" fmla="*/ 3360846 w 5273226"/>
                <a:gd name="connsiteY3-62" fmla="*/ 9 h 1169180"/>
                <a:gd name="connsiteX4-63" fmla="*/ 3679500 w 5273226"/>
                <a:gd name="connsiteY4-64" fmla="*/ 34963 h 1169180"/>
                <a:gd name="connsiteX5-65" fmla="*/ 5273226 w 5273226"/>
                <a:gd name="connsiteY5-66" fmla="*/ 1169180 h 11691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0" name="Freeform: Shape 29"/>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1" fmla="*/ 4261350 w 4352790"/>
                <a:gd name="connsiteY0-2" fmla="*/ 21789 h 3718078"/>
                <a:gd name="connsiteX1-3" fmla="*/ 4261350 w 4352790"/>
                <a:gd name="connsiteY1-4" fmla="*/ 3718077 h 3718078"/>
                <a:gd name="connsiteX2-5" fmla="*/ 0 w 4352790"/>
                <a:gd name="connsiteY2-6" fmla="*/ 3718078 h 3718078"/>
                <a:gd name="connsiteX3-7" fmla="*/ 41809 w 4352790"/>
                <a:gd name="connsiteY3-8" fmla="*/ 3519677 h 3718078"/>
                <a:gd name="connsiteX4-9" fmla="*/ 817272 w 4352790"/>
                <a:gd name="connsiteY4-10" fmla="*/ 2444285 h 3718078"/>
                <a:gd name="connsiteX5-11" fmla="*/ 2666355 w 4352790"/>
                <a:gd name="connsiteY5-12" fmla="*/ 2522977 h 3718078"/>
                <a:gd name="connsiteX6-13" fmla="*/ 3155070 w 4352790"/>
                <a:gd name="connsiteY6-14" fmla="*/ 383844 h 3718078"/>
                <a:gd name="connsiteX7-15" fmla="*/ 3895887 w 4352790"/>
                <a:gd name="connsiteY7-16" fmla="*/ 10843 h 3718078"/>
                <a:gd name="connsiteX8-17" fmla="*/ 4095553 w 4352790"/>
                <a:gd name="connsiteY8-18" fmla="*/ 1025 h 3718078"/>
                <a:gd name="connsiteX9-19" fmla="*/ 4195147 w 4352790"/>
                <a:gd name="connsiteY9-20" fmla="*/ 9904 h 3718078"/>
                <a:gd name="connsiteX10-21" fmla="*/ 4352790 w 4352790"/>
                <a:gd name="connsiteY10-22" fmla="*/ 113229 h 3718078"/>
                <a:gd name="connsiteX0-23" fmla="*/ 4261350 w 4352790"/>
                <a:gd name="connsiteY0-24" fmla="*/ 3718077 h 3718078"/>
                <a:gd name="connsiteX1-25" fmla="*/ 0 w 4352790"/>
                <a:gd name="connsiteY1-26" fmla="*/ 3718078 h 3718078"/>
                <a:gd name="connsiteX2-27" fmla="*/ 41809 w 4352790"/>
                <a:gd name="connsiteY2-28" fmla="*/ 3519677 h 3718078"/>
                <a:gd name="connsiteX3-29" fmla="*/ 817272 w 4352790"/>
                <a:gd name="connsiteY3-30" fmla="*/ 2444285 h 3718078"/>
                <a:gd name="connsiteX4-31" fmla="*/ 2666355 w 4352790"/>
                <a:gd name="connsiteY4-32" fmla="*/ 2522977 h 3718078"/>
                <a:gd name="connsiteX5-33" fmla="*/ 3155070 w 4352790"/>
                <a:gd name="connsiteY5-34" fmla="*/ 383844 h 3718078"/>
                <a:gd name="connsiteX6-35" fmla="*/ 3895887 w 4352790"/>
                <a:gd name="connsiteY6-36" fmla="*/ 10843 h 3718078"/>
                <a:gd name="connsiteX7-37" fmla="*/ 4095553 w 4352790"/>
                <a:gd name="connsiteY7-38" fmla="*/ 1025 h 3718078"/>
                <a:gd name="connsiteX8-39" fmla="*/ 4195147 w 4352790"/>
                <a:gd name="connsiteY8-40" fmla="*/ 9904 h 3718078"/>
                <a:gd name="connsiteX9-41" fmla="*/ 4352790 w 4352790"/>
                <a:gd name="connsiteY9-42" fmla="*/ 113229 h 3718078"/>
                <a:gd name="connsiteX0-43" fmla="*/ 4261350 w 4261350"/>
                <a:gd name="connsiteY0-44" fmla="*/ 3718077 h 3718078"/>
                <a:gd name="connsiteX1-45" fmla="*/ 0 w 4261350"/>
                <a:gd name="connsiteY1-46" fmla="*/ 3718078 h 3718078"/>
                <a:gd name="connsiteX2-47" fmla="*/ 41809 w 4261350"/>
                <a:gd name="connsiteY2-48" fmla="*/ 3519677 h 3718078"/>
                <a:gd name="connsiteX3-49" fmla="*/ 817272 w 4261350"/>
                <a:gd name="connsiteY3-50" fmla="*/ 2444285 h 3718078"/>
                <a:gd name="connsiteX4-51" fmla="*/ 2666355 w 4261350"/>
                <a:gd name="connsiteY4-52" fmla="*/ 2522977 h 3718078"/>
                <a:gd name="connsiteX5-53" fmla="*/ 3155070 w 4261350"/>
                <a:gd name="connsiteY5-54" fmla="*/ 383844 h 3718078"/>
                <a:gd name="connsiteX6-55" fmla="*/ 3895887 w 4261350"/>
                <a:gd name="connsiteY6-56" fmla="*/ 10843 h 3718078"/>
                <a:gd name="connsiteX7-57" fmla="*/ 4095553 w 4261350"/>
                <a:gd name="connsiteY7-58" fmla="*/ 1025 h 3718078"/>
                <a:gd name="connsiteX8-59" fmla="*/ 4195147 w 4261350"/>
                <a:gd name="connsiteY8-60" fmla="*/ 9904 h 3718078"/>
                <a:gd name="connsiteX0-61" fmla="*/ 4261350 w 4261350"/>
                <a:gd name="connsiteY0-62" fmla="*/ 3718077 h 3718078"/>
                <a:gd name="connsiteX1-63" fmla="*/ 0 w 4261350"/>
                <a:gd name="connsiteY1-64" fmla="*/ 3718078 h 3718078"/>
                <a:gd name="connsiteX2-65" fmla="*/ 41809 w 4261350"/>
                <a:gd name="connsiteY2-66" fmla="*/ 3519677 h 3718078"/>
                <a:gd name="connsiteX3-67" fmla="*/ 817272 w 4261350"/>
                <a:gd name="connsiteY3-68" fmla="*/ 2444285 h 3718078"/>
                <a:gd name="connsiteX4-69" fmla="*/ 2666355 w 4261350"/>
                <a:gd name="connsiteY4-70" fmla="*/ 2522977 h 3718078"/>
                <a:gd name="connsiteX5-71" fmla="*/ 3155070 w 4261350"/>
                <a:gd name="connsiteY5-72" fmla="*/ 383844 h 3718078"/>
                <a:gd name="connsiteX6-73" fmla="*/ 3895887 w 4261350"/>
                <a:gd name="connsiteY6-74" fmla="*/ 10843 h 3718078"/>
                <a:gd name="connsiteX7-75" fmla="*/ 4095553 w 4261350"/>
                <a:gd name="connsiteY7-76" fmla="*/ 1025 h 3718078"/>
                <a:gd name="connsiteX8-77" fmla="*/ 4208482 w 4261350"/>
                <a:gd name="connsiteY8-78" fmla="*/ 11809 h 3718078"/>
                <a:gd name="connsiteX0-79" fmla="*/ 0 w 4208482"/>
                <a:gd name="connsiteY0-80" fmla="*/ 3718078 h 3718078"/>
                <a:gd name="connsiteX1-81" fmla="*/ 41809 w 4208482"/>
                <a:gd name="connsiteY1-82" fmla="*/ 3519677 h 3718078"/>
                <a:gd name="connsiteX2-83" fmla="*/ 817272 w 4208482"/>
                <a:gd name="connsiteY2-84" fmla="*/ 2444285 h 3718078"/>
                <a:gd name="connsiteX3-85" fmla="*/ 2666355 w 4208482"/>
                <a:gd name="connsiteY3-86" fmla="*/ 2522977 h 3718078"/>
                <a:gd name="connsiteX4-87" fmla="*/ 3155070 w 4208482"/>
                <a:gd name="connsiteY4-88" fmla="*/ 383844 h 3718078"/>
                <a:gd name="connsiteX5-89" fmla="*/ 3895887 w 4208482"/>
                <a:gd name="connsiteY5-90" fmla="*/ 10843 h 3718078"/>
                <a:gd name="connsiteX6-91" fmla="*/ 4095553 w 4208482"/>
                <a:gd name="connsiteY6-92" fmla="*/ 1025 h 3718078"/>
                <a:gd name="connsiteX7-93" fmla="*/ 4208482 w 4208482"/>
                <a:gd name="connsiteY7-94" fmla="*/ 11809 h 3718078"/>
                <a:gd name="connsiteX0-95" fmla="*/ 0 w 4200862"/>
                <a:gd name="connsiteY0-96" fmla="*/ 3685693 h 3685693"/>
                <a:gd name="connsiteX1-97" fmla="*/ 34189 w 4200862"/>
                <a:gd name="connsiteY1-98" fmla="*/ 3519677 h 3685693"/>
                <a:gd name="connsiteX2-99" fmla="*/ 809652 w 4200862"/>
                <a:gd name="connsiteY2-100" fmla="*/ 2444285 h 3685693"/>
                <a:gd name="connsiteX3-101" fmla="*/ 2658735 w 4200862"/>
                <a:gd name="connsiteY3-102" fmla="*/ 2522977 h 3685693"/>
                <a:gd name="connsiteX4-103" fmla="*/ 3147450 w 4200862"/>
                <a:gd name="connsiteY4-104" fmla="*/ 383844 h 3685693"/>
                <a:gd name="connsiteX5-105" fmla="*/ 3888267 w 4200862"/>
                <a:gd name="connsiteY5-106" fmla="*/ 10843 h 3685693"/>
                <a:gd name="connsiteX6-107" fmla="*/ 4087933 w 4200862"/>
                <a:gd name="connsiteY6-108" fmla="*/ 1025 h 3685693"/>
                <a:gd name="connsiteX7-109" fmla="*/ 4200862 w 4200862"/>
                <a:gd name="connsiteY7-110" fmla="*/ 11809 h 36856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2" name="Title 1"/>
          <p:cNvSpPr>
            <a:spLocks noGrp="1"/>
          </p:cNvSpPr>
          <p:nvPr>
            <p:ph type="title" hasCustomPrompt="1"/>
          </p:nvPr>
        </p:nvSpPr>
        <p:spPr>
          <a:xfrm>
            <a:off x="2560320" y="606288"/>
            <a:ext cx="4840641" cy="4245748"/>
          </a:xfrm>
        </p:spPr>
        <p:txBody>
          <a:bodyPr anchor="b"/>
          <a:lstStyle>
            <a:lvl1pPr>
              <a:defRPr sz="6000">
                <a:solidFill>
                  <a:schemeClr val="accent1"/>
                </a:solidFill>
              </a:defRPr>
            </a:lvl1pPr>
          </a:lstStyle>
          <a:p>
            <a:r>
              <a:rPr lang="en-US" dirty="0"/>
              <a:t>click to add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userDrawn="1"/>
        </p:nvGrpSpPr>
        <p:grpSpPr>
          <a:xfrm>
            <a:off x="8645826" y="0"/>
            <a:ext cx="3555532" cy="6867024"/>
            <a:chOff x="8645826" y="0"/>
            <a:chExt cx="3555532" cy="6867024"/>
          </a:xfrm>
        </p:grpSpPr>
        <p:sp>
          <p:nvSpPr>
            <p:cNvPr id="17" name="Freeform: Shape 16"/>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3" name="Freeform: Shape 22"/>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1" fmla="*/ 2355896 w 2445269"/>
                <a:gd name="connsiteY0-2" fmla="*/ 305299 h 5176020"/>
                <a:gd name="connsiteX1-3" fmla="*/ 2355896 w 2445269"/>
                <a:gd name="connsiteY1-4" fmla="*/ 5176020 h 5176020"/>
                <a:gd name="connsiteX2-5" fmla="*/ 1257259 w 2445269"/>
                <a:gd name="connsiteY2-6" fmla="*/ 5176020 h 5176020"/>
                <a:gd name="connsiteX3-7" fmla="*/ 1235764 w 2445269"/>
                <a:gd name="connsiteY3-8" fmla="*/ 5150921 h 5176020"/>
                <a:gd name="connsiteX4-9" fmla="*/ 706756 w 2445269"/>
                <a:gd name="connsiteY4-10" fmla="*/ 4186633 h 5176020"/>
                <a:gd name="connsiteX5-11" fmla="*/ 87362 w 2445269"/>
                <a:gd name="connsiteY5-12" fmla="*/ 1347390 h 5176020"/>
                <a:gd name="connsiteX6-13" fmla="*/ 604815 w 2445269"/>
                <a:gd name="connsiteY6-14" fmla="*/ 465087 h 5176020"/>
                <a:gd name="connsiteX7-15" fmla="*/ 1426482 w 2445269"/>
                <a:gd name="connsiteY7-16" fmla="*/ 5354 h 5176020"/>
                <a:gd name="connsiteX8-17" fmla="*/ 1569604 w 2445269"/>
                <a:gd name="connsiteY8-18" fmla="*/ 930 h 5176020"/>
                <a:gd name="connsiteX9-19" fmla="*/ 2294545 w 2445269"/>
                <a:gd name="connsiteY9-20" fmla="*/ 262206 h 5176020"/>
                <a:gd name="connsiteX10-21" fmla="*/ 2445269 w 2445269"/>
                <a:gd name="connsiteY10-22" fmla="*/ 396137 h 5176020"/>
                <a:gd name="connsiteX0-23" fmla="*/ 2355896 w 2445269"/>
                <a:gd name="connsiteY0-24" fmla="*/ 5176020 h 5176020"/>
                <a:gd name="connsiteX1-25" fmla="*/ 1257259 w 2445269"/>
                <a:gd name="connsiteY1-26" fmla="*/ 5176020 h 5176020"/>
                <a:gd name="connsiteX2-27" fmla="*/ 1235764 w 2445269"/>
                <a:gd name="connsiteY2-28" fmla="*/ 5150921 h 5176020"/>
                <a:gd name="connsiteX3-29" fmla="*/ 706756 w 2445269"/>
                <a:gd name="connsiteY3-30" fmla="*/ 4186633 h 5176020"/>
                <a:gd name="connsiteX4-31" fmla="*/ 87362 w 2445269"/>
                <a:gd name="connsiteY4-32" fmla="*/ 1347390 h 5176020"/>
                <a:gd name="connsiteX5-33" fmla="*/ 604815 w 2445269"/>
                <a:gd name="connsiteY5-34" fmla="*/ 465087 h 5176020"/>
                <a:gd name="connsiteX6-35" fmla="*/ 1426482 w 2445269"/>
                <a:gd name="connsiteY6-36" fmla="*/ 5354 h 5176020"/>
                <a:gd name="connsiteX7-37" fmla="*/ 1569604 w 2445269"/>
                <a:gd name="connsiteY7-38" fmla="*/ 930 h 5176020"/>
                <a:gd name="connsiteX8-39" fmla="*/ 2294545 w 2445269"/>
                <a:gd name="connsiteY8-40" fmla="*/ 262206 h 5176020"/>
                <a:gd name="connsiteX9-41" fmla="*/ 2445269 w 2445269"/>
                <a:gd name="connsiteY9-42" fmla="*/ 396137 h 5176020"/>
                <a:gd name="connsiteX0-43" fmla="*/ 2355896 w 2440304"/>
                <a:gd name="connsiteY0-44" fmla="*/ 5176020 h 5176020"/>
                <a:gd name="connsiteX1-45" fmla="*/ 1257259 w 2440304"/>
                <a:gd name="connsiteY1-46" fmla="*/ 5176020 h 5176020"/>
                <a:gd name="connsiteX2-47" fmla="*/ 1235764 w 2440304"/>
                <a:gd name="connsiteY2-48" fmla="*/ 5150921 h 5176020"/>
                <a:gd name="connsiteX3-49" fmla="*/ 706756 w 2440304"/>
                <a:gd name="connsiteY3-50" fmla="*/ 4186633 h 5176020"/>
                <a:gd name="connsiteX4-51" fmla="*/ 87362 w 2440304"/>
                <a:gd name="connsiteY4-52" fmla="*/ 1347390 h 5176020"/>
                <a:gd name="connsiteX5-53" fmla="*/ 604815 w 2440304"/>
                <a:gd name="connsiteY5-54" fmla="*/ 465087 h 5176020"/>
                <a:gd name="connsiteX6-55" fmla="*/ 1426482 w 2440304"/>
                <a:gd name="connsiteY6-56" fmla="*/ 5354 h 5176020"/>
                <a:gd name="connsiteX7-57" fmla="*/ 1569604 w 2440304"/>
                <a:gd name="connsiteY7-58" fmla="*/ 930 h 5176020"/>
                <a:gd name="connsiteX8-59" fmla="*/ 2294545 w 2440304"/>
                <a:gd name="connsiteY8-60" fmla="*/ 262206 h 5176020"/>
                <a:gd name="connsiteX9-61" fmla="*/ 2440304 w 2440304"/>
                <a:gd name="connsiteY9-62" fmla="*/ 396137 h 5176020"/>
                <a:gd name="connsiteX0-63" fmla="*/ 2355896 w 2440304"/>
                <a:gd name="connsiteY0-64" fmla="*/ 5176020 h 5176020"/>
                <a:gd name="connsiteX1-65" fmla="*/ 1257259 w 2440304"/>
                <a:gd name="connsiteY1-66" fmla="*/ 5176020 h 5176020"/>
                <a:gd name="connsiteX2-67" fmla="*/ 1235764 w 2440304"/>
                <a:gd name="connsiteY2-68" fmla="*/ 5150921 h 5176020"/>
                <a:gd name="connsiteX3-69" fmla="*/ 706756 w 2440304"/>
                <a:gd name="connsiteY3-70" fmla="*/ 4186633 h 5176020"/>
                <a:gd name="connsiteX4-71" fmla="*/ 87362 w 2440304"/>
                <a:gd name="connsiteY4-72" fmla="*/ 1347390 h 5176020"/>
                <a:gd name="connsiteX5-73" fmla="*/ 604815 w 2440304"/>
                <a:gd name="connsiteY5-74" fmla="*/ 465087 h 5176020"/>
                <a:gd name="connsiteX6-75" fmla="*/ 1426482 w 2440304"/>
                <a:gd name="connsiteY6-76" fmla="*/ 5354 h 5176020"/>
                <a:gd name="connsiteX7-77" fmla="*/ 1569604 w 2440304"/>
                <a:gd name="connsiteY7-78" fmla="*/ 930 h 5176020"/>
                <a:gd name="connsiteX8-79" fmla="*/ 2304475 w 2440304"/>
                <a:gd name="connsiteY8-80" fmla="*/ 274822 h 5176020"/>
                <a:gd name="connsiteX9-81" fmla="*/ 2440304 w 2440304"/>
                <a:gd name="connsiteY9-82" fmla="*/ 396137 h 5176020"/>
                <a:gd name="connsiteX0-83" fmla="*/ 2355896 w 2355896"/>
                <a:gd name="connsiteY0-84" fmla="*/ 5176020 h 5176020"/>
                <a:gd name="connsiteX1-85" fmla="*/ 1257259 w 2355896"/>
                <a:gd name="connsiteY1-86" fmla="*/ 5176020 h 5176020"/>
                <a:gd name="connsiteX2-87" fmla="*/ 1235764 w 2355896"/>
                <a:gd name="connsiteY2-88" fmla="*/ 5150921 h 5176020"/>
                <a:gd name="connsiteX3-89" fmla="*/ 706756 w 2355896"/>
                <a:gd name="connsiteY3-90" fmla="*/ 4186633 h 5176020"/>
                <a:gd name="connsiteX4-91" fmla="*/ 87362 w 2355896"/>
                <a:gd name="connsiteY4-92" fmla="*/ 1347390 h 5176020"/>
                <a:gd name="connsiteX5-93" fmla="*/ 604815 w 2355896"/>
                <a:gd name="connsiteY5-94" fmla="*/ 465087 h 5176020"/>
                <a:gd name="connsiteX6-95" fmla="*/ 1426482 w 2355896"/>
                <a:gd name="connsiteY6-96" fmla="*/ 5354 h 5176020"/>
                <a:gd name="connsiteX7-97" fmla="*/ 1569604 w 2355896"/>
                <a:gd name="connsiteY7-98" fmla="*/ 930 h 5176020"/>
                <a:gd name="connsiteX8-99" fmla="*/ 2304475 w 2355896"/>
                <a:gd name="connsiteY8-100" fmla="*/ 274822 h 5176020"/>
                <a:gd name="connsiteX0-101" fmla="*/ 1257259 w 2304475"/>
                <a:gd name="connsiteY0-102" fmla="*/ 5176020 h 5176020"/>
                <a:gd name="connsiteX1-103" fmla="*/ 1235764 w 2304475"/>
                <a:gd name="connsiteY1-104" fmla="*/ 5150921 h 5176020"/>
                <a:gd name="connsiteX2-105" fmla="*/ 706756 w 2304475"/>
                <a:gd name="connsiteY2-106" fmla="*/ 4186633 h 5176020"/>
                <a:gd name="connsiteX3-107" fmla="*/ 87362 w 2304475"/>
                <a:gd name="connsiteY3-108" fmla="*/ 1347390 h 5176020"/>
                <a:gd name="connsiteX4-109" fmla="*/ 604815 w 2304475"/>
                <a:gd name="connsiteY4-110" fmla="*/ 465087 h 5176020"/>
                <a:gd name="connsiteX5-111" fmla="*/ 1426482 w 2304475"/>
                <a:gd name="connsiteY5-112" fmla="*/ 5354 h 5176020"/>
                <a:gd name="connsiteX6-113" fmla="*/ 1569604 w 2304475"/>
                <a:gd name="connsiteY6-114" fmla="*/ 930 h 5176020"/>
                <a:gd name="connsiteX7-115" fmla="*/ 2304475 w 2304475"/>
                <a:gd name="connsiteY7-116" fmla="*/ 274822 h 5176020"/>
                <a:gd name="connsiteX0-117" fmla="*/ 1235764 w 2304475"/>
                <a:gd name="connsiteY0-118" fmla="*/ 5150921 h 5150921"/>
                <a:gd name="connsiteX1-119" fmla="*/ 706756 w 2304475"/>
                <a:gd name="connsiteY1-120" fmla="*/ 4186633 h 5150921"/>
                <a:gd name="connsiteX2-121" fmla="*/ 87362 w 2304475"/>
                <a:gd name="connsiteY2-122" fmla="*/ 1347390 h 5150921"/>
                <a:gd name="connsiteX3-123" fmla="*/ 604815 w 2304475"/>
                <a:gd name="connsiteY3-124" fmla="*/ 465087 h 5150921"/>
                <a:gd name="connsiteX4-125" fmla="*/ 1426482 w 2304475"/>
                <a:gd name="connsiteY4-126" fmla="*/ 5354 h 5150921"/>
                <a:gd name="connsiteX5-127" fmla="*/ 1569604 w 2304475"/>
                <a:gd name="connsiteY5-128" fmla="*/ 930 h 5150921"/>
                <a:gd name="connsiteX6-129" fmla="*/ 2304475 w 2304475"/>
                <a:gd name="connsiteY6-130" fmla="*/ 274822 h 51509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2" name="Title 1"/>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3" name="Content Placeholder 2"/>
          <p:cNvSpPr>
            <a:spLocks noGrp="1"/>
          </p:cNvSpPr>
          <p:nvPr>
            <p:ph idx="1" hasCustomPrompt="1"/>
          </p:nvPr>
        </p:nvSpPr>
        <p:spPr>
          <a:xfrm>
            <a:off x="576072" y="1901952"/>
            <a:ext cx="9363456"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58FB4751-880F-D840-AAA9-3A15815CC99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grpSp>
        <p:nvGrpSpPr>
          <p:cNvPr id="2" name="Group 1"/>
          <p:cNvGrpSpPr/>
          <p:nvPr userDrawn="1"/>
        </p:nvGrpSpPr>
        <p:grpSpPr>
          <a:xfrm>
            <a:off x="4600810" y="-30589"/>
            <a:ext cx="7591189" cy="6915258"/>
            <a:chOff x="4600810" y="-30589"/>
            <a:chExt cx="7591189" cy="6915258"/>
          </a:xfrm>
        </p:grpSpPr>
        <p:sp>
          <p:nvSpPr>
            <p:cNvPr id="13" name="Freeform: Shape 12"/>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1" fmla="*/ 0 w 6112702"/>
                <a:gd name="connsiteY0-2" fmla="*/ 0 h 7110654"/>
                <a:gd name="connsiteX1-3" fmla="*/ 6112702 w 6112702"/>
                <a:gd name="connsiteY1-4" fmla="*/ 0 h 7110654"/>
                <a:gd name="connsiteX2-5" fmla="*/ 6112702 w 6112702"/>
                <a:gd name="connsiteY2-6" fmla="*/ 7022484 h 7110654"/>
                <a:gd name="connsiteX3-7" fmla="*/ 6063029 w 6112702"/>
                <a:gd name="connsiteY3-8" fmla="*/ 7038508 h 7110654"/>
                <a:gd name="connsiteX4-9" fmla="*/ 4891976 w 6112702"/>
                <a:gd name="connsiteY4-10" fmla="*/ 6854987 h 7110654"/>
                <a:gd name="connsiteX5-11" fmla="*/ 4716552 w 6112702"/>
                <a:gd name="connsiteY5-12" fmla="*/ 767477 h 7110654"/>
                <a:gd name="connsiteX6-13" fmla="*/ 118479 w 6112702"/>
                <a:gd name="connsiteY6-14" fmla="*/ 160166 h 7110654"/>
                <a:gd name="connsiteX7-15" fmla="*/ 10887 w 6112702"/>
                <a:gd name="connsiteY7-16" fmla="*/ 17038 h 7110654"/>
                <a:gd name="connsiteX8" fmla="*/ 91440 w 6112702"/>
                <a:gd name="connsiteY8" fmla="*/ 91440 h 7110654"/>
                <a:gd name="connsiteX0-17" fmla="*/ 0 w 6112702"/>
                <a:gd name="connsiteY0-18" fmla="*/ 0 h 7110654"/>
                <a:gd name="connsiteX1-19" fmla="*/ 6112702 w 6112702"/>
                <a:gd name="connsiteY1-20" fmla="*/ 0 h 7110654"/>
                <a:gd name="connsiteX2-21" fmla="*/ 6112702 w 6112702"/>
                <a:gd name="connsiteY2-22" fmla="*/ 7022484 h 7110654"/>
                <a:gd name="connsiteX3-23" fmla="*/ 6063029 w 6112702"/>
                <a:gd name="connsiteY3-24" fmla="*/ 7038508 h 7110654"/>
                <a:gd name="connsiteX4-25" fmla="*/ 4891976 w 6112702"/>
                <a:gd name="connsiteY4-26" fmla="*/ 6854987 h 7110654"/>
                <a:gd name="connsiteX5-27" fmla="*/ 4716552 w 6112702"/>
                <a:gd name="connsiteY5-28" fmla="*/ 767477 h 7110654"/>
                <a:gd name="connsiteX6-29" fmla="*/ 118479 w 6112702"/>
                <a:gd name="connsiteY6-30" fmla="*/ 160166 h 7110654"/>
                <a:gd name="connsiteX7-31" fmla="*/ 10887 w 6112702"/>
                <a:gd name="connsiteY7-32" fmla="*/ 17038 h 7110654"/>
                <a:gd name="connsiteX0-33" fmla="*/ 6101815 w 6101815"/>
                <a:gd name="connsiteY0-34" fmla="*/ 0 h 7110654"/>
                <a:gd name="connsiteX1-35" fmla="*/ 6101815 w 6101815"/>
                <a:gd name="connsiteY1-36" fmla="*/ 7022484 h 7110654"/>
                <a:gd name="connsiteX2-37" fmla="*/ 6052142 w 6101815"/>
                <a:gd name="connsiteY2-38" fmla="*/ 7038508 h 7110654"/>
                <a:gd name="connsiteX3-39" fmla="*/ 4881089 w 6101815"/>
                <a:gd name="connsiteY3-40" fmla="*/ 6854987 h 7110654"/>
                <a:gd name="connsiteX4-41" fmla="*/ 4705665 w 6101815"/>
                <a:gd name="connsiteY4-42" fmla="*/ 767477 h 7110654"/>
                <a:gd name="connsiteX5-43" fmla="*/ 107592 w 6101815"/>
                <a:gd name="connsiteY5-44" fmla="*/ 160166 h 7110654"/>
                <a:gd name="connsiteX6-45" fmla="*/ 0 w 6101815"/>
                <a:gd name="connsiteY6-46" fmla="*/ 17038 h 7110654"/>
                <a:gd name="connsiteX0-47" fmla="*/ 6101815 w 6101815"/>
                <a:gd name="connsiteY0-48" fmla="*/ 7005446 h 7093616"/>
                <a:gd name="connsiteX1-49" fmla="*/ 6052142 w 6101815"/>
                <a:gd name="connsiteY1-50" fmla="*/ 7021470 h 7093616"/>
                <a:gd name="connsiteX2-51" fmla="*/ 4881089 w 6101815"/>
                <a:gd name="connsiteY2-52" fmla="*/ 6837949 h 7093616"/>
                <a:gd name="connsiteX3-53" fmla="*/ 4705665 w 6101815"/>
                <a:gd name="connsiteY3-54" fmla="*/ 750439 h 7093616"/>
                <a:gd name="connsiteX4-55" fmla="*/ 107592 w 6101815"/>
                <a:gd name="connsiteY4-56" fmla="*/ 143128 h 7093616"/>
                <a:gd name="connsiteX5-57" fmla="*/ 0 w 6101815"/>
                <a:gd name="connsiteY5-58" fmla="*/ 0 h 7093616"/>
                <a:gd name="connsiteX0-59" fmla="*/ 6052142 w 6052142"/>
                <a:gd name="connsiteY0-60" fmla="*/ 7021470 h 7093616"/>
                <a:gd name="connsiteX1-61" fmla="*/ 4881089 w 6052142"/>
                <a:gd name="connsiteY1-62" fmla="*/ 6837949 h 7093616"/>
                <a:gd name="connsiteX2-63" fmla="*/ 4705665 w 6052142"/>
                <a:gd name="connsiteY2-64" fmla="*/ 750439 h 7093616"/>
                <a:gd name="connsiteX3-65" fmla="*/ 107592 w 6052142"/>
                <a:gd name="connsiteY3-66" fmla="*/ 143128 h 7093616"/>
                <a:gd name="connsiteX4-67" fmla="*/ 0 w 6052142"/>
                <a:gd name="connsiteY4-68" fmla="*/ 0 h 7093616"/>
                <a:gd name="connsiteX0-69" fmla="*/ 6052142 w 6052142"/>
                <a:gd name="connsiteY0-70" fmla="*/ 7021470 h 7095398"/>
                <a:gd name="connsiteX1-71" fmla="*/ 4881089 w 6052142"/>
                <a:gd name="connsiteY1-72" fmla="*/ 6843664 h 7095398"/>
                <a:gd name="connsiteX2-73" fmla="*/ 4705665 w 6052142"/>
                <a:gd name="connsiteY2-74" fmla="*/ 750439 h 7095398"/>
                <a:gd name="connsiteX3-75" fmla="*/ 107592 w 6052142"/>
                <a:gd name="connsiteY3-76" fmla="*/ 143128 h 7095398"/>
                <a:gd name="connsiteX4-77" fmla="*/ 0 w 6052142"/>
                <a:gd name="connsiteY4-78" fmla="*/ 0 h 7095398"/>
                <a:gd name="connsiteX0-79" fmla="*/ 6052142 w 6052142"/>
                <a:gd name="connsiteY0-80" fmla="*/ 7021470 h 7348010"/>
                <a:gd name="connsiteX1-81" fmla="*/ 5132169 w 6052142"/>
                <a:gd name="connsiteY1-82" fmla="*/ 7012413 h 7348010"/>
                <a:gd name="connsiteX2-83" fmla="*/ 4881089 w 6052142"/>
                <a:gd name="connsiteY2-84" fmla="*/ 6843664 h 7348010"/>
                <a:gd name="connsiteX3-85" fmla="*/ 4705665 w 6052142"/>
                <a:gd name="connsiteY3-86" fmla="*/ 750439 h 7348010"/>
                <a:gd name="connsiteX4-87" fmla="*/ 107592 w 6052142"/>
                <a:gd name="connsiteY4-88" fmla="*/ 143128 h 7348010"/>
                <a:gd name="connsiteX5-89" fmla="*/ 0 w 6052142"/>
                <a:gd name="connsiteY5-90" fmla="*/ 0 h 7348010"/>
                <a:gd name="connsiteX0-91" fmla="*/ 6052142 w 6052142"/>
                <a:gd name="connsiteY0-92" fmla="*/ 7021470 h 7351452"/>
                <a:gd name="connsiteX1-93" fmla="*/ 5132169 w 6052142"/>
                <a:gd name="connsiteY1-94" fmla="*/ 7012413 h 7351452"/>
                <a:gd name="connsiteX2-95" fmla="*/ 4881089 w 6052142"/>
                <a:gd name="connsiteY2-96" fmla="*/ 6843664 h 7351452"/>
                <a:gd name="connsiteX3-97" fmla="*/ 4705665 w 6052142"/>
                <a:gd name="connsiteY3-98" fmla="*/ 750439 h 7351452"/>
                <a:gd name="connsiteX4-99" fmla="*/ 107592 w 6052142"/>
                <a:gd name="connsiteY4-100" fmla="*/ 143128 h 7351452"/>
                <a:gd name="connsiteX5-101" fmla="*/ 0 w 6052142"/>
                <a:gd name="connsiteY5-102" fmla="*/ 0 h 7351452"/>
                <a:gd name="connsiteX0-103" fmla="*/ 6052142 w 6052142"/>
                <a:gd name="connsiteY0-104" fmla="*/ 7021470 h 7351452"/>
                <a:gd name="connsiteX1-105" fmla="*/ 5132169 w 6052142"/>
                <a:gd name="connsiteY1-106" fmla="*/ 7012413 h 7351452"/>
                <a:gd name="connsiteX2-107" fmla="*/ 4881089 w 6052142"/>
                <a:gd name="connsiteY2-108" fmla="*/ 6843664 h 7351452"/>
                <a:gd name="connsiteX3-109" fmla="*/ 4705665 w 6052142"/>
                <a:gd name="connsiteY3-110" fmla="*/ 750439 h 7351452"/>
                <a:gd name="connsiteX4-111" fmla="*/ 107592 w 6052142"/>
                <a:gd name="connsiteY4-112" fmla="*/ 143128 h 7351452"/>
                <a:gd name="connsiteX5-113" fmla="*/ 0 w 6052142"/>
                <a:gd name="connsiteY5-114" fmla="*/ 0 h 7351452"/>
                <a:gd name="connsiteX0-115" fmla="*/ 6052142 w 6052142"/>
                <a:gd name="connsiteY0-116" fmla="*/ 7021470 h 7021470"/>
                <a:gd name="connsiteX1-117" fmla="*/ 5132169 w 6052142"/>
                <a:gd name="connsiteY1-118" fmla="*/ 7012413 h 7021470"/>
                <a:gd name="connsiteX2-119" fmla="*/ 4881089 w 6052142"/>
                <a:gd name="connsiteY2-120" fmla="*/ 6843664 h 7021470"/>
                <a:gd name="connsiteX3-121" fmla="*/ 4705665 w 6052142"/>
                <a:gd name="connsiteY3-122" fmla="*/ 750439 h 7021470"/>
                <a:gd name="connsiteX4-123" fmla="*/ 107592 w 6052142"/>
                <a:gd name="connsiteY4-124" fmla="*/ 143128 h 7021470"/>
                <a:gd name="connsiteX5-125" fmla="*/ 0 w 6052142"/>
                <a:gd name="connsiteY5-126" fmla="*/ 0 h 7021470"/>
                <a:gd name="connsiteX0-127" fmla="*/ 6052142 w 6052142"/>
                <a:gd name="connsiteY0-128" fmla="*/ 7021470 h 7021470"/>
                <a:gd name="connsiteX1-129" fmla="*/ 5132169 w 6052142"/>
                <a:gd name="connsiteY1-130" fmla="*/ 7012413 h 7021470"/>
                <a:gd name="connsiteX2-131" fmla="*/ 4968339 w 6052142"/>
                <a:gd name="connsiteY2-132" fmla="*/ 6900018 h 7021470"/>
                <a:gd name="connsiteX3-133" fmla="*/ 4881089 w 6052142"/>
                <a:gd name="connsiteY3-134" fmla="*/ 6843664 h 7021470"/>
                <a:gd name="connsiteX4-135" fmla="*/ 4705665 w 6052142"/>
                <a:gd name="connsiteY4-136" fmla="*/ 750439 h 7021470"/>
                <a:gd name="connsiteX5-137" fmla="*/ 107592 w 6052142"/>
                <a:gd name="connsiteY5-138" fmla="*/ 143128 h 7021470"/>
                <a:gd name="connsiteX6-139" fmla="*/ 0 w 6052142"/>
                <a:gd name="connsiteY6-140" fmla="*/ 0 h 7021470"/>
                <a:gd name="connsiteX0-141" fmla="*/ 5132169 w 5132169"/>
                <a:gd name="connsiteY0-142" fmla="*/ 7012413 h 7012413"/>
                <a:gd name="connsiteX1-143" fmla="*/ 4968339 w 5132169"/>
                <a:gd name="connsiteY1-144" fmla="*/ 6900018 h 7012413"/>
                <a:gd name="connsiteX2-145" fmla="*/ 4881089 w 5132169"/>
                <a:gd name="connsiteY2-146" fmla="*/ 6843664 h 7012413"/>
                <a:gd name="connsiteX3-147" fmla="*/ 4705665 w 5132169"/>
                <a:gd name="connsiteY3-148" fmla="*/ 750439 h 7012413"/>
                <a:gd name="connsiteX4-149" fmla="*/ 107592 w 5132169"/>
                <a:gd name="connsiteY4-150" fmla="*/ 143128 h 7012413"/>
                <a:gd name="connsiteX5-151" fmla="*/ 0 w 5132169"/>
                <a:gd name="connsiteY5-152" fmla="*/ 0 h 7012413"/>
                <a:gd name="connsiteX0-153" fmla="*/ 4995009 w 5047481"/>
                <a:gd name="connsiteY0-154" fmla="*/ 6915258 h 6915258"/>
                <a:gd name="connsiteX1-155" fmla="*/ 4968339 w 5047481"/>
                <a:gd name="connsiteY1-156" fmla="*/ 6900018 h 6915258"/>
                <a:gd name="connsiteX2-157" fmla="*/ 4881089 w 5047481"/>
                <a:gd name="connsiteY2-158" fmla="*/ 6843664 h 6915258"/>
                <a:gd name="connsiteX3-159" fmla="*/ 4705665 w 5047481"/>
                <a:gd name="connsiteY3-160" fmla="*/ 750439 h 6915258"/>
                <a:gd name="connsiteX4-161" fmla="*/ 107592 w 5047481"/>
                <a:gd name="connsiteY4-162" fmla="*/ 143128 h 6915258"/>
                <a:gd name="connsiteX5-163" fmla="*/ 0 w 5047481"/>
                <a:gd name="connsiteY5-164" fmla="*/ 0 h 69152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20" name="Title 1"/>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21" name="Content Placeholder 2"/>
          <p:cNvSpPr>
            <a:spLocks noGrp="1"/>
          </p:cNvSpPr>
          <p:nvPr>
            <p:ph idx="1" hasCustomPrompt="1"/>
          </p:nvPr>
        </p:nvSpPr>
        <p:spPr>
          <a:xfrm>
            <a:off x="576072" y="1597981"/>
            <a:ext cx="9363456" cy="4181027"/>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58FB4751-880F-D840-AAA9-3A15815CC99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grpSp>
        <p:nvGrpSpPr>
          <p:cNvPr id="2" name="Group 1"/>
          <p:cNvGrpSpPr/>
          <p:nvPr userDrawn="1"/>
        </p:nvGrpSpPr>
        <p:grpSpPr>
          <a:xfrm>
            <a:off x="0" y="0"/>
            <a:ext cx="12192001" cy="6800412"/>
            <a:chOff x="0" y="0"/>
            <a:chExt cx="12192001" cy="6800412"/>
          </a:xfrm>
        </p:grpSpPr>
        <p:sp>
          <p:nvSpPr>
            <p:cNvPr id="11" name="Freeform: Shape 10"/>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3" name="Freeform: Shape 22"/>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0" name="Freeform: Shape 29"/>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20" name="Title 1"/>
          <p:cNvSpPr>
            <a:spLocks noGrp="1"/>
          </p:cNvSpPr>
          <p:nvPr>
            <p:ph type="title" hasCustomPrompt="1"/>
          </p:nvPr>
        </p:nvSpPr>
        <p:spPr>
          <a:xfrm>
            <a:off x="576072" y="57588"/>
            <a:ext cx="10515600" cy="1323156"/>
          </a:xfrm>
        </p:spPr>
        <p:txBody>
          <a:bodyPr anchor="b" anchorCtr="0"/>
          <a:lstStyle>
            <a:lvl1pPr>
              <a:defRPr sz="4800"/>
            </a:lvl1pPr>
          </a:lstStyle>
          <a:p>
            <a:r>
              <a:rPr lang="en-US" dirty="0"/>
              <a:t>click to add title</a:t>
            </a:r>
          </a:p>
        </p:txBody>
      </p:sp>
      <p:sp>
        <p:nvSpPr>
          <p:cNvPr id="21" name="Content Placeholder 2"/>
          <p:cNvSpPr>
            <a:spLocks noGrp="1"/>
          </p:cNvSpPr>
          <p:nvPr>
            <p:ph idx="1" hasCustomPrompt="1"/>
          </p:nvPr>
        </p:nvSpPr>
        <p:spPr>
          <a:xfrm>
            <a:off x="576072" y="1901952"/>
            <a:ext cx="10515600"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58FB4751-880F-D840-AAA9-3A15815CC99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pic>
        <p:nvPicPr>
          <p:cNvPr id="26" name="Graphic 2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22" name="Freeform: Shape 21"/>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6" name="Freeform: Shape 15"/>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3278188" y="193041"/>
            <a:ext cx="5697456" cy="2175256"/>
          </a:xfrm>
        </p:spPr>
        <p:txBody>
          <a:bodyPr anchor="b" anchorCtr="0"/>
          <a:lstStyle>
            <a:lvl1pPr algn="ctr">
              <a:defRPr sz="2400" cap="all" baseline="0">
                <a:latin typeface="Gill Sans Nova" panose="020B0602020104020203" pitchFamily="34" charset="0"/>
              </a:defRPr>
            </a:lvl1pPr>
          </a:lstStyle>
          <a:p>
            <a:r>
              <a:rPr lang="en-US" dirty="0"/>
              <a:t>click to add title</a:t>
            </a:r>
          </a:p>
        </p:txBody>
      </p:sp>
      <p:sp>
        <p:nvSpPr>
          <p:cNvPr id="32" name="Text Placeholder 31"/>
          <p:cNvSpPr>
            <a:spLocks noGrp="1"/>
          </p:cNvSpPr>
          <p:nvPr>
            <p:ph type="body" sz="quarter" idx="13" hasCustomPrompt="1"/>
          </p:nvPr>
        </p:nvSpPr>
        <p:spPr>
          <a:xfrm>
            <a:off x="3278188" y="2740025"/>
            <a:ext cx="5688012" cy="2644775"/>
          </a:xfrm>
        </p:spPr>
        <p:txBody>
          <a:bodyPr>
            <a:normAutofit/>
          </a:bodyPr>
          <a:lstStyle>
            <a:lvl1pPr marL="0" indent="0" algn="ctr">
              <a:lnSpc>
                <a:spcPct val="100000"/>
              </a:lnSpc>
              <a:spcBef>
                <a:spcPts val="0"/>
              </a:spcBef>
              <a:buNone/>
              <a:defRPr sz="2400"/>
            </a:lvl1pPr>
          </a:lstStyle>
          <a:p>
            <a:pPr lvl="0"/>
            <a:r>
              <a:rPr lang="en-US" dirty="0"/>
              <a:t>Click to add text</a:t>
            </a:r>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58FB4751-880F-D840-AAA9-3A15815CC99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grpSp>
        <p:nvGrpSpPr>
          <p:cNvPr id="2" name="Group 1"/>
          <p:cNvGrpSpPr/>
          <p:nvPr userDrawn="1"/>
        </p:nvGrpSpPr>
        <p:grpSpPr>
          <a:xfrm>
            <a:off x="0" y="1"/>
            <a:ext cx="12192000" cy="6857998"/>
            <a:chOff x="0" y="1"/>
            <a:chExt cx="12192000" cy="6857998"/>
          </a:xfrm>
        </p:grpSpPr>
        <p:sp>
          <p:nvSpPr>
            <p:cNvPr id="28" name="Freeform: Shape 27"/>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grpSp>
      <p:sp>
        <p:nvSpPr>
          <p:cNvPr id="45" name="Title 1"/>
          <p:cNvSpPr>
            <a:spLocks noGrp="1"/>
          </p:cNvSpPr>
          <p:nvPr>
            <p:ph type="title" hasCustomPrompt="1"/>
          </p:nvPr>
        </p:nvSpPr>
        <p:spPr>
          <a:xfrm>
            <a:off x="576071" y="82296"/>
            <a:ext cx="11107489" cy="1298448"/>
          </a:xfrm>
        </p:spPr>
        <p:txBody>
          <a:bodyPr anchor="b" anchorCtr="0"/>
          <a:lstStyle>
            <a:lvl1pPr>
              <a:defRPr sz="4800"/>
            </a:lvl1pPr>
          </a:lstStyle>
          <a:p>
            <a:r>
              <a:rPr lang="en-US" dirty="0"/>
              <a:t>click to add title</a:t>
            </a:r>
          </a:p>
        </p:txBody>
      </p:sp>
      <p:sp>
        <p:nvSpPr>
          <p:cNvPr id="39" name="Picture Placeholder 38"/>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58FB4751-880F-D840-AAA9-3A15815CC99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t>‹#›</a:t>
            </a:fld>
            <a:endParaRPr lang="en-US" dirty="0"/>
          </a:p>
        </p:txBody>
      </p:sp>
      <p:cxnSp>
        <p:nvCxnSpPr>
          <p:cNvPr id="8" name="Straight Connector 7"/>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4287"/>
            <a:ext cx="9144000" cy="3385676"/>
          </a:xfrm>
        </p:spPr>
        <p:txBody>
          <a:bodyPr/>
          <a:lstStyle/>
          <a:p>
            <a:r>
              <a:rPr lang="en-US" dirty="0">
                <a:latin typeface="Arial" panose="020B0604020202020204" pitchFamily="34" charset="0"/>
                <a:cs typeface="Arial" panose="020B0604020202020204" pitchFamily="34" charset="0"/>
              </a:rPr>
              <a:t>Finsight: Your Personal Finance Tracker</a:t>
            </a:r>
          </a:p>
        </p:txBody>
      </p:sp>
      <p:sp>
        <p:nvSpPr>
          <p:cNvPr id="4" name="TextBox 3"/>
          <p:cNvSpPr txBox="1"/>
          <p:nvPr/>
        </p:nvSpPr>
        <p:spPr>
          <a:xfrm>
            <a:off x="5477435" y="5513294"/>
            <a:ext cx="4688541" cy="922020"/>
          </a:xfrm>
          <a:prstGeom prst="rect">
            <a:avLst/>
          </a:prstGeom>
          <a:noFill/>
        </p:spPr>
        <p:txBody>
          <a:bodyPr wrap="square" rtlCol="0">
            <a:spAutoFit/>
          </a:bodyPr>
          <a:lstStyle/>
          <a:p>
            <a:pPr algn="just"/>
            <a:r>
              <a:rPr lang="en-US" dirty="0" err="1"/>
              <a:t>Mohmadzaid</a:t>
            </a:r>
            <a:r>
              <a:rPr lang="en-US" dirty="0"/>
              <a:t> Delawala – 20210702020</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FB1F8A-426B-E17A-3CD3-272E25EDB0C0}"/>
              </a:ext>
            </a:extLst>
          </p:cNvPr>
          <p:cNvSpPr>
            <a:spLocks noGrp="1"/>
          </p:cNvSpPr>
          <p:nvPr>
            <p:ph type="body" idx="1"/>
          </p:nvPr>
        </p:nvSpPr>
        <p:spPr>
          <a:xfrm>
            <a:off x="0" y="580293"/>
            <a:ext cx="11353800" cy="5064370"/>
          </a:xfrm>
        </p:spPr>
        <p:txBody>
          <a:bodyPr/>
          <a:lstStyle/>
          <a:p>
            <a:r>
              <a:rPr lang="en-IN" sz="1800" b="1" dirty="0">
                <a:effectLst/>
                <a:latin typeface="Arial" panose="020B0604020202020204" pitchFamily="34" charset="0"/>
                <a:ea typeface="Times New Roman" panose="02020603050405020304" pitchFamily="18" charset="0"/>
              </a:rPr>
              <a:t>4.Visualize Spending</a:t>
            </a:r>
            <a:endParaRPr lang="en-IN" sz="2800" dirty="0">
              <a:effectLst/>
              <a:latin typeface="Arial" panose="020B0604020202020204" pitchFamily="34" charset="0"/>
              <a:ea typeface="Arial" panose="020B0604020202020204" pitchFamily="34" charset="0"/>
            </a:endParaRPr>
          </a:p>
          <a:p>
            <a:pPr marL="0" indent="0">
              <a:buNone/>
            </a:pPr>
            <a:endParaRPr lang="en-IN" dirty="0"/>
          </a:p>
        </p:txBody>
      </p:sp>
      <p:sp>
        <p:nvSpPr>
          <p:cNvPr id="4" name="Date Placeholder 3">
            <a:extLst>
              <a:ext uri="{FF2B5EF4-FFF2-40B4-BE49-F238E27FC236}">
                <a16:creationId xmlns:a16="http://schemas.microsoft.com/office/drawing/2014/main" id="{F902BCDF-F62F-8DBE-DEEC-F261AAAE774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0503F03-2CF7-B167-961D-E97E5DBAFC1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F243727-7217-2390-1F01-EC9D141EF637}"/>
              </a:ext>
            </a:extLst>
          </p:cNvPr>
          <p:cNvSpPr>
            <a:spLocks noGrp="1"/>
          </p:cNvSpPr>
          <p:nvPr>
            <p:ph type="sldNum" sz="quarter" idx="12"/>
          </p:nvPr>
        </p:nvSpPr>
        <p:spPr/>
        <p:txBody>
          <a:bodyPr/>
          <a:lstStyle/>
          <a:p>
            <a:fld id="{58FB4751-880F-D840-AAA9-3A15815CC996}" type="slidenum">
              <a:rPr lang="en-US" smtClean="0"/>
              <a:t>10</a:t>
            </a:fld>
            <a:endParaRPr lang="en-US" dirty="0"/>
          </a:p>
        </p:txBody>
      </p:sp>
      <p:pic>
        <p:nvPicPr>
          <p:cNvPr id="10" name="Picture 9">
            <a:extLst>
              <a:ext uri="{FF2B5EF4-FFF2-40B4-BE49-F238E27FC236}">
                <a16:creationId xmlns:a16="http://schemas.microsoft.com/office/drawing/2014/main" id="{F406235A-9AE4-61BC-E499-5D293228E39C}"/>
              </a:ext>
            </a:extLst>
          </p:cNvPr>
          <p:cNvPicPr>
            <a:picLocks noChangeAspect="1"/>
          </p:cNvPicPr>
          <p:nvPr/>
        </p:nvPicPr>
        <p:blipFill rotWithShape="1">
          <a:blip r:embed="rId2"/>
          <a:srcRect l="14576"/>
          <a:stretch/>
        </p:blipFill>
        <p:spPr>
          <a:xfrm>
            <a:off x="184637" y="1333499"/>
            <a:ext cx="5515123" cy="4311163"/>
          </a:xfrm>
          <a:prstGeom prst="rect">
            <a:avLst/>
          </a:prstGeom>
        </p:spPr>
      </p:pic>
      <p:pic>
        <p:nvPicPr>
          <p:cNvPr id="12" name="Picture 11">
            <a:extLst>
              <a:ext uri="{FF2B5EF4-FFF2-40B4-BE49-F238E27FC236}">
                <a16:creationId xmlns:a16="http://schemas.microsoft.com/office/drawing/2014/main" id="{51B589B2-2E37-B7E4-79DC-23333321C38E}"/>
              </a:ext>
            </a:extLst>
          </p:cNvPr>
          <p:cNvPicPr>
            <a:picLocks noChangeAspect="1"/>
          </p:cNvPicPr>
          <p:nvPr/>
        </p:nvPicPr>
        <p:blipFill rotWithShape="1">
          <a:blip r:embed="rId3"/>
          <a:srcRect l="15072"/>
          <a:stretch/>
        </p:blipFill>
        <p:spPr>
          <a:xfrm>
            <a:off x="5996939" y="1333499"/>
            <a:ext cx="5775961" cy="4311872"/>
          </a:xfrm>
          <a:prstGeom prst="rect">
            <a:avLst/>
          </a:prstGeom>
        </p:spPr>
      </p:pic>
    </p:spTree>
    <p:extLst>
      <p:ext uri="{BB962C8B-B14F-4D97-AF65-F5344CB8AC3E}">
        <p14:creationId xmlns:p14="http://schemas.microsoft.com/office/powerpoint/2010/main" val="106113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9692" y="1132514"/>
            <a:ext cx="5710108" cy="5044449"/>
          </a:xfrm>
        </p:spPr>
        <p:txBody>
          <a:bodyPr/>
          <a:lstStyle/>
          <a:p>
            <a:r>
              <a:rPr lang="en-IN" sz="1800" b="1" dirty="0">
                <a:latin typeface="Arial" panose="020B0604020202020204" pitchFamily="34" charset="0"/>
                <a:ea typeface="Times New Roman" panose="02020603050405020304" pitchFamily="18" charset="0"/>
              </a:rPr>
              <a:t>5</a:t>
            </a:r>
            <a:r>
              <a:rPr lang="en-IN" sz="1800" b="1" dirty="0">
                <a:effectLst/>
                <a:latin typeface="Arial" panose="020B0604020202020204" pitchFamily="34" charset="0"/>
                <a:ea typeface="Times New Roman" panose="02020603050405020304" pitchFamily="18" charset="0"/>
              </a:rPr>
              <a:t>.Set Bill Reminder</a:t>
            </a:r>
            <a:endParaRPr lang="en-IN" sz="1800" dirty="0">
              <a:effectLst/>
              <a:latin typeface="Arial" panose="020B0604020202020204" pitchFamily="34" charset="0"/>
              <a:ea typeface="Arial" panose="020B0604020202020204" pitchFamily="34" charset="0"/>
            </a:endParaRPr>
          </a:p>
          <a:p>
            <a:endParaRPr lang="en-IN" dirty="0"/>
          </a:p>
        </p:txBody>
      </p:sp>
      <p:sp>
        <p:nvSpPr>
          <p:cNvPr id="4" name="Content Placeholder 3"/>
          <p:cNvSpPr>
            <a:spLocks noGrp="1"/>
          </p:cNvSpPr>
          <p:nvPr>
            <p:ph sz="half" idx="2"/>
          </p:nvPr>
        </p:nvSpPr>
        <p:spPr>
          <a:xfrm>
            <a:off x="6413382" y="486561"/>
            <a:ext cx="5364062" cy="5044449"/>
          </a:xfrm>
        </p:spPr>
        <p:txBody>
          <a:bodyPr/>
          <a:lstStyle/>
          <a:p>
            <a:pPr marL="0" marR="0" indent="0" algn="just">
              <a:lnSpc>
                <a:spcPct val="150000"/>
              </a:lnSpc>
              <a:spcBef>
                <a:spcPts val="0"/>
              </a:spcBef>
              <a:spcAft>
                <a:spcPts val="800"/>
              </a:spcAft>
              <a:buNone/>
            </a:pPr>
            <a:r>
              <a:rPr lang="en-IN" sz="1800" b="1" dirty="0">
                <a:effectLst/>
                <a:latin typeface="Arial" panose="020B0604020202020204" pitchFamily="34" charset="0"/>
                <a:ea typeface="Times New Roman" panose="02020603050405020304" pitchFamily="18" charset="0"/>
              </a:rPr>
              <a:t> </a:t>
            </a:r>
            <a:endParaRPr lang="en-IN" sz="1800" dirty="0">
              <a:effectLst/>
              <a:latin typeface="Arial" panose="020B0604020202020204" pitchFamily="34" charset="0"/>
              <a:ea typeface="Arial" panose="020B0604020202020204" pitchFamily="34" charset="0"/>
            </a:endParaRPr>
          </a:p>
          <a:p>
            <a:r>
              <a:rPr lang="en-IN" sz="1800" b="1" dirty="0">
                <a:latin typeface="Arial" panose="020B0604020202020204" pitchFamily="34" charset="0"/>
                <a:ea typeface="Times New Roman" panose="02020603050405020304" pitchFamily="18" charset="0"/>
              </a:rPr>
              <a:t>6</a:t>
            </a:r>
            <a:r>
              <a:rPr lang="en-IN" sz="1800" b="1" dirty="0">
                <a:effectLst/>
                <a:latin typeface="Arial" panose="020B0604020202020204" pitchFamily="34" charset="0"/>
                <a:ea typeface="Times New Roman" panose="02020603050405020304" pitchFamily="18" charset="0"/>
              </a:rPr>
              <a:t>.Display Bill Reminder</a:t>
            </a:r>
          </a:p>
          <a:p>
            <a:endParaRPr lang="en-IN" dirty="0"/>
          </a:p>
        </p:txBody>
      </p:sp>
      <p:sp>
        <p:nvSpPr>
          <p:cNvPr id="7" name="Slide Number Placeholder 6"/>
          <p:cNvSpPr>
            <a:spLocks noGrp="1"/>
          </p:cNvSpPr>
          <p:nvPr>
            <p:ph type="sldNum" sz="quarter" idx="12"/>
          </p:nvPr>
        </p:nvSpPr>
        <p:spPr/>
        <p:txBody>
          <a:bodyPr/>
          <a:lstStyle/>
          <a:p>
            <a:fld id="{58FB4751-880F-D840-AAA9-3A15815CC996}" type="slidenum">
              <a:rPr lang="en-US" smtClean="0"/>
              <a:t>11</a:t>
            </a:fld>
            <a:endParaRPr lang="en-US" dirty="0"/>
          </a:p>
        </p:txBody>
      </p:sp>
      <p:pic>
        <p:nvPicPr>
          <p:cNvPr id="5" name="Picture 4">
            <a:extLst>
              <a:ext uri="{FF2B5EF4-FFF2-40B4-BE49-F238E27FC236}">
                <a16:creationId xmlns:a16="http://schemas.microsoft.com/office/drawing/2014/main" id="{ADC72EC6-6FA8-0B90-EEB2-C93808620127}"/>
              </a:ext>
            </a:extLst>
          </p:cNvPr>
          <p:cNvPicPr>
            <a:picLocks noChangeAspect="1"/>
          </p:cNvPicPr>
          <p:nvPr/>
        </p:nvPicPr>
        <p:blipFill>
          <a:blip r:embed="rId2"/>
          <a:stretch>
            <a:fillRect/>
          </a:stretch>
        </p:blipFill>
        <p:spPr>
          <a:xfrm>
            <a:off x="6489374" y="1994133"/>
            <a:ext cx="5212078" cy="3321210"/>
          </a:xfrm>
          <a:prstGeom prst="rect">
            <a:avLst/>
          </a:prstGeom>
        </p:spPr>
      </p:pic>
      <p:pic>
        <p:nvPicPr>
          <p:cNvPr id="12" name="Picture 11">
            <a:extLst>
              <a:ext uri="{FF2B5EF4-FFF2-40B4-BE49-F238E27FC236}">
                <a16:creationId xmlns:a16="http://schemas.microsoft.com/office/drawing/2014/main" id="{2A3B5AB4-324A-45E1-C65F-B29D7D492012}"/>
              </a:ext>
            </a:extLst>
          </p:cNvPr>
          <p:cNvPicPr>
            <a:picLocks noChangeAspect="1"/>
          </p:cNvPicPr>
          <p:nvPr/>
        </p:nvPicPr>
        <p:blipFill>
          <a:blip r:embed="rId3"/>
          <a:stretch>
            <a:fillRect/>
          </a:stretch>
        </p:blipFill>
        <p:spPr>
          <a:xfrm>
            <a:off x="414556" y="1994133"/>
            <a:ext cx="5351968" cy="33212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5760" y="989902"/>
            <a:ext cx="5654040" cy="5187062"/>
          </a:xfrm>
        </p:spPr>
        <p:txBody>
          <a:bodyPr/>
          <a:lstStyle/>
          <a:p>
            <a:r>
              <a:rPr lang="en-IN" sz="1800" b="1" dirty="0">
                <a:latin typeface="Arial" panose="020B0604020202020204" pitchFamily="34" charset="0"/>
                <a:ea typeface="Times New Roman" panose="02020603050405020304" pitchFamily="18" charset="0"/>
              </a:rPr>
              <a:t>7</a:t>
            </a:r>
            <a:r>
              <a:rPr lang="en-IN" sz="1800" b="1" dirty="0">
                <a:effectLst/>
                <a:latin typeface="Arial" panose="020B0604020202020204" pitchFamily="34" charset="0"/>
                <a:ea typeface="Times New Roman" panose="02020603050405020304" pitchFamily="18" charset="0"/>
              </a:rPr>
              <a:t>.Generate Expense Report</a:t>
            </a:r>
            <a:endParaRPr lang="en-IN" sz="1800" dirty="0">
              <a:effectLst/>
              <a:latin typeface="Arial" panose="020B0604020202020204" pitchFamily="34" charset="0"/>
              <a:ea typeface="Arial" panose="020B0604020202020204" pitchFamily="34" charset="0"/>
            </a:endParaRPr>
          </a:p>
          <a:p>
            <a:endParaRPr lang="en-IN" dirty="0"/>
          </a:p>
        </p:txBody>
      </p:sp>
      <p:sp>
        <p:nvSpPr>
          <p:cNvPr id="4" name="Content Placeholder 3"/>
          <p:cNvSpPr>
            <a:spLocks noGrp="1"/>
          </p:cNvSpPr>
          <p:nvPr>
            <p:ph sz="half" idx="2"/>
          </p:nvPr>
        </p:nvSpPr>
        <p:spPr>
          <a:xfrm>
            <a:off x="6019801" y="989902"/>
            <a:ext cx="5674452" cy="5145116"/>
          </a:xfrm>
        </p:spPr>
        <p:txBody>
          <a:bodyPr/>
          <a:lstStyle/>
          <a:p>
            <a:pPr marL="0" marR="0" algn="just">
              <a:lnSpc>
                <a:spcPct val="150000"/>
              </a:lnSpc>
              <a:spcBef>
                <a:spcPts val="0"/>
              </a:spcBef>
              <a:spcAft>
                <a:spcPts val="800"/>
              </a:spcAft>
            </a:pPr>
            <a:r>
              <a:rPr lang="en-IN" sz="1800" b="1" dirty="0">
                <a:effectLst/>
                <a:latin typeface="Arial" panose="020B0604020202020204" pitchFamily="34" charset="0"/>
                <a:ea typeface="Times New Roman" panose="02020603050405020304" pitchFamily="18" charset="0"/>
              </a:rPr>
              <a:t> 8 .Erase  All Transactions</a:t>
            </a:r>
          </a:p>
          <a:p>
            <a:pPr marL="0" marR="0" algn="just">
              <a:lnSpc>
                <a:spcPct val="150000"/>
              </a:lnSpc>
              <a:spcBef>
                <a:spcPts val="0"/>
              </a:spcBef>
              <a:spcAft>
                <a:spcPts val="800"/>
              </a:spcAft>
            </a:pPr>
            <a:endParaRPr lang="en-IN" sz="1800" dirty="0">
              <a:effectLst/>
              <a:latin typeface="Arial" panose="020B0604020202020204" pitchFamily="34" charset="0"/>
              <a:ea typeface="Arial" panose="020B0604020202020204" pitchFamily="34" charset="0"/>
            </a:endParaRPr>
          </a:p>
          <a:p>
            <a:endParaRPr lang="en-IN" dirty="0"/>
          </a:p>
        </p:txBody>
      </p:sp>
      <p:sp>
        <p:nvSpPr>
          <p:cNvPr id="7" name="Slide Number Placeholder 6"/>
          <p:cNvSpPr>
            <a:spLocks noGrp="1"/>
          </p:cNvSpPr>
          <p:nvPr>
            <p:ph type="sldNum" sz="quarter" idx="12"/>
          </p:nvPr>
        </p:nvSpPr>
        <p:spPr/>
        <p:txBody>
          <a:bodyPr/>
          <a:lstStyle/>
          <a:p>
            <a:fld id="{58FB4751-880F-D840-AAA9-3A15815CC996}" type="slidenum">
              <a:rPr lang="en-US" smtClean="0"/>
              <a:t>12</a:t>
            </a:fld>
            <a:endParaRPr lang="en-US" dirty="0"/>
          </a:p>
        </p:txBody>
      </p:sp>
      <p:pic>
        <p:nvPicPr>
          <p:cNvPr id="10" name="Picture 9">
            <a:extLst>
              <a:ext uri="{FF2B5EF4-FFF2-40B4-BE49-F238E27FC236}">
                <a16:creationId xmlns:a16="http://schemas.microsoft.com/office/drawing/2014/main" id="{2B12FF29-E5BE-6EF5-908A-0F069AA92D51}"/>
              </a:ext>
            </a:extLst>
          </p:cNvPr>
          <p:cNvPicPr>
            <a:picLocks noChangeAspect="1"/>
          </p:cNvPicPr>
          <p:nvPr/>
        </p:nvPicPr>
        <p:blipFill>
          <a:blip r:embed="rId2"/>
          <a:stretch>
            <a:fillRect/>
          </a:stretch>
        </p:blipFill>
        <p:spPr>
          <a:xfrm>
            <a:off x="289562" y="1854870"/>
            <a:ext cx="5882640" cy="3392099"/>
          </a:xfrm>
          <a:prstGeom prst="rect">
            <a:avLst/>
          </a:prstGeom>
        </p:spPr>
      </p:pic>
      <p:pic>
        <p:nvPicPr>
          <p:cNvPr id="12" name="Picture 11">
            <a:extLst>
              <a:ext uri="{FF2B5EF4-FFF2-40B4-BE49-F238E27FC236}">
                <a16:creationId xmlns:a16="http://schemas.microsoft.com/office/drawing/2014/main" id="{73481E9E-8DA8-6444-EF17-6D8CA81E392B}"/>
              </a:ext>
            </a:extLst>
          </p:cNvPr>
          <p:cNvPicPr>
            <a:picLocks noChangeAspect="1"/>
          </p:cNvPicPr>
          <p:nvPr/>
        </p:nvPicPr>
        <p:blipFill>
          <a:blip r:embed="rId3"/>
          <a:stretch>
            <a:fillRect/>
          </a:stretch>
        </p:blipFill>
        <p:spPr>
          <a:xfrm>
            <a:off x="6407056" y="1854870"/>
            <a:ext cx="5495382" cy="33920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6072" y="0"/>
            <a:ext cx="7187363" cy="1407460"/>
          </a:xfrm>
        </p:spPr>
        <p:txBody>
          <a:bodyPr/>
          <a:lstStyle/>
          <a:p>
            <a:r>
              <a:rPr lang="en-US" dirty="0"/>
              <a:t>Future Work: </a:t>
            </a:r>
          </a:p>
        </p:txBody>
      </p:sp>
      <p:sp>
        <p:nvSpPr>
          <p:cNvPr id="8" name="Text Placeholder 7"/>
          <p:cNvSpPr>
            <a:spLocks noGrp="1"/>
          </p:cNvSpPr>
          <p:nvPr>
            <p:ph type="body" sz="quarter" idx="13"/>
          </p:nvPr>
        </p:nvSpPr>
        <p:spPr>
          <a:xfrm>
            <a:off x="740470" y="1647132"/>
            <a:ext cx="3551111" cy="2231330"/>
          </a:xfrm>
        </p:spPr>
        <p:txBody>
          <a:bodyPr/>
          <a:lstStyle/>
          <a:p>
            <a:endParaRPr lang="en-US" dirty="0"/>
          </a:p>
          <a:p>
            <a:r>
              <a:rPr lang="en-US" dirty="0"/>
              <a:t>Security Enhancement</a:t>
            </a:r>
          </a:p>
          <a:p>
            <a:endParaRPr lang="en-US" dirty="0"/>
          </a:p>
        </p:txBody>
      </p:sp>
      <p:sp>
        <p:nvSpPr>
          <p:cNvPr id="17" name="Text Placeholder 16"/>
          <p:cNvSpPr>
            <a:spLocks noGrp="1"/>
          </p:cNvSpPr>
          <p:nvPr>
            <p:ph type="body" sz="quarter" idx="15"/>
          </p:nvPr>
        </p:nvSpPr>
        <p:spPr>
          <a:xfrm>
            <a:off x="8143432" y="861281"/>
            <a:ext cx="3551111" cy="2231330"/>
          </a:xfrm>
        </p:spPr>
        <p:txBody>
          <a:bodyPr/>
          <a:lstStyle/>
          <a:p>
            <a:pPr lvl="1"/>
            <a:r>
              <a:rPr lang="en-US" dirty="0"/>
              <a:t>Bill Reminder Notifications</a:t>
            </a:r>
          </a:p>
        </p:txBody>
      </p:sp>
      <p:sp>
        <p:nvSpPr>
          <p:cNvPr id="9" name="Text Placeholder 8"/>
          <p:cNvSpPr>
            <a:spLocks noGrp="1"/>
          </p:cNvSpPr>
          <p:nvPr>
            <p:ph type="body" sz="quarter" idx="14"/>
          </p:nvPr>
        </p:nvSpPr>
        <p:spPr>
          <a:xfrm>
            <a:off x="4592321" y="2722253"/>
            <a:ext cx="3551111" cy="2231330"/>
          </a:xfrm>
        </p:spPr>
        <p:txBody>
          <a:bodyPr/>
          <a:lstStyle/>
          <a:p>
            <a:r>
              <a:rPr lang="en-US" b="0" dirty="0"/>
              <a:t>Enhance </a:t>
            </a:r>
          </a:p>
          <a:p>
            <a:r>
              <a:rPr lang="en-US" b="0" dirty="0"/>
              <a:t>REPORTING</a:t>
            </a:r>
            <a:endParaRPr lang="en-US" dirty="0"/>
          </a:p>
        </p:txBody>
      </p:sp>
      <p:sp>
        <p:nvSpPr>
          <p:cNvPr id="26" name="Text Placeholder 25"/>
          <p:cNvSpPr>
            <a:spLocks noGrp="1"/>
          </p:cNvSpPr>
          <p:nvPr>
            <p:ph type="body" sz="quarter" idx="17"/>
          </p:nvPr>
        </p:nvSpPr>
        <p:spPr>
          <a:xfrm>
            <a:off x="630126" y="4301905"/>
            <a:ext cx="3551111" cy="2231330"/>
          </a:xfrm>
        </p:spPr>
        <p:txBody>
          <a:bodyPr/>
          <a:lstStyle/>
          <a:p>
            <a:r>
              <a:rPr lang="en-US" dirty="0"/>
              <a:t>Mobile  APPLICATION OF FINSIGHT</a:t>
            </a:r>
          </a:p>
          <a:p>
            <a:endParaRPr lang="en-US" b="0" dirty="0"/>
          </a:p>
        </p:txBody>
      </p:sp>
      <p:sp>
        <p:nvSpPr>
          <p:cNvPr id="18" name="Text Placeholder 17"/>
          <p:cNvSpPr>
            <a:spLocks noGrp="1"/>
          </p:cNvSpPr>
          <p:nvPr>
            <p:ph type="body" sz="quarter" idx="16"/>
          </p:nvPr>
        </p:nvSpPr>
        <p:spPr>
          <a:xfrm>
            <a:off x="8224696" y="4198707"/>
            <a:ext cx="3551111" cy="2231330"/>
          </a:xfrm>
        </p:spPr>
        <p:txBody>
          <a:bodyPr/>
          <a:lstStyle/>
          <a:p>
            <a:r>
              <a:rPr lang="en-IN" dirty="0"/>
              <a:t>Collaborative Features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6072" y="55402"/>
            <a:ext cx="7303206" cy="1298448"/>
          </a:xfrm>
        </p:spPr>
        <p:txBody>
          <a:bodyPr/>
          <a:lstStyle/>
          <a:p>
            <a:r>
              <a:rPr lang="en-US" dirty="0"/>
              <a:t>Conclusion:</a:t>
            </a:r>
          </a:p>
        </p:txBody>
      </p:sp>
      <p:sp>
        <p:nvSpPr>
          <p:cNvPr id="2" name="Text Placeholder 1"/>
          <p:cNvSpPr>
            <a:spLocks noGrp="1"/>
          </p:cNvSpPr>
          <p:nvPr>
            <p:ph type="body" sz="half" idx="2"/>
          </p:nvPr>
        </p:nvSpPr>
        <p:spPr>
          <a:xfrm>
            <a:off x="576072" y="1562189"/>
            <a:ext cx="5322704" cy="4070729"/>
          </a:xfrm>
        </p:spPr>
        <p:txBody>
          <a:bodyPr/>
          <a:lstStyle/>
          <a:p>
            <a:pPr algn="just"/>
            <a:r>
              <a:rPr lang="en-US" sz="1800" dirty="0">
                <a:effectLst/>
                <a:latin typeface="Calibri" panose="020F0502020204030204" charset="0"/>
                <a:cs typeface="Shruti" panose="020B0502040204020203" pitchFamily="34" charset="0"/>
              </a:rPr>
              <a:t>"Finsight: Your Personal Finance Tracker" is a complete solution that aims to empower users to manage their finances effectively. With features like real-time expense tracking, in-depth visualizations, budget integration and goal setting, Finsight not only increases financial awareness, but also promotes responsible spending and long-term financial stability. Offering customizable reports and robust protection, it gives users  the tools they need to make informed financial decisions and achieve their financial goals, thereby promoting greater financial wellness.</a:t>
            </a:r>
          </a:p>
          <a:p>
            <a:endParaRPr lang="en-US" dirty="0"/>
          </a:p>
          <a:p>
            <a:endParaRPr lang="en-US" dirty="0"/>
          </a:p>
        </p:txBody>
      </p:sp>
      <p:sp>
        <p:nvSpPr>
          <p:cNvPr id="6" name="Slide Number Placeholder 5"/>
          <p:cNvSpPr>
            <a:spLocks noGrp="1"/>
          </p:cNvSpPr>
          <p:nvPr>
            <p:ph type="sldNum" sz="quarter" idx="12"/>
          </p:nvPr>
        </p:nvSpPr>
        <p:spPr>
          <a:xfrm>
            <a:off x="11027664" y="6464808"/>
            <a:ext cx="987552" cy="310896"/>
          </a:xfrm>
        </p:spPr>
        <p:txBody>
          <a:bodyPr/>
          <a:lstStyle/>
          <a:p>
            <a:fld id="{58FB4751-880F-D840-AAA9-3A15815CC996}" type="slidenum">
              <a:rPr lang="en-US" smtClean="0"/>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312894"/>
            <a:ext cx="9359153" cy="1245138"/>
          </a:xfrm>
        </p:spPr>
        <p:txBody>
          <a:bodyPr/>
          <a:lstStyle/>
          <a:p>
            <a:r>
              <a:rPr lang="en-US" dirty="0"/>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04384" y="1170432"/>
            <a:ext cx="6229530" cy="2442780"/>
          </a:xfrm>
        </p:spPr>
        <p:txBody>
          <a:bodyPr/>
          <a:lstStyle/>
          <a:p>
            <a:r>
              <a:rPr lang="en-US" dirty="0"/>
              <a:t>Agenda</a:t>
            </a:r>
          </a:p>
        </p:txBody>
      </p:sp>
      <p:graphicFrame>
        <p:nvGraphicFramePr>
          <p:cNvPr id="2" name="Table 4"/>
          <p:cNvGraphicFramePr>
            <a:graphicFrameLocks noGrp="1"/>
          </p:cNvGraphicFramePr>
          <p:nvPr>
            <p:ph idx="1"/>
          </p:nvPr>
        </p:nvGraphicFramePr>
        <p:xfrm>
          <a:off x="7791450" y="746620"/>
          <a:ext cx="4132263" cy="5933258"/>
        </p:xfrm>
        <a:graphic>
          <a:graphicData uri="http://schemas.openxmlformats.org/drawingml/2006/table">
            <a:tbl>
              <a:tblPr firstRow="1" bandRow="1"/>
              <a:tblGrid>
                <a:gridCol w="4132263">
                  <a:extLst>
                    <a:ext uri="{9D8B030D-6E8A-4147-A177-3AD203B41FA5}">
                      <a16:colId xmlns:a16="http://schemas.microsoft.com/office/drawing/2014/main" val="20000"/>
                    </a:ext>
                  </a:extLst>
                </a:gridCol>
              </a:tblGrid>
              <a:tr h="1002760">
                <a:tc>
                  <a:txBody>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097280">
                <a:tc>
                  <a:txBody>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sz="2400" dirty="0">
                          <a:latin typeface="+mn-lt"/>
                          <a:cs typeface="Gill Sans Light" panose="020B0302020104020203" pitchFamily="34" charset="-79"/>
                        </a:rPr>
                        <a:t>OBJECTIVES &amp; FEATURES</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2760">
                <a:tc>
                  <a:txBody>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sz="2400" dirty="0">
                          <a:latin typeface="+mn-lt"/>
                          <a:cs typeface="Gill Sans Light" panose="020B0302020104020203" pitchFamily="34" charset="-79"/>
                        </a:rPr>
                        <a:t>METHODOLOGY</a:t>
                      </a:r>
                    </a:p>
                    <a:p>
                      <a:pPr marL="0" algn="r" defTabSz="914400" rtl="0" eaLnBrk="1" latinLnBrk="0" hangingPunct="1"/>
                      <a:r>
                        <a:rPr lang="en-US" sz="1800" kern="1200" dirty="0">
                          <a:solidFill>
                            <a:schemeClr val="tx1"/>
                          </a:solidFill>
                          <a:latin typeface="+mj-lt"/>
                          <a:ea typeface="+mn-ea"/>
                          <a:cs typeface="+mn-cs"/>
                        </a:rPr>
                        <a:t>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83897">
                <a:tc>
                  <a:txBody>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sz="2400" dirty="0">
                          <a:latin typeface="+mn-lt"/>
                          <a:cs typeface="Gill Sans Light" panose="020B0302020104020203" pitchFamily="34" charset="-79"/>
                        </a:rPr>
                        <a:t> RESULT &amp;  FUTURE WORK</a:t>
                      </a:r>
                    </a:p>
                    <a:p>
                      <a:pPr marL="0" marR="0" lvl="0" indent="0" algn="r" defTabSz="914400" rtl="0" eaLnBrk="1" fontAlgn="auto" latinLnBrk="0" hangingPunct="1">
                        <a:lnSpc>
                          <a:spcPct val="100000"/>
                        </a:lnSpc>
                        <a:spcBef>
                          <a:spcPts val="0"/>
                        </a:spcBef>
                        <a:spcAft>
                          <a:spcPts val="0"/>
                        </a:spcAft>
                        <a:buClrTx/>
                        <a:buSzTx/>
                        <a:buFontTx/>
                        <a:buNone/>
                        <a:defRPr/>
                      </a:pPr>
                      <a:r>
                        <a:rPr lang="en-US" sz="1800" kern="1200" dirty="0">
                          <a:solidFill>
                            <a:schemeClr val="tx1"/>
                          </a:solidFill>
                          <a:latin typeface="+mj-lt"/>
                          <a:ea typeface="+mn-ea"/>
                          <a:cs typeface="+mn-cs"/>
                        </a:rPr>
                        <a:t>9</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446561">
                <a:tc>
                  <a:txBody>
                    <a:bodyPr/>
                    <a:lstStyle/>
                    <a:p>
                      <a:pPr marL="0" marR="0" lvl="0" indent="0" algn="r" defTabSz="914400" rtl="0" eaLnBrk="1" fontAlgn="auto" latinLnBrk="0" hangingPunct="1">
                        <a:lnSpc>
                          <a:spcPct val="100000"/>
                        </a:lnSpc>
                        <a:spcBef>
                          <a:spcPts val="0"/>
                        </a:spcBef>
                        <a:spcAft>
                          <a:spcPts val="0"/>
                        </a:spcAft>
                        <a:buClrTx/>
                        <a:buSzTx/>
                        <a:buFontTx/>
                        <a:buNone/>
                        <a:defRPr/>
                      </a:pPr>
                      <a:r>
                        <a:rPr lang="en-US" sz="2400" dirty="0">
                          <a:latin typeface="+mn-lt"/>
                          <a:cs typeface="Gill Sans Light" panose="020B0302020104020203" pitchFamily="34" charset="-79"/>
                        </a:rPr>
                        <a:t>REFERENCES &amp; CONCLUSION</a:t>
                      </a:r>
                    </a:p>
                    <a:p>
                      <a:pPr marL="0" marR="0" lvl="0" indent="0" algn="r" defTabSz="914400" rtl="0" eaLnBrk="1" fontAlgn="auto" latinLnBrk="0" hangingPunct="1">
                        <a:lnSpc>
                          <a:spcPct val="100000"/>
                        </a:lnSpc>
                        <a:spcBef>
                          <a:spcPts val="0"/>
                        </a:spcBef>
                        <a:spcAft>
                          <a:spcPts val="0"/>
                        </a:spcAft>
                        <a:buClrTx/>
                        <a:buSzTx/>
                        <a:buFontTx/>
                        <a:buNone/>
                        <a:defRPr/>
                      </a:pPr>
                      <a:r>
                        <a:rPr lang="en-US" sz="2400" dirty="0">
                          <a:latin typeface="+mn-lt"/>
                          <a:cs typeface="Gill Sans Light" panose="020B0302020104020203" pitchFamily="34" charset="-79"/>
                        </a:rPr>
                        <a:t>14</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p:cNvSpPr>
            <a:spLocks noGrp="1"/>
          </p:cNvSpPr>
          <p:nvPr>
            <p:ph type="title"/>
          </p:nvPr>
        </p:nvSpPr>
        <p:spPr>
          <a:xfrm>
            <a:off x="576071" y="82296"/>
            <a:ext cx="6502620" cy="1298448"/>
          </a:xfrm>
        </p:spPr>
        <p:txBody>
          <a:bodyPr/>
          <a:lstStyle/>
          <a:p>
            <a:r>
              <a:rPr lang="en-US" dirty="0">
                <a:latin typeface="Arial" panose="020B0604020202020204" pitchFamily="34" charset="0"/>
                <a:cs typeface="Arial" panose="020B0604020202020204" pitchFamily="34" charset="0"/>
              </a:rPr>
              <a:t>Introduction</a:t>
            </a:r>
            <a:r>
              <a:rPr lang="en-US" dirty="0"/>
              <a:t>:</a:t>
            </a:r>
          </a:p>
        </p:txBody>
      </p:sp>
      <p:sp>
        <p:nvSpPr>
          <p:cNvPr id="27" name="Text Placeholder 26"/>
          <p:cNvSpPr>
            <a:spLocks noGrp="1"/>
          </p:cNvSpPr>
          <p:nvPr>
            <p:ph type="body" sz="half" idx="2"/>
          </p:nvPr>
        </p:nvSpPr>
        <p:spPr>
          <a:xfrm>
            <a:off x="576071" y="1947671"/>
            <a:ext cx="5672329" cy="3009811"/>
          </a:xfrm>
        </p:spPr>
        <p:txBody>
          <a:bodyPr>
            <a:normAutofit fontScale="92500"/>
          </a:bodyPr>
          <a:lstStyle/>
          <a:p>
            <a:r>
              <a:rPr lang="en-US" sz="1800" dirty="0">
                <a:effectLst/>
                <a:latin typeface="Arial" panose="020B0604020202020204" pitchFamily="34" charset="0"/>
                <a:cs typeface="Arial" panose="020B0604020202020204" pitchFamily="34" charset="0"/>
              </a:rPr>
              <a:t>In today's fast-paced world, effective management of personal finances has become increasingly important.</a:t>
            </a:r>
          </a:p>
          <a:p>
            <a:endParaRPr lang="en-US" sz="1800" dirty="0">
              <a:effectLst/>
              <a:latin typeface="Arial" panose="020B0604020202020204" pitchFamily="34" charset="0"/>
              <a:cs typeface="Arial" panose="020B0604020202020204" pitchFamily="34" charset="0"/>
            </a:endParaRPr>
          </a:p>
          <a:p>
            <a:r>
              <a:rPr lang="en-US" sz="1800" dirty="0">
                <a:effectLst/>
                <a:latin typeface="Arial" panose="020B0604020202020204" pitchFamily="34" charset="0"/>
                <a:cs typeface="Arial" panose="020B0604020202020204" pitchFamily="34" charset="0"/>
              </a:rPr>
              <a:t> “Finsight : Your Personal Finance Tracker” aims to give users  the tools they need to manage their financial lives.</a:t>
            </a:r>
          </a:p>
          <a:p>
            <a:endParaRPr lang="en-US" dirty="0">
              <a:latin typeface="Arial" panose="020B0604020202020204" pitchFamily="34" charset="0"/>
              <a:cs typeface="Arial" panose="020B0604020202020204" pitchFamily="34" charset="0"/>
            </a:endParaRPr>
          </a:p>
          <a:p>
            <a:r>
              <a:rPr lang="en-US" sz="1800" dirty="0">
                <a:effectLst/>
                <a:latin typeface="Arial" panose="020B0604020202020204" pitchFamily="34" charset="0"/>
                <a:cs typeface="Arial" panose="020B0604020202020204" pitchFamily="34" charset="0"/>
              </a:rPr>
              <a:t>Finsight works as a complete and user-friendly personal financial monitoring solution that provides the features you need to track expenses, set budgets, visualize consumption patterns and track financial goals.</a:t>
            </a:r>
          </a:p>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11027664" y="6464808"/>
            <a:ext cx="987552" cy="310896"/>
          </a:xfrm>
        </p:spPr>
        <p:txBody>
          <a:bodyPr/>
          <a:lstStyle/>
          <a:p>
            <a:fld id="{58FB4751-880F-D840-AAA9-3A15815CC996}"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575945" y="30480"/>
            <a:ext cx="10515600" cy="941070"/>
          </a:xfrm>
        </p:spPr>
        <p:txBody>
          <a:bodyPr/>
          <a:lstStyle/>
          <a:p>
            <a:r>
              <a:rPr lang="en-US" dirty="0">
                <a:latin typeface="Arial" panose="020B0604020202020204" pitchFamily="34" charset="0"/>
                <a:cs typeface="Arial" panose="020B0604020202020204" pitchFamily="34" charset="0"/>
              </a:rPr>
              <a:t>Objectives:</a:t>
            </a:r>
          </a:p>
        </p:txBody>
      </p:sp>
      <p:graphicFrame>
        <p:nvGraphicFramePr>
          <p:cNvPr id="14" name="Content Placeholder 3" descr="Timeline Placeholder "/>
          <p:cNvGraphicFramePr>
            <a:graphicFrameLocks noGrp="1"/>
          </p:cNvGraphicFramePr>
          <p:nvPr>
            <p:ph idx="1"/>
          </p:nvPr>
        </p:nvGraphicFramePr>
        <p:xfrm>
          <a:off x="296545" y="1164590"/>
          <a:ext cx="10730865" cy="508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4379976" y="6464808"/>
            <a:ext cx="3438144" cy="310896"/>
          </a:xfrm>
        </p:spPr>
        <p:txBody>
          <a:bodyPr/>
          <a:lstStyle/>
          <a:p>
            <a:r>
              <a:rPr lang="en-US" dirty="0"/>
              <a:t>Personal Finance Tracker</a:t>
            </a:r>
          </a:p>
        </p:txBody>
      </p:sp>
      <p:sp>
        <p:nvSpPr>
          <p:cNvPr id="6" name="Slide Number Placeholder 5"/>
          <p:cNvSpPr>
            <a:spLocks noGrp="1"/>
          </p:cNvSpPr>
          <p:nvPr>
            <p:ph type="sldNum" sz="quarter" idx="12"/>
          </p:nvPr>
        </p:nvSpPr>
        <p:spPr>
          <a:xfrm>
            <a:off x="11027664" y="6464808"/>
            <a:ext cx="987552" cy="310896"/>
          </a:xfrm>
        </p:spPr>
        <p:txBody>
          <a:bodyPr/>
          <a:lstStyle/>
          <a:p>
            <a:fld id="{58FB4751-880F-D840-AAA9-3A15815CC996}"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6072" y="0"/>
            <a:ext cx="7187363" cy="1407460"/>
          </a:xfrm>
        </p:spPr>
        <p:txBody>
          <a:bodyPr/>
          <a:lstStyle/>
          <a:p>
            <a:r>
              <a:rPr lang="en-US" dirty="0">
                <a:latin typeface="Arial" panose="020B0604020202020204" pitchFamily="34" charset="0"/>
                <a:cs typeface="Arial" panose="020B0604020202020204" pitchFamily="34" charset="0"/>
              </a:rPr>
              <a:t>Features:</a:t>
            </a:r>
            <a:r>
              <a:rPr lang="en-US" dirty="0"/>
              <a:t> </a:t>
            </a:r>
          </a:p>
        </p:txBody>
      </p:sp>
      <p:sp>
        <p:nvSpPr>
          <p:cNvPr id="8" name="Text Placeholder 7"/>
          <p:cNvSpPr>
            <a:spLocks noGrp="1"/>
          </p:cNvSpPr>
          <p:nvPr>
            <p:ph type="body" sz="quarter" idx="13"/>
          </p:nvPr>
        </p:nvSpPr>
        <p:spPr>
          <a:xfrm>
            <a:off x="740470" y="1647132"/>
            <a:ext cx="3551111" cy="2231330"/>
          </a:xfrm>
        </p:spPr>
        <p:txBody>
          <a:bodyPr/>
          <a:lstStyle/>
          <a:p>
            <a:endParaRPr lang="en-US" b="0" dirty="0">
              <a:latin typeface="Arial" panose="020B0604020202020204" pitchFamily="34" charset="0"/>
              <a:cs typeface="Arial" panose="020B0604020202020204" pitchFamily="34" charset="0"/>
            </a:endParaRPr>
          </a:p>
          <a:p>
            <a:r>
              <a:rPr lang="en-US" b="0" dirty="0">
                <a:latin typeface="Arial" panose="020B0604020202020204" pitchFamily="34" charset="0"/>
                <a:cs typeface="Arial" panose="020B0604020202020204" pitchFamily="34" charset="0"/>
              </a:rPr>
              <a:t>Expense Tracking</a:t>
            </a:r>
          </a:p>
          <a:p>
            <a:endParaRPr lang="en-US" b="0" dirty="0">
              <a:latin typeface="Arial" panose="020B0604020202020204" pitchFamily="34" charset="0"/>
              <a:cs typeface="Arial" panose="020B0604020202020204" pitchFamily="34" charset="0"/>
            </a:endParaRPr>
          </a:p>
        </p:txBody>
      </p:sp>
      <p:sp>
        <p:nvSpPr>
          <p:cNvPr id="17" name="Text Placeholder 16"/>
          <p:cNvSpPr>
            <a:spLocks noGrp="1"/>
          </p:cNvSpPr>
          <p:nvPr>
            <p:ph type="body" sz="quarter" idx="15"/>
          </p:nvPr>
        </p:nvSpPr>
        <p:spPr>
          <a:xfrm>
            <a:off x="8143432" y="861281"/>
            <a:ext cx="3551111" cy="2231330"/>
          </a:xfrm>
        </p:spPr>
        <p:txBody>
          <a:bodyPr/>
          <a:lstStyle/>
          <a:p>
            <a:r>
              <a:rPr lang="en-US" b="0" dirty="0">
                <a:latin typeface="Arial" panose="020B0604020202020204" pitchFamily="34" charset="0"/>
                <a:cs typeface="Arial" panose="020B0604020202020204" pitchFamily="34" charset="0"/>
              </a:rPr>
              <a:t>Insightful spending analysis through interactive visualization</a:t>
            </a:r>
            <a:endParaRPr lang="en-US" dirty="0"/>
          </a:p>
          <a:p>
            <a:pPr lvl="1"/>
            <a:endParaRPr lang="en-US" dirty="0"/>
          </a:p>
        </p:txBody>
      </p:sp>
      <p:sp>
        <p:nvSpPr>
          <p:cNvPr id="9" name="Text Placeholder 8"/>
          <p:cNvSpPr>
            <a:spLocks noGrp="1"/>
          </p:cNvSpPr>
          <p:nvPr>
            <p:ph type="body" sz="quarter" idx="14"/>
          </p:nvPr>
        </p:nvSpPr>
        <p:spPr>
          <a:xfrm>
            <a:off x="4592321" y="2722253"/>
            <a:ext cx="3551111" cy="2231330"/>
          </a:xfrm>
        </p:spPr>
        <p:txBody>
          <a:bodyPr/>
          <a:lstStyle/>
          <a:p>
            <a:r>
              <a:rPr lang="en-IN" b="0" dirty="0">
                <a:latin typeface="Arial" panose="020B0604020202020204" pitchFamily="34" charset="0"/>
                <a:cs typeface="Arial" panose="020B0604020202020204" pitchFamily="34" charset="0"/>
              </a:rPr>
              <a:t>Expense </a:t>
            </a:r>
            <a:r>
              <a:rPr lang="en-IN" b="0" dirty="0" err="1">
                <a:latin typeface="Arial" panose="020B0604020202020204" pitchFamily="34" charset="0"/>
                <a:cs typeface="Arial" panose="020B0604020202020204" pitchFamily="34" charset="0"/>
              </a:rPr>
              <a:t>REport</a:t>
            </a:r>
            <a:endParaRPr lang="en-US" dirty="0">
              <a:latin typeface="Arial" panose="020B0604020202020204" pitchFamily="34" charset="0"/>
              <a:cs typeface="Arial" panose="020B0604020202020204" pitchFamily="34" charset="0"/>
            </a:endParaRPr>
          </a:p>
        </p:txBody>
      </p:sp>
      <p:sp>
        <p:nvSpPr>
          <p:cNvPr id="26" name="Text Placeholder 25"/>
          <p:cNvSpPr>
            <a:spLocks noGrp="1"/>
          </p:cNvSpPr>
          <p:nvPr>
            <p:ph type="body" sz="quarter" idx="17"/>
          </p:nvPr>
        </p:nvSpPr>
        <p:spPr>
          <a:xfrm>
            <a:off x="630126" y="4301905"/>
            <a:ext cx="3551111" cy="2231330"/>
          </a:xfrm>
        </p:spPr>
        <p:txBody>
          <a:bodyPr/>
          <a:lstStyle/>
          <a:p>
            <a:r>
              <a:rPr lang="en-IN" b="0" i="0" dirty="0">
                <a:effectLst/>
                <a:latin typeface="Arial" panose="020B0604020202020204" pitchFamily="34" charset="0"/>
                <a:cs typeface="Arial" panose="020B0604020202020204" pitchFamily="34" charset="0"/>
              </a:rPr>
              <a:t>Budgeting and Saving goals</a:t>
            </a:r>
            <a:endParaRPr lang="en-US" b="0" dirty="0">
              <a:latin typeface="Arial" panose="020B0604020202020204" pitchFamily="34" charset="0"/>
              <a:cs typeface="Arial" panose="020B0604020202020204" pitchFamily="34" charset="0"/>
            </a:endParaRPr>
          </a:p>
        </p:txBody>
      </p:sp>
      <p:sp>
        <p:nvSpPr>
          <p:cNvPr id="18" name="Text Placeholder 17"/>
          <p:cNvSpPr>
            <a:spLocks noGrp="1"/>
          </p:cNvSpPr>
          <p:nvPr>
            <p:ph type="body" sz="quarter" idx="16"/>
          </p:nvPr>
        </p:nvSpPr>
        <p:spPr>
          <a:xfrm>
            <a:off x="7919896" y="4117427"/>
            <a:ext cx="3551111" cy="2231330"/>
          </a:xfrm>
        </p:spPr>
        <p:txBody>
          <a:bodyPr/>
          <a:lstStyle/>
          <a:p>
            <a:r>
              <a:rPr lang="en-US" b="0" dirty="0">
                <a:latin typeface="Arial" panose="020B0604020202020204" pitchFamily="34" charset="0"/>
                <a:cs typeface="Arial" panose="020B0604020202020204" pitchFamily="34" charset="0"/>
              </a:rPr>
              <a:t>bill reminder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79400"/>
            <a:ext cx="9363710" cy="962660"/>
          </a:xfrm>
        </p:spPr>
        <p:txBody>
          <a:bodyPr/>
          <a:lstStyle/>
          <a:p>
            <a:r>
              <a:rPr lang="en-US"/>
              <a:t>Architecture Diagram : </a:t>
            </a:r>
          </a:p>
        </p:txBody>
      </p:sp>
      <p:pic>
        <p:nvPicPr>
          <p:cNvPr id="9" name="Content Placeholder 8" descr="Untitled - export (1)"/>
          <p:cNvPicPr>
            <a:picLocks noGrp="1" noChangeAspect="1"/>
          </p:cNvPicPr>
          <p:nvPr>
            <p:ph idx="1"/>
          </p:nvPr>
        </p:nvPicPr>
        <p:blipFill>
          <a:blip r:embed="rId2"/>
          <a:stretch>
            <a:fillRect/>
          </a:stretch>
        </p:blipFill>
        <p:spPr>
          <a:xfrm>
            <a:off x="972185" y="1243330"/>
            <a:ext cx="10496550" cy="5040630"/>
          </a:xfrm>
          <a:prstGeom prst="rect">
            <a:avLst/>
          </a:prstGeom>
        </p:spPr>
      </p:pic>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Personal Finance Track</a:t>
            </a:r>
          </a:p>
        </p:txBody>
      </p:sp>
      <p:sp>
        <p:nvSpPr>
          <p:cNvPr id="6" name="Slide Number Placeholder 5"/>
          <p:cNvSpPr>
            <a:spLocks noGrp="1"/>
          </p:cNvSpPr>
          <p:nvPr>
            <p:ph type="sldNum" sz="quarter" idx="12"/>
          </p:nvPr>
        </p:nvSpPr>
        <p:spPr/>
        <p:txBody>
          <a:bodyPr/>
          <a:lstStyle/>
          <a:p>
            <a:fld id="{58FB4751-880F-D840-AAA9-3A15815CC996}"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76072" y="404445"/>
            <a:ext cx="9363456" cy="641839"/>
          </a:xfrm>
        </p:spPr>
        <p:txBody>
          <a:bodyPr/>
          <a:lstStyle/>
          <a:p>
            <a:r>
              <a:rPr lang="en-US" dirty="0">
                <a:latin typeface="Arial" panose="020B0604020202020204" pitchFamily="34" charset="0"/>
                <a:cs typeface="Arial" panose="020B0604020202020204" pitchFamily="34" charset="0"/>
              </a:rPr>
              <a:t>Technical Specification:</a:t>
            </a:r>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p:txBody>
          <a:bodyPr/>
          <a:lstStyle/>
          <a:p>
            <a:r>
              <a:rPr lang="en-US" dirty="0"/>
              <a:t>Personal Finance Tracker</a:t>
            </a:r>
          </a:p>
        </p:txBody>
      </p:sp>
      <p:sp>
        <p:nvSpPr>
          <p:cNvPr id="6" name="Slide Number Placeholder 5"/>
          <p:cNvSpPr>
            <a:spLocks noGrp="1"/>
          </p:cNvSpPr>
          <p:nvPr>
            <p:ph type="sldNum" sz="quarter" idx="12"/>
          </p:nvPr>
        </p:nvSpPr>
        <p:spPr/>
        <p:txBody>
          <a:bodyPr/>
          <a:lstStyle/>
          <a:p>
            <a:fld id="{58FB4751-880F-D840-AAA9-3A15815CC996}" type="slidenum">
              <a:rPr lang="en-US" smtClean="0"/>
              <a:t>7</a:t>
            </a:fld>
            <a:endParaRPr lang="en-US" dirty="0"/>
          </a:p>
        </p:txBody>
      </p:sp>
      <p:sp>
        <p:nvSpPr>
          <p:cNvPr id="12" name="Content Placeholder 11"/>
          <p:cNvSpPr>
            <a:spLocks noGrp="1"/>
          </p:cNvSpPr>
          <p:nvPr>
            <p:ph idx="1"/>
          </p:nvPr>
        </p:nvSpPr>
        <p:spPr>
          <a:xfrm>
            <a:off x="575945" y="1503485"/>
            <a:ext cx="10766132" cy="4739053"/>
          </a:xfrm>
        </p:spPr>
        <p:txBody>
          <a:bodyPr>
            <a:noAutofit/>
          </a:bodyPr>
          <a:lstStyle/>
          <a:p>
            <a:pPr marL="0" indent="0">
              <a:buNone/>
            </a:pPr>
            <a:r>
              <a:rPr lang="en-US" sz="1800" b="1" dirty="0">
                <a:latin typeface="Arial" panose="020B0604020202020204" pitchFamily="34" charset="0"/>
                <a:cs typeface="Arial" panose="020B0604020202020204" pitchFamily="34" charset="0"/>
              </a:rPr>
              <a:t>1. Front-End:</a:t>
            </a:r>
            <a:endParaRPr lang="en-IN" sz="1800" b="1" i="0" dirty="0">
              <a:solidFill>
                <a:srgbClr val="0D0D0D"/>
              </a:solidFill>
              <a:effectLst/>
              <a:latin typeface="Söhne"/>
            </a:endParaRPr>
          </a:p>
          <a:p>
            <a:pPr lvl="5">
              <a:buFont typeface="+mj-lt"/>
              <a:buAutoNum type="arabicPeriod"/>
            </a:pPr>
            <a:r>
              <a:rPr lang="en-IN" sz="100" b="1" i="0" dirty="0">
                <a:solidFill>
                  <a:srgbClr val="0D0D0D"/>
                </a:solidFill>
                <a:effectLst/>
                <a:latin typeface="Söhne"/>
              </a:rPr>
              <a:t>Shiny</a:t>
            </a:r>
            <a:r>
              <a:rPr lang="en-IN" sz="100" b="0" i="0" dirty="0">
                <a:solidFill>
                  <a:srgbClr val="0D0D0D"/>
                </a:solidFill>
                <a:effectLst/>
                <a:latin typeface="Söhne"/>
              </a:rPr>
              <a:t>: R web application framework for building interactive web applications.</a:t>
            </a:r>
          </a:p>
          <a:p>
            <a:pPr algn="l"/>
            <a:r>
              <a:rPr lang="en-IN" sz="1600" b="1" i="0" dirty="0" err="1">
                <a:solidFill>
                  <a:srgbClr val="0D0D0D"/>
                </a:solidFill>
                <a:effectLst/>
                <a:latin typeface="Arial" panose="020B0604020202020204" pitchFamily="34" charset="0"/>
                <a:cs typeface="Arial" panose="020B0604020202020204" pitchFamily="34" charset="0"/>
              </a:rPr>
              <a:t>Shinydashboard</a:t>
            </a:r>
            <a:r>
              <a:rPr lang="en-IN" sz="1600" b="0" i="0" dirty="0">
                <a:solidFill>
                  <a:srgbClr val="0D0D0D"/>
                </a:solidFill>
                <a:effectLst/>
                <a:latin typeface="Arial" panose="020B0604020202020204" pitchFamily="34" charset="0"/>
                <a:cs typeface="Arial" panose="020B0604020202020204" pitchFamily="34" charset="0"/>
              </a:rPr>
              <a:t>: R package for creating dashboards with Shiny.</a:t>
            </a:r>
          </a:p>
          <a:p>
            <a:pPr algn="l"/>
            <a:r>
              <a:rPr lang="en-IN" sz="1600" b="1" i="0" dirty="0" err="1">
                <a:solidFill>
                  <a:srgbClr val="0D0D0D"/>
                </a:solidFill>
                <a:effectLst/>
                <a:latin typeface="Arial" panose="020B0604020202020204" pitchFamily="34" charset="0"/>
                <a:cs typeface="Arial" panose="020B0604020202020204" pitchFamily="34" charset="0"/>
              </a:rPr>
              <a:t>Plotly</a:t>
            </a:r>
            <a:r>
              <a:rPr lang="en-IN" sz="1600" b="0" i="0" dirty="0">
                <a:solidFill>
                  <a:srgbClr val="0D0D0D"/>
                </a:solidFill>
                <a:effectLst/>
                <a:latin typeface="Arial" panose="020B0604020202020204" pitchFamily="34" charset="0"/>
                <a:cs typeface="Arial" panose="020B0604020202020204" pitchFamily="34" charset="0"/>
              </a:rPr>
              <a:t>: R package for creating interactive web-based plots.</a:t>
            </a:r>
          </a:p>
          <a:p>
            <a:pPr algn="l"/>
            <a:r>
              <a:rPr lang="en-IN" sz="1600" b="1" i="0" dirty="0">
                <a:solidFill>
                  <a:srgbClr val="0D0D0D"/>
                </a:solidFill>
                <a:effectLst/>
                <a:latin typeface="Arial" panose="020B0604020202020204" pitchFamily="34" charset="0"/>
                <a:cs typeface="Arial" panose="020B0604020202020204" pitchFamily="34" charset="0"/>
              </a:rPr>
              <a:t>HTML Widgets</a:t>
            </a:r>
            <a:r>
              <a:rPr lang="en-IN" sz="1600" b="0" i="0" dirty="0">
                <a:solidFill>
                  <a:srgbClr val="0D0D0D"/>
                </a:solidFill>
                <a:effectLst/>
                <a:latin typeface="Arial" panose="020B0604020202020204" pitchFamily="34" charset="0"/>
                <a:cs typeface="Arial" panose="020B0604020202020204" pitchFamily="34" charset="0"/>
              </a:rPr>
              <a:t>: R package used to bind interactive JavaScript visualizations to R objects.</a:t>
            </a:r>
          </a:p>
          <a:p>
            <a:pPr algn="l"/>
            <a:r>
              <a:rPr lang="en-IN" sz="1600" b="1" i="0" dirty="0">
                <a:solidFill>
                  <a:srgbClr val="0D0D0D"/>
                </a:solidFill>
                <a:effectLst/>
                <a:latin typeface="Arial" panose="020B0604020202020204" pitchFamily="34" charset="0"/>
                <a:cs typeface="Arial" panose="020B0604020202020204" pitchFamily="34" charset="0"/>
              </a:rPr>
              <a:t>JavaScript (via </a:t>
            </a:r>
            <a:r>
              <a:rPr lang="en-IN" sz="1600" b="1" i="0" dirty="0" err="1">
                <a:solidFill>
                  <a:srgbClr val="0D0D0D"/>
                </a:solidFill>
                <a:effectLst/>
                <a:latin typeface="Arial" panose="020B0604020202020204" pitchFamily="34" charset="0"/>
                <a:cs typeface="Arial" panose="020B0604020202020204" pitchFamily="34" charset="0"/>
              </a:rPr>
              <a:t>Plotly</a:t>
            </a:r>
            <a:r>
              <a:rPr lang="en-IN" sz="1600" b="1" i="0" dirty="0">
                <a:solidFill>
                  <a:srgbClr val="0D0D0D"/>
                </a:solidFill>
                <a:effectLst/>
                <a:latin typeface="Arial" panose="020B0604020202020204" pitchFamily="34" charset="0"/>
                <a:cs typeface="Arial" panose="020B0604020202020204" pitchFamily="34" charset="0"/>
              </a:rPr>
              <a:t>)</a:t>
            </a:r>
            <a:r>
              <a:rPr lang="en-IN" sz="1600" b="0" i="0" dirty="0">
                <a:solidFill>
                  <a:srgbClr val="0D0D0D"/>
                </a:solidFill>
                <a:effectLst/>
                <a:latin typeface="Arial" panose="020B0604020202020204" pitchFamily="34" charset="0"/>
                <a:cs typeface="Arial" panose="020B0604020202020204" pitchFamily="34" charset="0"/>
              </a:rPr>
              <a:t>: </a:t>
            </a:r>
            <a:r>
              <a:rPr lang="en-IN" sz="1600" b="0" i="0" dirty="0" err="1">
                <a:solidFill>
                  <a:srgbClr val="0D0D0D"/>
                </a:solidFill>
                <a:effectLst/>
                <a:latin typeface="Arial" panose="020B0604020202020204" pitchFamily="34" charset="0"/>
                <a:cs typeface="Arial" panose="020B0604020202020204" pitchFamily="34" charset="0"/>
              </a:rPr>
              <a:t>Plotly</a:t>
            </a:r>
            <a:r>
              <a:rPr lang="en-IN" sz="1600" b="0" i="0" dirty="0">
                <a:solidFill>
                  <a:srgbClr val="0D0D0D"/>
                </a:solidFill>
                <a:effectLst/>
                <a:latin typeface="Arial" panose="020B0604020202020204" pitchFamily="34" charset="0"/>
                <a:cs typeface="Arial" panose="020B0604020202020204" pitchFamily="34" charset="0"/>
              </a:rPr>
              <a:t> uses JavaScript to render interactive plots on the web.</a:t>
            </a:r>
          </a:p>
          <a:p>
            <a:pPr marL="0" indent="0" algn="l">
              <a:buNone/>
            </a:pP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2. Back-End:</a:t>
            </a:r>
          </a:p>
          <a:p>
            <a:r>
              <a:rPr kumimoji="0" lang="en-US" altLang="en-US" sz="1600" b="1" i="0" u="none" strike="noStrike" cap="none" normalizeH="0" baseline="0" dirty="0" err="1">
                <a:ln>
                  <a:noFill/>
                </a:ln>
                <a:solidFill>
                  <a:schemeClr val="tx1"/>
                </a:solidFill>
                <a:effectLst/>
                <a:latin typeface="Arial" panose="020B0604020202020204" pitchFamily="34" charset="0"/>
              </a:rPr>
              <a:t>RMySQL</a:t>
            </a:r>
            <a:r>
              <a:rPr kumimoji="0" lang="en-US" altLang="en-US" sz="1600" b="0" i="0" u="none" strike="noStrike" cap="none" normalizeH="0" baseline="0" dirty="0">
                <a:ln>
                  <a:noFill/>
                </a:ln>
                <a:solidFill>
                  <a:schemeClr val="tx1"/>
                </a:solidFill>
                <a:effectLst/>
                <a:latin typeface="Arial" panose="020B0604020202020204" pitchFamily="34" charset="0"/>
              </a:rPr>
              <a:t>: R package for interacting with MySQL databases from R.</a:t>
            </a:r>
          </a:p>
          <a:p>
            <a:pPr algn="just" eaLnBrk="0" fontAlgn="base" hangingPunct="0">
              <a:lnSpc>
                <a:spcPct val="100000"/>
              </a:lnSpc>
              <a:spcBef>
                <a:spcPct val="0"/>
              </a:spcBef>
              <a:spcAft>
                <a:spcPct val="0"/>
              </a:spcAft>
            </a:pPr>
            <a:r>
              <a:rPr kumimoji="0" lang="en-US" altLang="en-US" sz="1600" b="1" i="0" u="none" strike="noStrike" cap="none" normalizeH="0" baseline="0" dirty="0" err="1">
                <a:ln>
                  <a:noFill/>
                </a:ln>
                <a:solidFill>
                  <a:schemeClr val="tx1"/>
                </a:solidFill>
                <a:effectLst/>
                <a:latin typeface="Arial" panose="020B0604020202020204" pitchFamily="34" charset="0"/>
              </a:rPr>
              <a:t>dplyr</a:t>
            </a:r>
            <a:r>
              <a:rPr kumimoji="0" lang="en-US" altLang="en-US" sz="1600" b="0" i="0" u="none" strike="noStrike" cap="none" normalizeH="0" baseline="0" dirty="0">
                <a:ln>
                  <a:noFill/>
                </a:ln>
                <a:solidFill>
                  <a:schemeClr val="tx1"/>
                </a:solidFill>
                <a:effectLst/>
                <a:latin typeface="Arial" panose="020B0604020202020204" pitchFamily="34" charset="0"/>
              </a:rPr>
              <a:t>: R package for data manipulation.</a:t>
            </a:r>
          </a:p>
          <a:p>
            <a:pPr algn="just" eaLnBrk="0" fontAlgn="base" hangingPunct="0">
              <a:lnSpc>
                <a:spcPct val="100000"/>
              </a:lnSpc>
              <a:spcBef>
                <a:spcPct val="0"/>
              </a:spcBef>
              <a:spcAft>
                <a:spcPct val="0"/>
              </a:spcAft>
            </a:pPr>
            <a:r>
              <a:rPr kumimoji="0" lang="en-US" altLang="en-US" sz="1600" b="1" i="0" u="none" strike="noStrike" cap="none" normalizeH="0" baseline="0" dirty="0" err="1">
                <a:ln>
                  <a:noFill/>
                </a:ln>
                <a:solidFill>
                  <a:schemeClr val="tx1"/>
                </a:solidFill>
                <a:effectLst/>
                <a:latin typeface="Arial" panose="020B0604020202020204" pitchFamily="34" charset="0"/>
              </a:rPr>
              <a:t>openxlsx</a:t>
            </a:r>
            <a:r>
              <a:rPr kumimoji="0" lang="en-US" altLang="en-US" sz="1600" b="0" i="0" u="none" strike="noStrike" cap="none" normalizeH="0" baseline="0" dirty="0">
                <a:ln>
                  <a:noFill/>
                </a:ln>
                <a:solidFill>
                  <a:schemeClr val="tx1"/>
                </a:solidFill>
                <a:effectLst/>
                <a:latin typeface="Arial" panose="020B0604020202020204" pitchFamily="34" charset="0"/>
              </a:rPr>
              <a:t>: R package for reading, writing, and editing Excel files.</a:t>
            </a:r>
          </a:p>
          <a:p>
            <a:pPr algn="just"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MySQL</a:t>
            </a:r>
            <a:r>
              <a:rPr kumimoji="0" lang="en-US" altLang="en-US" sz="1600" b="0" i="0" u="none" strike="noStrike" cap="none" normalizeH="0" baseline="0" dirty="0">
                <a:ln>
                  <a:noFill/>
                </a:ln>
                <a:solidFill>
                  <a:schemeClr val="tx1"/>
                </a:solidFill>
                <a:effectLst/>
                <a:latin typeface="Arial" panose="020B0604020202020204" pitchFamily="34" charset="0"/>
              </a:rPr>
              <a:t>: Relational database management system for storing financial data.</a:t>
            </a:r>
          </a:p>
          <a:p>
            <a:pPr algn="just"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R (Programming Language)</a:t>
            </a:r>
            <a:r>
              <a:rPr kumimoji="0" lang="en-US" altLang="en-US" sz="1600" b="0" i="0" u="none" strike="noStrike" cap="none" normalizeH="0" baseline="0" dirty="0">
                <a:ln>
                  <a:noFill/>
                </a:ln>
                <a:solidFill>
                  <a:schemeClr val="tx1"/>
                </a:solidFill>
                <a:effectLst/>
                <a:latin typeface="Arial" panose="020B0604020202020204" pitchFamily="34" charset="0"/>
              </a:rPr>
              <a:t>: Backend logic and data processing are implemented using R.</a:t>
            </a: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endParaRPr lang="en-US" sz="15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34B8AD50-775B-8D99-D8F0-067B9E816897}"/>
              </a:ext>
            </a:extLst>
          </p:cNvPr>
          <p:cNvSpPr>
            <a:spLocks noChangeArrowheads="1"/>
          </p:cNvSpPr>
          <p:nvPr/>
        </p:nvSpPr>
        <p:spPr bwMode="auto">
          <a:xfrm>
            <a:off x="0" y="-477311"/>
            <a:ext cx="65" cy="9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8827C79-B37D-73BD-AFB6-607AF8D0D0D8}"/>
              </a:ext>
            </a:extLst>
          </p:cNvPr>
          <p:cNvSpPr>
            <a:spLocks noChangeArrowheads="1"/>
          </p:cNvSpPr>
          <p:nvPr/>
        </p:nvSpPr>
        <p:spPr bwMode="auto">
          <a:xfrm>
            <a:off x="0" y="0"/>
            <a:ext cx="400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69" y="42873"/>
            <a:ext cx="11087609" cy="1016445"/>
          </a:xfrm>
        </p:spPr>
        <p:txBody>
          <a:bodyPr/>
          <a:lstStyle/>
          <a:p>
            <a:r>
              <a:rPr lang="en-US" dirty="0"/>
              <a:t>Result:</a:t>
            </a:r>
            <a:endParaRPr lang="en-IN" dirty="0"/>
          </a:p>
        </p:txBody>
      </p:sp>
      <p:sp>
        <p:nvSpPr>
          <p:cNvPr id="3" name="Content Placeholder 2"/>
          <p:cNvSpPr>
            <a:spLocks noGrp="1"/>
          </p:cNvSpPr>
          <p:nvPr>
            <p:ph sz="half" idx="1"/>
          </p:nvPr>
        </p:nvSpPr>
        <p:spPr>
          <a:xfrm>
            <a:off x="576069" y="1406769"/>
            <a:ext cx="5443731" cy="4770194"/>
          </a:xfrm>
        </p:spPr>
        <p:txBody>
          <a:bodyPr/>
          <a:lstStyle/>
          <a:p>
            <a:r>
              <a:rPr lang="en-IN" sz="1800" b="1" dirty="0">
                <a:effectLst/>
                <a:latin typeface="Arial" panose="020B0604020202020204" pitchFamily="34" charset="0"/>
                <a:ea typeface="Times New Roman" panose="02020603050405020304" pitchFamily="18" charset="0"/>
              </a:rPr>
              <a:t>1.Set Monthly Salary And Saving Goals.</a:t>
            </a:r>
            <a:endParaRPr lang="en-IN" sz="1800" dirty="0">
              <a:effectLst/>
              <a:latin typeface="Arial" panose="020B0604020202020204" pitchFamily="34" charset="0"/>
              <a:ea typeface="Arial" panose="020B0604020202020204" pitchFamily="34" charset="0"/>
            </a:endParaRPr>
          </a:p>
          <a:p>
            <a:pPr marL="0" indent="0">
              <a:buNone/>
            </a:pPr>
            <a:endParaRPr lang="en-IN" dirty="0"/>
          </a:p>
        </p:txBody>
      </p:sp>
      <p:sp>
        <p:nvSpPr>
          <p:cNvPr id="4" name="Content Placeholder 3"/>
          <p:cNvSpPr>
            <a:spLocks noGrp="1"/>
          </p:cNvSpPr>
          <p:nvPr>
            <p:ph sz="half" idx="2"/>
          </p:nvPr>
        </p:nvSpPr>
        <p:spPr>
          <a:xfrm>
            <a:off x="6019800" y="1436994"/>
            <a:ext cx="5334000" cy="4781914"/>
          </a:xfrm>
        </p:spPr>
        <p:txBody>
          <a:bodyPr/>
          <a:lstStyle/>
          <a:p>
            <a:r>
              <a:rPr lang="en-IN" sz="1800" b="1" dirty="0">
                <a:effectLst/>
                <a:latin typeface="Arial" panose="020B0604020202020204" pitchFamily="34" charset="0"/>
                <a:ea typeface="Times New Roman" panose="02020603050405020304" pitchFamily="18" charset="0"/>
              </a:rPr>
              <a:t>2.Add Transactions</a:t>
            </a:r>
          </a:p>
          <a:p>
            <a:endParaRPr lang="en-IN" dirty="0"/>
          </a:p>
        </p:txBody>
      </p:sp>
      <p:sp>
        <p:nvSpPr>
          <p:cNvPr id="7" name="Slide Number Placeholder 6"/>
          <p:cNvSpPr>
            <a:spLocks noGrp="1"/>
          </p:cNvSpPr>
          <p:nvPr>
            <p:ph type="sldNum" sz="quarter" idx="12"/>
          </p:nvPr>
        </p:nvSpPr>
        <p:spPr/>
        <p:txBody>
          <a:bodyPr/>
          <a:lstStyle/>
          <a:p>
            <a:fld id="{58FB4751-880F-D840-AAA9-3A15815CC996}" type="slidenum">
              <a:rPr lang="en-US" smtClean="0"/>
              <a:t>8</a:t>
            </a:fld>
            <a:endParaRPr lang="en-US" dirty="0"/>
          </a:p>
        </p:txBody>
      </p:sp>
      <p:pic>
        <p:nvPicPr>
          <p:cNvPr id="11" name="Picture 10">
            <a:extLst>
              <a:ext uri="{FF2B5EF4-FFF2-40B4-BE49-F238E27FC236}">
                <a16:creationId xmlns:a16="http://schemas.microsoft.com/office/drawing/2014/main" id="{06EAF5F2-25BA-6888-BA9C-77175DEBD6F6}"/>
              </a:ext>
            </a:extLst>
          </p:cNvPr>
          <p:cNvPicPr>
            <a:picLocks noChangeAspect="1"/>
          </p:cNvPicPr>
          <p:nvPr/>
        </p:nvPicPr>
        <p:blipFill>
          <a:blip r:embed="rId2"/>
          <a:stretch>
            <a:fillRect/>
          </a:stretch>
        </p:blipFill>
        <p:spPr>
          <a:xfrm>
            <a:off x="576069" y="1973874"/>
            <a:ext cx="5044316" cy="3897563"/>
          </a:xfrm>
          <a:prstGeom prst="rect">
            <a:avLst/>
          </a:prstGeom>
        </p:spPr>
      </p:pic>
      <p:pic>
        <p:nvPicPr>
          <p:cNvPr id="13" name="Picture 12">
            <a:extLst>
              <a:ext uri="{FF2B5EF4-FFF2-40B4-BE49-F238E27FC236}">
                <a16:creationId xmlns:a16="http://schemas.microsoft.com/office/drawing/2014/main" id="{7AA7A8E7-C897-9465-9B4D-2D6D32295EE4}"/>
              </a:ext>
            </a:extLst>
          </p:cNvPr>
          <p:cNvPicPr>
            <a:picLocks noChangeAspect="1"/>
          </p:cNvPicPr>
          <p:nvPr/>
        </p:nvPicPr>
        <p:blipFill>
          <a:blip r:embed="rId3"/>
          <a:stretch>
            <a:fillRect/>
          </a:stretch>
        </p:blipFill>
        <p:spPr>
          <a:xfrm>
            <a:off x="6206031" y="1973874"/>
            <a:ext cx="5624547" cy="38975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4892" y="805343"/>
            <a:ext cx="5142451" cy="5371620"/>
          </a:xfrm>
        </p:spPr>
        <p:txBody>
          <a:bodyPr/>
          <a:lstStyle/>
          <a:p>
            <a:r>
              <a:rPr lang="en-IN" sz="1800" b="1" dirty="0">
                <a:effectLst/>
                <a:latin typeface="Arial" panose="020B0604020202020204" pitchFamily="34" charset="0"/>
                <a:ea typeface="Times New Roman" panose="02020603050405020304" pitchFamily="18" charset="0"/>
              </a:rPr>
              <a:t>3.Calculating Total Expenses.</a:t>
            </a:r>
            <a:endParaRPr lang="en-IN" sz="1800" dirty="0">
              <a:effectLst/>
              <a:latin typeface="Arial" panose="020B0604020202020204" pitchFamily="34" charset="0"/>
              <a:ea typeface="Arial" panose="020B0604020202020204" pitchFamily="34" charset="0"/>
            </a:endParaRPr>
          </a:p>
          <a:p>
            <a:endParaRPr lang="en-IN" dirty="0"/>
          </a:p>
        </p:txBody>
      </p:sp>
      <p:sp>
        <p:nvSpPr>
          <p:cNvPr id="7" name="Slide Number Placeholder 6"/>
          <p:cNvSpPr>
            <a:spLocks noGrp="1"/>
          </p:cNvSpPr>
          <p:nvPr>
            <p:ph type="sldNum" sz="quarter" idx="12"/>
          </p:nvPr>
        </p:nvSpPr>
        <p:spPr/>
        <p:txBody>
          <a:bodyPr/>
          <a:lstStyle/>
          <a:p>
            <a:fld id="{58FB4751-880F-D840-AAA9-3A15815CC996}" type="slidenum">
              <a:rPr lang="en-US" smtClean="0"/>
              <a:t>9</a:t>
            </a:fld>
            <a:endParaRPr lang="en-US" dirty="0"/>
          </a:p>
        </p:txBody>
      </p:sp>
      <p:pic>
        <p:nvPicPr>
          <p:cNvPr id="5" name="Picture 4">
            <a:extLst>
              <a:ext uri="{FF2B5EF4-FFF2-40B4-BE49-F238E27FC236}">
                <a16:creationId xmlns:a16="http://schemas.microsoft.com/office/drawing/2014/main" id="{D00285CF-D890-94E2-58C7-06162EE7E0F6}"/>
              </a:ext>
            </a:extLst>
          </p:cNvPr>
          <p:cNvPicPr>
            <a:picLocks noChangeAspect="1"/>
          </p:cNvPicPr>
          <p:nvPr/>
        </p:nvPicPr>
        <p:blipFill>
          <a:blip r:embed="rId2"/>
          <a:stretch>
            <a:fillRect/>
          </a:stretch>
        </p:blipFill>
        <p:spPr>
          <a:xfrm>
            <a:off x="108439" y="1855540"/>
            <a:ext cx="11972192" cy="3387020"/>
          </a:xfrm>
          <a:prstGeom prst="rect">
            <a:avLst/>
          </a:prstGeom>
        </p:spPr>
      </p:pic>
    </p:spTree>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715FD-652A-4047-8371-A257197001F5}">
  <ds:schemaRefs/>
</ds:datastoreItem>
</file>

<file path=customXml/itemProps2.xml><?xml version="1.0" encoding="utf-8"?>
<ds:datastoreItem xmlns:ds="http://schemas.openxmlformats.org/officeDocument/2006/customXml" ds:itemID="{F7045A1F-0CAB-4A4D-BBD1-9392B0D973D4}">
  <ds:schemaRefs/>
</ds:datastoreItem>
</file>

<file path=customXml/itemProps3.xml><?xml version="1.0" encoding="utf-8"?>
<ds:datastoreItem xmlns:ds="http://schemas.openxmlformats.org/officeDocument/2006/customXml" ds:itemID="{9C808716-392B-45C4-A28C-4D1FA08120D8}">
  <ds:schemaRefs/>
</ds:datastoreItem>
</file>

<file path=docProps/app.xml><?xml version="1.0" encoding="utf-8"?>
<Properties xmlns="http://schemas.openxmlformats.org/officeDocument/2006/extended-properties" xmlns:vt="http://schemas.openxmlformats.org/officeDocument/2006/docPropsVTypes">
  <Template>{13B92E1D-07F9-4925-9302-8D87A1DB9294}tf11964407_win32</Template>
  <TotalTime>50</TotalTime>
  <Words>539</Words>
  <Application>Microsoft Office PowerPoint</Application>
  <PresentationFormat>Widescreen</PresentationFormat>
  <Paragraphs>94</Paragraphs>
  <Slides>15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Gill Sans Nova</vt:lpstr>
      <vt:lpstr>Gill Sans Nova Light</vt:lpstr>
      <vt:lpstr>Sagona Book</vt:lpstr>
      <vt:lpstr>Söhne</vt:lpstr>
      <vt:lpstr>Custom</vt:lpstr>
      <vt:lpstr>Finsight: Your Personal Finance Tracker</vt:lpstr>
      <vt:lpstr>Agenda</vt:lpstr>
      <vt:lpstr>Introduction:</vt:lpstr>
      <vt:lpstr>Objectives:</vt:lpstr>
      <vt:lpstr>Features: </vt:lpstr>
      <vt:lpstr>Architecture Diagram : </vt:lpstr>
      <vt:lpstr>Technical Specification:</vt:lpstr>
      <vt:lpstr>Result:</vt:lpstr>
      <vt:lpstr>PowerPoint Presentation</vt:lpstr>
      <vt:lpstr>PowerPoint Presentation</vt:lpstr>
      <vt:lpstr>PowerPoint Presentation</vt:lpstr>
      <vt:lpstr>PowerPoint Presentation</vt:lpstr>
      <vt:lpstr>Future Work: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Finsight: Your Personal Finance Tracking</dc:title>
  <dc:creator>Zaid Delawala</dc:creator>
  <cp:lastModifiedBy>M.Zaid Delawala</cp:lastModifiedBy>
  <cp:revision>17</cp:revision>
  <dcterms:created xsi:type="dcterms:W3CDTF">2023-10-11T14:49:00Z</dcterms:created>
  <dcterms:modified xsi:type="dcterms:W3CDTF">2024-04-01T18:23:38Z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B5707A96E07B47A4AABE9D7C313D3EA3_13</vt:lpwstr>
  </property>
  <property fmtid="{D5CDD505-2E9C-101B-9397-08002B2CF9AE}" pid="5" name="KSOProductBuildVer">
    <vt:lpwstr>1033-12.2.0.13489</vt:lpwstr>
  </property>
</Properties>
</file>