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CFCFC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D38-3C1A-4B1F-8D5B-A5BE8C9DB209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F71-141B-42C3-B38F-7EF8970C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3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D38-3C1A-4B1F-8D5B-A5BE8C9DB209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F71-141B-42C3-B38F-7EF8970C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3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D38-3C1A-4B1F-8D5B-A5BE8C9DB209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F71-141B-42C3-B38F-7EF8970C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4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D38-3C1A-4B1F-8D5B-A5BE8C9DB209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F71-141B-42C3-B38F-7EF8970C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D38-3C1A-4B1F-8D5B-A5BE8C9DB209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F71-141B-42C3-B38F-7EF8970C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0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D38-3C1A-4B1F-8D5B-A5BE8C9DB209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F71-141B-42C3-B38F-7EF8970C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3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D38-3C1A-4B1F-8D5B-A5BE8C9DB209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F71-141B-42C3-B38F-7EF8970C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D38-3C1A-4B1F-8D5B-A5BE8C9DB209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F71-141B-42C3-B38F-7EF8970C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9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D38-3C1A-4B1F-8D5B-A5BE8C9DB209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F71-141B-42C3-B38F-7EF8970C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9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D38-3C1A-4B1F-8D5B-A5BE8C9DB209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F71-141B-42C3-B38F-7EF8970C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7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3D38-3C1A-4B1F-8D5B-A5BE8C9DB209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F71-141B-42C3-B38F-7EF8970C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5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3D38-3C1A-4B1F-8D5B-A5BE8C9DB209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4DF71-141B-42C3-B38F-7EF8970C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1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1917" y="1241659"/>
            <a:ext cx="885524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 cmpd="sng">
                  <a:noFill/>
                  <a:prstDash val="solid"/>
                </a:ln>
                <a:solidFill>
                  <a:srgbClr val="00FFFF"/>
                </a:solidFill>
                <a:effectLst/>
              </a:rPr>
              <a:t>OS Scheduler</a:t>
            </a:r>
            <a:endParaRPr lang="en-US" sz="11500" b="1" cap="none" spc="0" dirty="0">
              <a:ln w="12700" cmpd="sng">
                <a:noFill/>
                <a:prstDash val="solid"/>
              </a:ln>
              <a:solidFill>
                <a:srgbClr val="00FFFF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5213" y="3209585"/>
            <a:ext cx="6198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FFFF"/>
                </a:solidFill>
              </a:rPr>
              <a:t>Mohamed Khaled </a:t>
            </a:r>
            <a:r>
              <a:rPr lang="en-US" sz="3200" dirty="0" err="1" smtClean="0">
                <a:solidFill>
                  <a:srgbClr val="00FFFF"/>
                </a:solidFill>
              </a:rPr>
              <a:t>Gamil</a:t>
            </a:r>
            <a:r>
              <a:rPr lang="en-US" sz="3200" dirty="0" smtClean="0">
                <a:solidFill>
                  <a:srgbClr val="00FFFF"/>
                </a:solidFill>
              </a:rPr>
              <a:t> (33813) </a:t>
            </a:r>
          </a:p>
          <a:p>
            <a:r>
              <a:rPr lang="en-US" sz="3200" dirty="0" smtClean="0">
                <a:solidFill>
                  <a:srgbClr val="00FFFF"/>
                </a:solidFill>
              </a:rPr>
              <a:t>Mai </a:t>
            </a:r>
            <a:r>
              <a:rPr lang="en-US" sz="3200" dirty="0" err="1" smtClean="0">
                <a:solidFill>
                  <a:srgbClr val="00FFFF"/>
                </a:solidFill>
              </a:rPr>
              <a:t>Raafat</a:t>
            </a:r>
            <a:r>
              <a:rPr lang="en-US" sz="3200" dirty="0" smtClean="0">
                <a:solidFill>
                  <a:srgbClr val="00FFFF"/>
                </a:solidFill>
              </a:rPr>
              <a:t> </a:t>
            </a:r>
            <a:r>
              <a:rPr lang="en-US" sz="3200" dirty="0" err="1" smtClean="0">
                <a:solidFill>
                  <a:srgbClr val="00FFFF"/>
                </a:solidFill>
              </a:rPr>
              <a:t>Abd</a:t>
            </a:r>
            <a:r>
              <a:rPr lang="en-US" sz="3200" dirty="0" smtClean="0">
                <a:solidFill>
                  <a:srgbClr val="00FFFF"/>
                </a:solidFill>
              </a:rPr>
              <a:t>-Allah (33840) </a:t>
            </a:r>
          </a:p>
          <a:p>
            <a:r>
              <a:rPr lang="en-US" sz="3200" dirty="0" err="1" smtClean="0">
                <a:solidFill>
                  <a:srgbClr val="00FFFF"/>
                </a:solidFill>
              </a:rPr>
              <a:t>Rasha</a:t>
            </a:r>
            <a:r>
              <a:rPr lang="en-US" sz="3200" dirty="0" smtClean="0">
                <a:solidFill>
                  <a:srgbClr val="00FFFF"/>
                </a:solidFill>
              </a:rPr>
              <a:t> Hassan </a:t>
            </a:r>
            <a:r>
              <a:rPr lang="en-US" sz="3200" dirty="0" err="1" smtClean="0">
                <a:solidFill>
                  <a:srgbClr val="00FFFF"/>
                </a:solidFill>
              </a:rPr>
              <a:t>Abd</a:t>
            </a:r>
            <a:r>
              <a:rPr lang="en-US" sz="3200" dirty="0" smtClean="0">
                <a:solidFill>
                  <a:srgbClr val="00FFFF"/>
                </a:solidFill>
              </a:rPr>
              <a:t>-Allah (33745) </a:t>
            </a:r>
            <a:endParaRPr lang="en-US" sz="3200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3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2016-03-27T10:23:01Z</dcterms:created>
  <dcterms:modified xsi:type="dcterms:W3CDTF">2016-03-27T10:39:59Z</dcterms:modified>
</cp:coreProperties>
</file>