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8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B174-5FB3-45D6-A4D4-685D1E0930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12BB-EDF4-4130-A7F1-76BF39C0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Pathway Association  Enrichment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9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M&amp;M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Ferritin protein </a:t>
            </a:r>
            <a:r>
              <a:rPr lang="en-US" dirty="0" err="1" smtClean="0"/>
              <a:t>cov</a:t>
            </a:r>
            <a:r>
              <a:rPr lang="en-US" dirty="0" smtClean="0"/>
              <a:t>. Samples analysis proteomics (wet lab).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Ferritin protein </a:t>
            </a:r>
            <a:r>
              <a:rPr lang="en-US" dirty="0" err="1"/>
              <a:t>cov</a:t>
            </a:r>
            <a:r>
              <a:rPr lang="en-US" dirty="0"/>
              <a:t>. Samples analysis </a:t>
            </a:r>
            <a:r>
              <a:rPr lang="en-US" dirty="0" smtClean="0"/>
              <a:t>proteomics (dry </a:t>
            </a:r>
            <a:r>
              <a:rPr lang="en-US" dirty="0"/>
              <a:t>lab</a:t>
            </a:r>
            <a:r>
              <a:rPr lang="en-US" dirty="0" smtClean="0"/>
              <a:t>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Ferritin protein </a:t>
            </a:r>
            <a:r>
              <a:rPr lang="en-US" dirty="0" err="1"/>
              <a:t>cov</a:t>
            </a:r>
            <a:r>
              <a:rPr lang="en-US" dirty="0"/>
              <a:t>. Samples analysis m</a:t>
            </a:r>
            <a:r>
              <a:rPr lang="en-US" dirty="0" smtClean="0"/>
              <a:t>etabolomics (</a:t>
            </a:r>
            <a:r>
              <a:rPr lang="en-US" dirty="0"/>
              <a:t>wet lab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Ferritin protein </a:t>
            </a:r>
            <a:r>
              <a:rPr lang="en-US" dirty="0" err="1"/>
              <a:t>cov</a:t>
            </a:r>
            <a:r>
              <a:rPr lang="en-US" dirty="0"/>
              <a:t>. Samples analysis metabolomics</a:t>
            </a:r>
            <a:r>
              <a:rPr lang="en-US" dirty="0" smtClean="0"/>
              <a:t> (dry </a:t>
            </a:r>
            <a:r>
              <a:rPr lang="en-US" dirty="0"/>
              <a:t>lab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normal enrichment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new association and enrichment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Shiny app. And its functionality.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" y="1325563"/>
            <a:ext cx="10515600" cy="524021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Proteomics Results and its </a:t>
            </a:r>
            <a:r>
              <a:rPr lang="en-US" dirty="0"/>
              <a:t>enrichment </a:t>
            </a:r>
            <a:r>
              <a:rPr lang="en-US" dirty="0" smtClean="0"/>
              <a:t>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metabolomics </a:t>
            </a:r>
            <a:r>
              <a:rPr lang="en-US" dirty="0"/>
              <a:t>Results and its enrichment </a:t>
            </a:r>
            <a:r>
              <a:rPr lang="en-US" dirty="0" smtClean="0"/>
              <a:t>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all CPDs </a:t>
            </a:r>
            <a:r>
              <a:rPr lang="en-GB" dirty="0"/>
              <a:t>form </a:t>
            </a:r>
            <a:r>
              <a:rPr lang="en-GB" dirty="0" smtClean="0"/>
              <a:t>5 </a:t>
            </a:r>
            <a:r>
              <a:rPr lang="en-GB" dirty="0" err="1" smtClean="0"/>
              <a:t>cov</a:t>
            </a:r>
            <a:r>
              <a:rPr lang="en-GB" dirty="0" smtClean="0"/>
              <a:t> samples pathways (removed 25</a:t>
            </a:r>
            <a:r>
              <a:rPr lang="en-GB" dirty="0"/>
              <a:t>%, 50%) &gt;&gt;&gt; slide </a:t>
            </a:r>
            <a:r>
              <a:rPr lang="en-GB" dirty="0" smtClean="0"/>
              <a:t>18, 19 </a:t>
            </a:r>
            <a:r>
              <a:rPr lang="en-GB" dirty="0"/>
              <a:t>and 20 in </a:t>
            </a:r>
            <a:r>
              <a:rPr lang="en-GB" dirty="0" smtClean="0"/>
              <a:t>“</a:t>
            </a:r>
            <a:r>
              <a:rPr lang="en-GB" dirty="0" err="1" smtClean="0"/>
              <a:t>ideas_result</a:t>
            </a:r>
            <a:r>
              <a:rPr lang="en-GB" dirty="0" smtClean="0"/>
              <a:t>” ppt. and </a:t>
            </a:r>
            <a:r>
              <a:rPr lang="en-GB" dirty="0"/>
              <a:t>in folder </a:t>
            </a:r>
            <a:r>
              <a:rPr lang="en-GB" dirty="0" smtClean="0"/>
              <a:t>“whole </a:t>
            </a:r>
            <a:r>
              <a:rPr lang="en-GB" dirty="0" err="1"/>
              <a:t>cpd</a:t>
            </a:r>
            <a:r>
              <a:rPr lang="en-GB" dirty="0"/>
              <a:t> then </a:t>
            </a:r>
            <a:r>
              <a:rPr lang="en-GB" dirty="0" smtClean="0"/>
              <a:t>removed”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Randomly select 14 (5%)pathways from 280 KEGG Human </a:t>
            </a:r>
            <a:r>
              <a:rPr lang="en-GB" dirty="0" smtClean="0"/>
              <a:t>pathways (removed 25%, 50%, and 75%) &gt;&gt;&gt; </a:t>
            </a:r>
            <a:r>
              <a:rPr lang="en-GB" dirty="0"/>
              <a:t>slide 19 and 20 in </a:t>
            </a:r>
            <a:r>
              <a:rPr lang="en-GB" dirty="0" smtClean="0"/>
              <a:t>“</a:t>
            </a:r>
            <a:r>
              <a:rPr lang="en-GB" dirty="0" err="1" smtClean="0"/>
              <a:t>ideas_result</a:t>
            </a:r>
            <a:r>
              <a:rPr lang="en-GB" dirty="0" smtClean="0"/>
              <a:t>” </a:t>
            </a:r>
            <a:r>
              <a:rPr lang="en-GB" dirty="0"/>
              <a:t>ppt</a:t>
            </a:r>
            <a:r>
              <a:rPr lang="en-GB" dirty="0" smtClean="0"/>
              <a:t>. and </a:t>
            </a:r>
            <a:r>
              <a:rPr lang="en-GB" dirty="0"/>
              <a:t>in folder “</a:t>
            </a:r>
            <a:r>
              <a:rPr lang="en-GB" dirty="0" err="1"/>
              <a:t>randome</a:t>
            </a:r>
            <a:r>
              <a:rPr lang="en-GB" dirty="0"/>
              <a:t> </a:t>
            </a:r>
            <a:r>
              <a:rPr lang="en-GB" dirty="0" err="1"/>
              <a:t>cpd</a:t>
            </a:r>
            <a:r>
              <a:rPr lang="en-GB" dirty="0"/>
              <a:t> then </a:t>
            </a:r>
            <a:r>
              <a:rPr lang="en-GB" dirty="0" smtClean="0"/>
              <a:t>remove”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Result of </a:t>
            </a:r>
            <a:r>
              <a:rPr lang="en-GB" dirty="0" err="1" smtClean="0"/>
              <a:t>Cov</a:t>
            </a:r>
            <a:r>
              <a:rPr lang="en-GB" dirty="0" smtClean="0"/>
              <a:t> samples normal vs. new method &gt;&gt;&gt; in </a:t>
            </a:r>
            <a:r>
              <a:rPr lang="en-GB" dirty="0" err="1" smtClean="0"/>
              <a:t>ppt</a:t>
            </a:r>
            <a:r>
              <a:rPr lang="en-GB" dirty="0" smtClean="0"/>
              <a:t> “result” and folder “</a:t>
            </a:r>
            <a:r>
              <a:rPr lang="en-GB" dirty="0" err="1" smtClean="0"/>
              <a:t>Covid</a:t>
            </a:r>
            <a:r>
              <a:rPr lang="en-GB" dirty="0" smtClean="0"/>
              <a:t> samples result”.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Tracking the new CPDs in the new sig. pathways (</a:t>
            </a:r>
            <a:r>
              <a:rPr lang="en-GB" dirty="0" err="1" smtClean="0"/>
              <a:t>cov</a:t>
            </a:r>
            <a:r>
              <a:rPr lang="en-GB" dirty="0" smtClean="0"/>
              <a:t>. Vs. cont.) &gt;&gt;&gt; in folder </a:t>
            </a:r>
            <a:r>
              <a:rPr lang="en-GB" dirty="0"/>
              <a:t>“</a:t>
            </a:r>
            <a:r>
              <a:rPr lang="en-GB" dirty="0" err="1"/>
              <a:t>Covid</a:t>
            </a:r>
            <a:r>
              <a:rPr lang="en-GB" dirty="0"/>
              <a:t> samples result”.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6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Pathway Association  Enrichment Analysis</vt:lpstr>
      <vt:lpstr>Introduction </vt:lpstr>
      <vt:lpstr>M&amp;M</vt:lpstr>
      <vt:lpstr>Results</vt:lpstr>
      <vt:lpstr>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Enrichment Association Analysis  </dc:title>
  <dc:creator>RSH-DA</dc:creator>
  <cp:lastModifiedBy>RSH-DA</cp:lastModifiedBy>
  <cp:revision>25</cp:revision>
  <dcterms:created xsi:type="dcterms:W3CDTF">2021-01-03T10:09:10Z</dcterms:created>
  <dcterms:modified xsi:type="dcterms:W3CDTF">2021-01-03T11:43:04Z</dcterms:modified>
</cp:coreProperties>
</file>