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8856-F120-4191-8E61-27DE4456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8B95F-40E4-4E76-A5DB-E350A6BC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FC3A-0E49-45D0-8178-0D68A1B1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38F6-1FAB-473A-A4B3-213085A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37F8-7330-454E-A202-A18F6ED5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6345-DDE2-45FF-AD4E-A3561E37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57AA-1DA9-4490-8DFB-0AF792CA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4F87-8C23-4057-94EB-6065064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047B-73E3-474F-AC1E-1C867CE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B457-E597-45B7-8923-21CF54DA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1BD59-5F91-456C-A16B-C1117E81E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882F9-BADE-49FD-99FA-94F4578E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6A15-DA26-4553-B798-057B4269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3FDE-C423-477A-8CA0-AEC39462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97C-230A-4FD0-A2F3-A98565F6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F49A-ECE7-4222-8AA2-A673C111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612-DD26-4B8B-AD45-BB8BC19F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4E16-931F-4315-B4F2-4F8B6E00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2829-356B-49CB-93D4-82F9C916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8B04-4736-45B9-B7EC-506F8D6C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8129-1780-4BC9-8E7F-F8005712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185F-F993-4297-A977-B1E10E5A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3EEA-A4AA-48B7-87B5-AC7C06D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94C1-6114-4815-A284-3383B16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3F68-005C-486E-9D2E-5983B69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E461-03EA-4BBF-9CE2-71076995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DAC5-5E9D-4A94-A8E5-E6384C9D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376F-2E95-4A90-B720-57AEC9DB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B12A0-309D-4BCC-A70F-62354392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713E-68C1-4282-B452-EE97BD8E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F55DC-6BB8-4E43-8141-FA1B4FFC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7C5E-A662-46BC-99BF-AAED5FAA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B270-FAFB-42FF-821F-35CAB3E3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738A-A276-4396-8A9A-139AF64F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2325-7319-4FDB-B4C3-975A80AC8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FE34-EF31-4B49-A2D8-D296F069A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DFE85-003D-40A6-8EBC-91CAA6A9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01C16-FBF8-46F2-99B1-7324732A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B9BF-32A0-4CCA-9CD0-B793C57C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9737-CEEE-496F-BD5B-05ED4CE4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4CE91-A909-41E9-B396-0811C352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1B628-8BE7-410A-8F97-0356C05C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AEE40-3422-4547-A96D-9B931DE4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45E9F-2A9C-45A3-852C-57D68C40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51E39-555B-48F9-BDBB-1CBA6DAA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3026-0304-43F3-866B-0BD9F62C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9E17-0C8E-459B-8B0C-AFB156B7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AE6F-8A33-4231-AB2F-CD8B6721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BF6D-8D33-4180-9966-FCF52E1C9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5969-B6DC-4B00-9373-3A61B1E7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75EAB-2F20-406E-8C7F-01EAA2A5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12D6-62D0-44C4-ACCD-3B954561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EE62-7739-4EF3-932C-B56720F5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768B1-7755-43EC-8592-D3C674E78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71E5-2FF0-411F-A4DF-BDAB81D7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9B0E-8343-4037-9CBA-E236B206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CE6A-F337-4DB4-9EC1-3E869FC5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9D81-E6B6-4B72-804A-330EBAD6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3C01-54C2-4834-91E8-F3B1DB4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3A69-DF32-4A29-9334-67C9B08A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1D87-4BE7-41FA-8FDA-D9DFB35E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752F-19A2-4716-AD83-F0B1208C979B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A3CA-FF6D-4B99-BF42-368F4EE9F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5E58-BF44-452E-8211-BD37C3B6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CE85-01BA-4E7E-831A-B4615CCB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8FB678A-C1C9-438F-84FC-32DBFA86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6" y="916724"/>
            <a:ext cx="3583428" cy="4839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FBF23-D549-466D-8E3A-CA7C0A282CDF}"/>
              </a:ext>
            </a:extLst>
          </p:cNvPr>
          <p:cNvSpPr txBox="1"/>
          <p:nvPr/>
        </p:nvSpPr>
        <p:spPr>
          <a:xfrm>
            <a:off x="5774803" y="2474994"/>
            <a:ext cx="5659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 of the Class Teacher: Ms. Anusha</a:t>
            </a:r>
          </a:p>
          <a:p>
            <a:endParaRPr lang="en-IN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 &amp; Section: UKG Marigold</a:t>
            </a:r>
          </a:p>
          <a:p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C2EAD7-8CA2-4D59-A430-BCC37081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7"/>
          <a:stretch/>
        </p:blipFill>
        <p:spPr>
          <a:xfrm>
            <a:off x="3899724" y="159076"/>
            <a:ext cx="688720" cy="857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1B3EBC-BE7A-483D-8DA9-362C97DAB804}"/>
              </a:ext>
            </a:extLst>
          </p:cNvPr>
          <p:cNvSpPr txBox="1"/>
          <p:nvPr/>
        </p:nvSpPr>
        <p:spPr>
          <a:xfrm>
            <a:off x="4982546" y="227568"/>
            <a:ext cx="557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SCHOOL SOHAR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1FF9-5D37-4E68-A806-8E1868F0EA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60C3B2-53B5-4A0C-BBF2-B90B716F9B46}"/>
              </a:ext>
            </a:extLst>
          </p:cNvPr>
          <p:cNvSpPr/>
          <p:nvPr/>
        </p:nvSpPr>
        <p:spPr>
          <a:xfrm>
            <a:off x="81339" y="812343"/>
            <a:ext cx="4935893" cy="504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mohnish agrawal</dc:creator>
  <cp:lastModifiedBy>mohnish agrawal</cp:lastModifiedBy>
  <cp:revision>3</cp:revision>
  <dcterms:created xsi:type="dcterms:W3CDTF">2021-04-03T10:55:26Z</dcterms:created>
  <dcterms:modified xsi:type="dcterms:W3CDTF">2021-04-03T11:09:57Z</dcterms:modified>
</cp:coreProperties>
</file>