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9" d="100"/>
          <a:sy n="89" d="100"/>
        </p:scale>
        <p:origin x="466" y="-8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26/04/2022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26/04/2022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7587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palalakshmi5/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hyperlink" Target="https://github.com/chapalalakshmi5/Deals-and-coupons-casestudy-Video.git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72034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Deals and Coupons Finder App Web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Deals and Coupons Finder App along with JWT authentication, Swagger and payment testing using Spring Boot and </a:t>
            </a:r>
            <a:r>
              <a:rPr lang="en-IN" alt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IN" alt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Material 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and Bootstrap used for user interface.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Backend (MongoDB), Midware (Spring Boot) and Frontend (Angular)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and recompiled all concepts of the backend, midware and frontend to polish my skills to work on real –time projects.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r>
              <a:rPr lang="en-IN" altLang="en-US" dirty="0" err="1" smtClean="0"/>
              <a:t>Github</a:t>
            </a:r>
            <a:r>
              <a:rPr lang="en-IN" altLang="en-US" dirty="0" smtClean="0"/>
              <a:t> video Link</a:t>
            </a:r>
            <a:r>
              <a:rPr lang="en-IN" altLang="en-US" dirty="0"/>
              <a:t>: https://github.com/MohnishBhonde/Assignments/tree/main/Deals%20And%20Coupons%20Finder%20App%20video%20and%20resume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Intern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25652"/>
            <a:ext cx="2374900" cy="295275"/>
          </a:xfrm>
        </p:spPr>
        <p:txBody>
          <a:bodyPr/>
          <a:lstStyle/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66956" y="1605434"/>
            <a:ext cx="2606551" cy="269876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mohnish2351999@gmail.com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5222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8668338072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53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working knowledge on </a:t>
            </a: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Java Microservice Development using Spring framework on an intermediate level.</a:t>
            </a:r>
            <a:r>
              <a:rPr lang="en-US" altLang="nl-NL" sz="105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nl-NL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xmlns="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Engineering in  </a:t>
            </a:r>
            <a:r>
              <a:rPr lang="en-US" altLang="nl-NL" sz="1020" dirty="0" smtClean="0">
                <a:latin typeface="Arial" panose="020B0604020202020204" pitchFamily="34" charset="0"/>
                <a:cs typeface="Arial" panose="020B0604020202020204" pitchFamily="34" charset="0"/>
              </a:rPr>
              <a:t>Mechanical Engineering</a:t>
            </a:r>
            <a:r>
              <a:rPr lang="en-US" altLang="nl-NL" sz="10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: 2018 - 2022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altLang="en-US" sz="102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altLang="en-US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altLang="nl-NL" sz="102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 smtClean="0">
                <a:latin typeface="Arial" panose="020B0604020202020204" pitchFamily="34" charset="0"/>
                <a:cs typeface="Arial" panose="020B0604020202020204" pitchFamily="34" charset="0"/>
              </a:rPr>
              <a:t>Leading Skills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Mohnish</a:t>
            </a:r>
            <a:r>
              <a:rPr lang="en-I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Bhonde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035329" y="6279621"/>
            <a:ext cx="437805" cy="4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05" y="6279621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 smtClean="0">
                <a:solidFill>
                  <a:schemeClr val="bg1"/>
                </a:solidFill>
              </a:rPr>
              <a:t>A4</a:t>
            </a:r>
            <a:endParaRPr lang="nl-NL" altLang="nl-NL" sz="1100" dirty="0">
              <a:solidFill>
                <a:schemeClr val="bg1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5" b="6915"/>
          <a:stretch>
            <a:fillRect/>
          </a:stretch>
        </p:blipFill>
        <p:spPr>
          <a:xfrm>
            <a:off x="335360" y="26555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2006/documentManagement/types"/>
    <ds:schemaRef ds:uri="fd33c62d-2c11-46e7-88a2-e90fa986d9d0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7da6acf-edf2-43bc-9595-f721a214a14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41217</TotalTime>
  <Words>192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LENOVO</cp:lastModifiedBy>
  <cp:revision>112</cp:revision>
  <dcterms:created xsi:type="dcterms:W3CDTF">2017-12-08T05:27:40Z</dcterms:created>
  <dcterms:modified xsi:type="dcterms:W3CDTF">2022-04-26T18:19:52Z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