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000000"/>
          </p15:clr>
        </p15:guide>
        <p15:guide id="2" pos="3659">
          <p15:clr>
            <a:srgbClr val="000000"/>
          </p15:clr>
        </p15:guide>
      </p15:sldGuideLst>
    </p:ext>
    <p:ext uri="http://customooxmlschemas.google.com/">
      <go:slidesCustomData xmlns:go="http://customooxmlschemas.google.com/" r:id="rId9" roundtripDataSignature="AMtx7mh4ZrNpYOTQwxeDlWe8uN8YXkhu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27A029-40E1-413C-9D03-49BC3978224D}">
  <a:tblStyle styleId="{2C27A029-40E1-413C-9D03-49BC3978224D}"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7.png"/><Relationship Id="rId4" Type="http://schemas.openxmlformats.org/officeDocument/2006/relationships/hyperlink" Target="http://www.slideshare.net/capgemini" TargetMode="External"/><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hyperlink" Target="http://www.twitter.com/capgemini" TargetMode="External"/><Relationship Id="rId7" Type="http://schemas.openxmlformats.org/officeDocument/2006/relationships/image" Target="../media/image4.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2080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solidFill>
                  <a:srgbClr val="000000"/>
                </a:solidFill>
              </a:defRPr>
            </a:lvl2pPr>
            <a:lvl3pPr indent="-228600" lvl="2" marL="1371600" algn="l">
              <a:lnSpc>
                <a:spcPct val="90000"/>
              </a:lnSpc>
              <a:spcBef>
                <a:spcPts val="600"/>
              </a:spcBef>
              <a:spcAft>
                <a:spcPts val="0"/>
              </a:spcAft>
              <a:buSzPts val="1800"/>
              <a:buNone/>
              <a:defRPr b="1" sz="1800">
                <a:solidFill>
                  <a:srgbClr val="000000"/>
                </a:solidFill>
              </a:defRPr>
            </a:lvl3pPr>
            <a:lvl4pPr indent="-228600" lvl="3" marL="1828800" algn="l">
              <a:lnSpc>
                <a:spcPct val="90000"/>
              </a:lnSpc>
              <a:spcBef>
                <a:spcPts val="600"/>
              </a:spcBef>
              <a:spcAft>
                <a:spcPts val="0"/>
              </a:spcAft>
              <a:buSzPts val="1600"/>
              <a:buNone/>
              <a:defRPr b="1" sz="1600">
                <a:solidFill>
                  <a:srgbClr val="000000"/>
                </a:solidFill>
              </a:defRPr>
            </a:lvl4pPr>
            <a:lvl5pPr indent="-228600" lvl="4" marL="2286000" algn="l">
              <a:spcBef>
                <a:spcPts val="600"/>
              </a:spcBef>
              <a:spcAft>
                <a:spcPts val="0"/>
              </a:spcAft>
              <a:buSzPts val="1600"/>
              <a:buNone/>
              <a:defRPr b="1" sz="1600">
                <a:solidFill>
                  <a:srgbClr val="000000"/>
                </a:solidFill>
              </a:defRPr>
            </a:lvl5pPr>
            <a:lvl6pPr indent="-228600" lvl="5" marL="2743200" algn="l">
              <a:spcBef>
                <a:spcPts val="320"/>
              </a:spcBef>
              <a:spcAft>
                <a:spcPts val="0"/>
              </a:spcAft>
              <a:buClr>
                <a:schemeClr val="dk1"/>
              </a:buClr>
              <a:buSzPts val="1600"/>
              <a:buNone/>
              <a:defRPr b="1" sz="1600">
                <a:solidFill>
                  <a:srgbClr val="000000"/>
                </a:solidFill>
              </a:defRPr>
            </a:lvl6pPr>
            <a:lvl7pPr indent="-228600" lvl="6" marL="3200400" algn="l">
              <a:spcBef>
                <a:spcPts val="320"/>
              </a:spcBef>
              <a:spcAft>
                <a:spcPts val="0"/>
              </a:spcAft>
              <a:buClr>
                <a:schemeClr val="dk1"/>
              </a:buClr>
              <a:buSzPts val="1600"/>
              <a:buNone/>
              <a:defRPr b="1" sz="1600">
                <a:solidFill>
                  <a:srgbClr val="000000"/>
                </a:solidFill>
              </a:defRPr>
            </a:lvl7pPr>
            <a:lvl8pPr indent="-228600" lvl="7" marL="3657600" algn="l">
              <a:spcBef>
                <a:spcPts val="320"/>
              </a:spcBef>
              <a:spcAft>
                <a:spcPts val="0"/>
              </a:spcAft>
              <a:buClr>
                <a:schemeClr val="dk1"/>
              </a:buClr>
              <a:buSzPts val="1600"/>
              <a:buNone/>
              <a:defRPr b="1" sz="1600">
                <a:solidFill>
                  <a:srgbClr val="000000"/>
                </a:solidFill>
              </a:defRPr>
            </a:lvl8pPr>
            <a:lvl9pPr indent="-228600" lvl="8" marL="4114800" algn="l">
              <a:spcBef>
                <a:spcPts val="320"/>
              </a:spcBef>
              <a:spcAft>
                <a:spcPts val="0"/>
              </a:spcAft>
              <a:buClr>
                <a:schemeClr val="dk1"/>
              </a:buClr>
              <a:buSzPts val="1600"/>
              <a:buNone/>
              <a:defRPr b="1" sz="1600">
                <a:solidFill>
                  <a:srgbClr val="000000"/>
                </a:solidFill>
              </a:defRPr>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solidFill>
                  <a:srgbClr val="000000"/>
                </a:solidFill>
              </a:defRPr>
            </a:lvl1pPr>
            <a:lvl2pPr indent="-317500" lvl="1" marL="914400" algn="l">
              <a:lnSpc>
                <a:spcPct val="90000"/>
              </a:lnSpc>
              <a:spcBef>
                <a:spcPts val="600"/>
              </a:spcBef>
              <a:spcAft>
                <a:spcPts val="0"/>
              </a:spcAft>
              <a:buSzPts val="1400"/>
              <a:buChar char="▪"/>
              <a:defRPr sz="1400">
                <a:solidFill>
                  <a:srgbClr val="000000"/>
                </a:solidFill>
              </a:defRPr>
            </a:lvl2pPr>
            <a:lvl3pPr indent="-304800" lvl="2" marL="1371600" algn="l">
              <a:lnSpc>
                <a:spcPct val="90000"/>
              </a:lnSpc>
              <a:spcBef>
                <a:spcPts val="600"/>
              </a:spcBef>
              <a:spcAft>
                <a:spcPts val="0"/>
              </a:spcAft>
              <a:buSzPts val="1200"/>
              <a:buChar char="•"/>
              <a:defRPr sz="1200">
                <a:solidFill>
                  <a:srgbClr val="000000"/>
                </a:solidFill>
              </a:defRPr>
            </a:lvl3pPr>
            <a:lvl4pPr indent="-298450" lvl="3" marL="1828800" algn="l">
              <a:lnSpc>
                <a:spcPct val="90000"/>
              </a:lnSpc>
              <a:spcBef>
                <a:spcPts val="600"/>
              </a:spcBef>
              <a:spcAft>
                <a:spcPts val="0"/>
              </a:spcAft>
              <a:buSzPts val="1100"/>
              <a:buChar char="–"/>
              <a:defRPr sz="1100">
                <a:solidFill>
                  <a:srgbClr val="000000"/>
                </a:solidFill>
              </a:defRPr>
            </a:lvl4pPr>
            <a:lvl5pPr indent="-304800" lvl="4" marL="2286000" algn="l">
              <a:spcBef>
                <a:spcPts val="600"/>
              </a:spcBef>
              <a:spcAft>
                <a:spcPts val="0"/>
              </a:spcAft>
              <a:buSzPts val="1200"/>
              <a:buChar char="–"/>
              <a:defRPr sz="1200">
                <a:solidFill>
                  <a:srgbClr val="000000"/>
                </a:solidFill>
              </a:defRPr>
            </a:lvl5pPr>
            <a:lvl6pPr indent="-330200" lvl="5" marL="2743200" algn="l">
              <a:spcBef>
                <a:spcPts val="320"/>
              </a:spcBef>
              <a:spcAft>
                <a:spcPts val="0"/>
              </a:spcAft>
              <a:buClr>
                <a:schemeClr val="dk1"/>
              </a:buClr>
              <a:buSzPts val="1600"/>
              <a:buChar char="•"/>
              <a:defRPr sz="1600">
                <a:solidFill>
                  <a:srgbClr val="000000"/>
                </a:solidFill>
              </a:defRPr>
            </a:lvl6pPr>
            <a:lvl7pPr indent="-330200" lvl="6" marL="3200400" algn="l">
              <a:spcBef>
                <a:spcPts val="320"/>
              </a:spcBef>
              <a:spcAft>
                <a:spcPts val="0"/>
              </a:spcAft>
              <a:buClr>
                <a:schemeClr val="dk1"/>
              </a:buClr>
              <a:buSzPts val="1600"/>
              <a:buChar char="•"/>
              <a:defRPr sz="1600">
                <a:solidFill>
                  <a:srgbClr val="000000"/>
                </a:solidFill>
              </a:defRPr>
            </a:lvl7pPr>
            <a:lvl8pPr indent="-330200" lvl="7" marL="3657600" algn="l">
              <a:spcBef>
                <a:spcPts val="320"/>
              </a:spcBef>
              <a:spcAft>
                <a:spcPts val="0"/>
              </a:spcAft>
              <a:buClr>
                <a:schemeClr val="dk1"/>
              </a:buClr>
              <a:buSzPts val="1600"/>
              <a:buChar char="•"/>
              <a:defRPr sz="1600">
                <a:solidFill>
                  <a:srgbClr val="000000"/>
                </a:solidFill>
              </a:defRPr>
            </a:lvl8pPr>
            <a:lvl9pPr indent="-330200" lvl="8" marL="4114800" algn="l">
              <a:spcBef>
                <a:spcPts val="320"/>
              </a:spcBef>
              <a:spcAft>
                <a:spcPts val="0"/>
              </a:spcAft>
              <a:buClr>
                <a:schemeClr val="dk1"/>
              </a:buClr>
              <a:buSzPts val="1600"/>
              <a:buChar char="•"/>
              <a:defRPr sz="1600">
                <a:solidFill>
                  <a:srgbClr val="000000"/>
                </a:solidFill>
              </a:defRPr>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solidFill>
                  <a:srgbClr val="000000"/>
                </a:solidFill>
              </a:defRPr>
            </a:lvl2pPr>
            <a:lvl3pPr indent="-228600" lvl="2" marL="1371600" algn="l">
              <a:lnSpc>
                <a:spcPct val="90000"/>
              </a:lnSpc>
              <a:spcBef>
                <a:spcPts val="600"/>
              </a:spcBef>
              <a:spcAft>
                <a:spcPts val="0"/>
              </a:spcAft>
              <a:buSzPts val="1800"/>
              <a:buNone/>
              <a:defRPr b="1" sz="1800">
                <a:solidFill>
                  <a:srgbClr val="000000"/>
                </a:solidFill>
              </a:defRPr>
            </a:lvl3pPr>
            <a:lvl4pPr indent="-228600" lvl="3" marL="1828800" algn="l">
              <a:lnSpc>
                <a:spcPct val="90000"/>
              </a:lnSpc>
              <a:spcBef>
                <a:spcPts val="600"/>
              </a:spcBef>
              <a:spcAft>
                <a:spcPts val="0"/>
              </a:spcAft>
              <a:buSzPts val="1600"/>
              <a:buNone/>
              <a:defRPr b="1" sz="1600">
                <a:solidFill>
                  <a:srgbClr val="000000"/>
                </a:solidFill>
              </a:defRPr>
            </a:lvl4pPr>
            <a:lvl5pPr indent="-228600" lvl="4" marL="2286000" algn="l">
              <a:spcBef>
                <a:spcPts val="600"/>
              </a:spcBef>
              <a:spcAft>
                <a:spcPts val="0"/>
              </a:spcAft>
              <a:buSzPts val="1600"/>
              <a:buNone/>
              <a:defRPr b="1" sz="1600">
                <a:solidFill>
                  <a:srgbClr val="000000"/>
                </a:solidFill>
              </a:defRPr>
            </a:lvl5pPr>
            <a:lvl6pPr indent="-228600" lvl="5" marL="2743200" algn="l">
              <a:spcBef>
                <a:spcPts val="320"/>
              </a:spcBef>
              <a:spcAft>
                <a:spcPts val="0"/>
              </a:spcAft>
              <a:buClr>
                <a:schemeClr val="dk1"/>
              </a:buClr>
              <a:buSzPts val="1600"/>
              <a:buNone/>
              <a:defRPr b="1" sz="1600">
                <a:solidFill>
                  <a:srgbClr val="000000"/>
                </a:solidFill>
              </a:defRPr>
            </a:lvl6pPr>
            <a:lvl7pPr indent="-228600" lvl="6" marL="3200400" algn="l">
              <a:spcBef>
                <a:spcPts val="320"/>
              </a:spcBef>
              <a:spcAft>
                <a:spcPts val="0"/>
              </a:spcAft>
              <a:buClr>
                <a:schemeClr val="dk1"/>
              </a:buClr>
              <a:buSzPts val="1600"/>
              <a:buNone/>
              <a:defRPr b="1" sz="1600">
                <a:solidFill>
                  <a:srgbClr val="000000"/>
                </a:solidFill>
              </a:defRPr>
            </a:lvl7pPr>
            <a:lvl8pPr indent="-228600" lvl="7" marL="3657600" algn="l">
              <a:spcBef>
                <a:spcPts val="320"/>
              </a:spcBef>
              <a:spcAft>
                <a:spcPts val="0"/>
              </a:spcAft>
              <a:buClr>
                <a:schemeClr val="dk1"/>
              </a:buClr>
              <a:buSzPts val="1600"/>
              <a:buNone/>
              <a:defRPr b="1" sz="1600">
                <a:solidFill>
                  <a:srgbClr val="000000"/>
                </a:solidFill>
              </a:defRPr>
            </a:lvl8pPr>
            <a:lvl9pPr indent="-228600" lvl="8" marL="4114800" algn="l">
              <a:spcBef>
                <a:spcPts val="320"/>
              </a:spcBef>
              <a:spcAft>
                <a:spcPts val="0"/>
              </a:spcAft>
              <a:buClr>
                <a:schemeClr val="dk1"/>
              </a:buClr>
              <a:buSzPts val="1600"/>
              <a:buNone/>
              <a:defRPr b="1" sz="1600">
                <a:solidFill>
                  <a:srgbClr val="000000"/>
                </a:solidFill>
              </a:defRPr>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solidFill>
                  <a:srgbClr val="000000"/>
                </a:solidFill>
              </a:defRPr>
            </a:lvl1pPr>
            <a:lvl2pPr indent="-317500" lvl="1" marL="914400" algn="l">
              <a:lnSpc>
                <a:spcPct val="90000"/>
              </a:lnSpc>
              <a:spcBef>
                <a:spcPts val="600"/>
              </a:spcBef>
              <a:spcAft>
                <a:spcPts val="0"/>
              </a:spcAft>
              <a:buSzPts val="1400"/>
              <a:buChar char="▪"/>
              <a:defRPr sz="1400">
                <a:solidFill>
                  <a:srgbClr val="000000"/>
                </a:solidFill>
              </a:defRPr>
            </a:lvl2pPr>
            <a:lvl3pPr indent="-304800" lvl="2" marL="1371600" algn="l">
              <a:lnSpc>
                <a:spcPct val="90000"/>
              </a:lnSpc>
              <a:spcBef>
                <a:spcPts val="600"/>
              </a:spcBef>
              <a:spcAft>
                <a:spcPts val="0"/>
              </a:spcAft>
              <a:buSzPts val="1200"/>
              <a:buChar char="•"/>
              <a:defRPr sz="1200">
                <a:solidFill>
                  <a:srgbClr val="000000"/>
                </a:solidFill>
              </a:defRPr>
            </a:lvl3pPr>
            <a:lvl4pPr indent="-298450" lvl="3" marL="1828800" algn="l">
              <a:lnSpc>
                <a:spcPct val="90000"/>
              </a:lnSpc>
              <a:spcBef>
                <a:spcPts val="600"/>
              </a:spcBef>
              <a:spcAft>
                <a:spcPts val="0"/>
              </a:spcAft>
              <a:buSzPts val="1100"/>
              <a:buChar char="–"/>
              <a:defRPr sz="1100">
                <a:solidFill>
                  <a:srgbClr val="000000"/>
                </a:solidFill>
              </a:defRPr>
            </a:lvl4pPr>
            <a:lvl5pPr indent="-298450" lvl="4" marL="2286000" algn="l">
              <a:spcBef>
                <a:spcPts val="600"/>
              </a:spcBef>
              <a:spcAft>
                <a:spcPts val="0"/>
              </a:spcAft>
              <a:buSzPts val="1100"/>
              <a:buChar char="–"/>
              <a:defRPr sz="1100">
                <a:solidFill>
                  <a:srgbClr val="000000"/>
                </a:solidFill>
              </a:defRPr>
            </a:lvl5pPr>
            <a:lvl6pPr indent="-330200" lvl="5" marL="2743200" algn="l">
              <a:spcBef>
                <a:spcPts val="320"/>
              </a:spcBef>
              <a:spcAft>
                <a:spcPts val="0"/>
              </a:spcAft>
              <a:buClr>
                <a:schemeClr val="dk1"/>
              </a:buClr>
              <a:buSzPts val="1600"/>
              <a:buChar char="•"/>
              <a:defRPr sz="1600">
                <a:solidFill>
                  <a:srgbClr val="000000"/>
                </a:solidFill>
              </a:defRPr>
            </a:lvl6pPr>
            <a:lvl7pPr indent="-330200" lvl="6" marL="3200400" algn="l">
              <a:spcBef>
                <a:spcPts val="320"/>
              </a:spcBef>
              <a:spcAft>
                <a:spcPts val="0"/>
              </a:spcAft>
              <a:buClr>
                <a:schemeClr val="dk1"/>
              </a:buClr>
              <a:buSzPts val="1600"/>
              <a:buChar char="•"/>
              <a:defRPr sz="1600">
                <a:solidFill>
                  <a:srgbClr val="000000"/>
                </a:solidFill>
              </a:defRPr>
            </a:lvl7pPr>
            <a:lvl8pPr indent="-330200" lvl="7" marL="3657600" algn="l">
              <a:spcBef>
                <a:spcPts val="320"/>
              </a:spcBef>
              <a:spcAft>
                <a:spcPts val="0"/>
              </a:spcAft>
              <a:buClr>
                <a:schemeClr val="dk1"/>
              </a:buClr>
              <a:buSzPts val="1600"/>
              <a:buChar char="•"/>
              <a:defRPr sz="1600">
                <a:solidFill>
                  <a:srgbClr val="000000"/>
                </a:solidFill>
              </a:defRPr>
            </a:lvl8pPr>
            <a:lvl9pPr indent="-330200" lvl="8" marL="4114800" algn="l">
              <a:spcBef>
                <a:spcPts val="320"/>
              </a:spcBef>
              <a:spcAft>
                <a:spcPts val="0"/>
              </a:spcAft>
              <a:buClr>
                <a:schemeClr val="dk1"/>
              </a:buClr>
              <a:buSzPts val="1600"/>
              <a:buChar char="•"/>
              <a:defRPr sz="1600">
                <a:solidFill>
                  <a:srgbClr val="000000"/>
                </a:solidFill>
              </a:defRPr>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solidFill>
                  <a:srgbClr val="000000"/>
                </a:solidFill>
              </a:defRPr>
            </a:lvl2pPr>
            <a:lvl3pPr indent="-228600" lvl="2" marL="1371600" algn="l">
              <a:lnSpc>
                <a:spcPct val="90000"/>
              </a:lnSpc>
              <a:spcBef>
                <a:spcPts val="600"/>
              </a:spcBef>
              <a:spcAft>
                <a:spcPts val="0"/>
              </a:spcAft>
              <a:buSzPts val="1800"/>
              <a:buNone/>
              <a:defRPr b="1" sz="1800">
                <a:solidFill>
                  <a:srgbClr val="000000"/>
                </a:solidFill>
              </a:defRPr>
            </a:lvl3pPr>
            <a:lvl4pPr indent="-228600" lvl="3" marL="1828800" algn="l">
              <a:lnSpc>
                <a:spcPct val="90000"/>
              </a:lnSpc>
              <a:spcBef>
                <a:spcPts val="600"/>
              </a:spcBef>
              <a:spcAft>
                <a:spcPts val="0"/>
              </a:spcAft>
              <a:buSzPts val="1600"/>
              <a:buNone/>
              <a:defRPr b="1" sz="1600">
                <a:solidFill>
                  <a:srgbClr val="000000"/>
                </a:solidFill>
              </a:defRPr>
            </a:lvl4pPr>
            <a:lvl5pPr indent="-228600" lvl="4" marL="2286000" algn="l">
              <a:spcBef>
                <a:spcPts val="600"/>
              </a:spcBef>
              <a:spcAft>
                <a:spcPts val="0"/>
              </a:spcAft>
              <a:buSzPts val="1600"/>
              <a:buNone/>
              <a:defRPr b="1" sz="1600">
                <a:solidFill>
                  <a:srgbClr val="000000"/>
                </a:solidFill>
              </a:defRPr>
            </a:lvl5pPr>
            <a:lvl6pPr indent="-228600" lvl="5" marL="2743200" algn="l">
              <a:spcBef>
                <a:spcPts val="320"/>
              </a:spcBef>
              <a:spcAft>
                <a:spcPts val="0"/>
              </a:spcAft>
              <a:buClr>
                <a:schemeClr val="dk1"/>
              </a:buClr>
              <a:buSzPts val="1600"/>
              <a:buNone/>
              <a:defRPr b="1" sz="1600">
                <a:solidFill>
                  <a:srgbClr val="000000"/>
                </a:solidFill>
              </a:defRPr>
            </a:lvl6pPr>
            <a:lvl7pPr indent="-228600" lvl="6" marL="3200400" algn="l">
              <a:spcBef>
                <a:spcPts val="320"/>
              </a:spcBef>
              <a:spcAft>
                <a:spcPts val="0"/>
              </a:spcAft>
              <a:buClr>
                <a:schemeClr val="dk1"/>
              </a:buClr>
              <a:buSzPts val="1600"/>
              <a:buNone/>
              <a:defRPr b="1" sz="1600">
                <a:solidFill>
                  <a:srgbClr val="000000"/>
                </a:solidFill>
              </a:defRPr>
            </a:lvl7pPr>
            <a:lvl8pPr indent="-228600" lvl="7" marL="3657600" algn="l">
              <a:spcBef>
                <a:spcPts val="320"/>
              </a:spcBef>
              <a:spcAft>
                <a:spcPts val="0"/>
              </a:spcAft>
              <a:buClr>
                <a:schemeClr val="dk1"/>
              </a:buClr>
              <a:buSzPts val="1600"/>
              <a:buNone/>
              <a:defRPr b="1" sz="1600">
                <a:solidFill>
                  <a:srgbClr val="000000"/>
                </a:solidFill>
              </a:defRPr>
            </a:lvl8pPr>
            <a:lvl9pPr indent="-228600" lvl="8" marL="4114800" algn="l">
              <a:spcBef>
                <a:spcPts val="320"/>
              </a:spcBef>
              <a:spcAft>
                <a:spcPts val="0"/>
              </a:spcAft>
              <a:buClr>
                <a:schemeClr val="dk1"/>
              </a:buClr>
              <a:buSzPts val="1600"/>
              <a:buNone/>
              <a:defRPr b="1" sz="1600">
                <a:solidFill>
                  <a:srgbClr val="000000"/>
                </a:solidFill>
              </a:defRPr>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solidFill>
                  <a:srgbClr val="000000"/>
                </a:solidFill>
              </a:defRPr>
            </a:lvl1pPr>
            <a:lvl2pPr indent="-317500" lvl="1" marL="914400" algn="l">
              <a:lnSpc>
                <a:spcPct val="90000"/>
              </a:lnSpc>
              <a:spcBef>
                <a:spcPts val="600"/>
              </a:spcBef>
              <a:spcAft>
                <a:spcPts val="0"/>
              </a:spcAft>
              <a:buSzPts val="1400"/>
              <a:buChar char="▪"/>
              <a:defRPr sz="1400">
                <a:solidFill>
                  <a:srgbClr val="000000"/>
                </a:solidFill>
              </a:defRPr>
            </a:lvl2pPr>
            <a:lvl3pPr indent="-304800" lvl="2" marL="1371600" algn="l">
              <a:lnSpc>
                <a:spcPct val="90000"/>
              </a:lnSpc>
              <a:spcBef>
                <a:spcPts val="600"/>
              </a:spcBef>
              <a:spcAft>
                <a:spcPts val="0"/>
              </a:spcAft>
              <a:buSzPts val="1200"/>
              <a:buChar char="•"/>
              <a:defRPr sz="1200">
                <a:solidFill>
                  <a:srgbClr val="000000"/>
                </a:solidFill>
              </a:defRPr>
            </a:lvl3pPr>
            <a:lvl4pPr indent="-298450" lvl="3" marL="1828800" algn="l">
              <a:lnSpc>
                <a:spcPct val="90000"/>
              </a:lnSpc>
              <a:spcBef>
                <a:spcPts val="600"/>
              </a:spcBef>
              <a:spcAft>
                <a:spcPts val="0"/>
              </a:spcAft>
              <a:buSzPts val="1100"/>
              <a:buChar char="–"/>
              <a:defRPr sz="1100">
                <a:solidFill>
                  <a:srgbClr val="000000"/>
                </a:solidFill>
              </a:defRPr>
            </a:lvl4pPr>
            <a:lvl5pPr indent="-298450" lvl="4" marL="2286000" algn="l">
              <a:spcBef>
                <a:spcPts val="600"/>
              </a:spcBef>
              <a:spcAft>
                <a:spcPts val="0"/>
              </a:spcAft>
              <a:buSzPts val="1100"/>
              <a:buChar char="–"/>
              <a:defRPr sz="1100">
                <a:solidFill>
                  <a:srgbClr val="000000"/>
                </a:solidFill>
              </a:defRPr>
            </a:lvl5pPr>
            <a:lvl6pPr indent="-330200" lvl="5" marL="2743200" algn="l">
              <a:spcBef>
                <a:spcPts val="320"/>
              </a:spcBef>
              <a:spcAft>
                <a:spcPts val="0"/>
              </a:spcAft>
              <a:buClr>
                <a:schemeClr val="dk1"/>
              </a:buClr>
              <a:buSzPts val="1600"/>
              <a:buChar char="•"/>
              <a:defRPr sz="1600">
                <a:solidFill>
                  <a:srgbClr val="000000"/>
                </a:solidFill>
              </a:defRPr>
            </a:lvl6pPr>
            <a:lvl7pPr indent="-330200" lvl="6" marL="3200400" algn="l">
              <a:spcBef>
                <a:spcPts val="320"/>
              </a:spcBef>
              <a:spcAft>
                <a:spcPts val="0"/>
              </a:spcAft>
              <a:buClr>
                <a:schemeClr val="dk1"/>
              </a:buClr>
              <a:buSzPts val="1600"/>
              <a:buChar char="•"/>
              <a:defRPr sz="1600">
                <a:solidFill>
                  <a:srgbClr val="000000"/>
                </a:solidFill>
              </a:defRPr>
            </a:lvl7pPr>
            <a:lvl8pPr indent="-330200" lvl="7" marL="3657600" algn="l">
              <a:spcBef>
                <a:spcPts val="320"/>
              </a:spcBef>
              <a:spcAft>
                <a:spcPts val="0"/>
              </a:spcAft>
              <a:buClr>
                <a:schemeClr val="dk1"/>
              </a:buClr>
              <a:buSzPts val="1600"/>
              <a:buChar char="•"/>
              <a:defRPr sz="1600">
                <a:solidFill>
                  <a:srgbClr val="000000"/>
                </a:solidFill>
              </a:defRPr>
            </a:lvl8pPr>
            <a:lvl9pPr indent="-330200" lvl="8" marL="4114800" algn="l">
              <a:spcBef>
                <a:spcPts val="320"/>
              </a:spcBef>
              <a:spcAft>
                <a:spcPts val="0"/>
              </a:spcAft>
              <a:buClr>
                <a:schemeClr val="dk1"/>
              </a:buClr>
              <a:buSzPts val="1600"/>
              <a:buChar char="•"/>
              <a:defRPr sz="1600">
                <a:solidFill>
                  <a:srgbClr val="000000"/>
                </a:solidFill>
              </a:defRPr>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solidFill>
                  <a:srgbClr val="000000"/>
                </a:solidFill>
              </a:defRPr>
            </a:lvl2pPr>
            <a:lvl3pPr indent="-228600" lvl="2" marL="1371600" algn="l">
              <a:lnSpc>
                <a:spcPct val="90000"/>
              </a:lnSpc>
              <a:spcBef>
                <a:spcPts val="600"/>
              </a:spcBef>
              <a:spcAft>
                <a:spcPts val="0"/>
              </a:spcAft>
              <a:buSzPts val="1800"/>
              <a:buNone/>
              <a:defRPr b="1" sz="1800">
                <a:solidFill>
                  <a:srgbClr val="000000"/>
                </a:solidFill>
              </a:defRPr>
            </a:lvl3pPr>
            <a:lvl4pPr indent="-228600" lvl="3" marL="1828800" algn="l">
              <a:lnSpc>
                <a:spcPct val="90000"/>
              </a:lnSpc>
              <a:spcBef>
                <a:spcPts val="600"/>
              </a:spcBef>
              <a:spcAft>
                <a:spcPts val="0"/>
              </a:spcAft>
              <a:buSzPts val="1600"/>
              <a:buNone/>
              <a:defRPr b="1" sz="1600">
                <a:solidFill>
                  <a:srgbClr val="000000"/>
                </a:solidFill>
              </a:defRPr>
            </a:lvl4pPr>
            <a:lvl5pPr indent="-228600" lvl="4" marL="2286000" algn="l">
              <a:spcBef>
                <a:spcPts val="600"/>
              </a:spcBef>
              <a:spcAft>
                <a:spcPts val="0"/>
              </a:spcAft>
              <a:buSzPts val="1600"/>
              <a:buNone/>
              <a:defRPr b="1" sz="1600">
                <a:solidFill>
                  <a:srgbClr val="000000"/>
                </a:solidFill>
              </a:defRPr>
            </a:lvl5pPr>
            <a:lvl6pPr indent="-228600" lvl="5" marL="2743200" algn="l">
              <a:spcBef>
                <a:spcPts val="320"/>
              </a:spcBef>
              <a:spcAft>
                <a:spcPts val="0"/>
              </a:spcAft>
              <a:buClr>
                <a:schemeClr val="dk1"/>
              </a:buClr>
              <a:buSzPts val="1600"/>
              <a:buNone/>
              <a:defRPr b="1" sz="1600">
                <a:solidFill>
                  <a:srgbClr val="000000"/>
                </a:solidFill>
              </a:defRPr>
            </a:lvl6pPr>
            <a:lvl7pPr indent="-228600" lvl="6" marL="3200400" algn="l">
              <a:spcBef>
                <a:spcPts val="320"/>
              </a:spcBef>
              <a:spcAft>
                <a:spcPts val="0"/>
              </a:spcAft>
              <a:buClr>
                <a:schemeClr val="dk1"/>
              </a:buClr>
              <a:buSzPts val="1600"/>
              <a:buNone/>
              <a:defRPr b="1" sz="1600">
                <a:solidFill>
                  <a:srgbClr val="000000"/>
                </a:solidFill>
              </a:defRPr>
            </a:lvl7pPr>
            <a:lvl8pPr indent="-228600" lvl="7" marL="3657600" algn="l">
              <a:spcBef>
                <a:spcPts val="320"/>
              </a:spcBef>
              <a:spcAft>
                <a:spcPts val="0"/>
              </a:spcAft>
              <a:buClr>
                <a:schemeClr val="dk1"/>
              </a:buClr>
              <a:buSzPts val="1600"/>
              <a:buNone/>
              <a:defRPr b="1" sz="1600">
                <a:solidFill>
                  <a:srgbClr val="000000"/>
                </a:solidFill>
              </a:defRPr>
            </a:lvl8pPr>
            <a:lvl9pPr indent="-228600" lvl="8" marL="4114800" algn="l">
              <a:spcBef>
                <a:spcPts val="320"/>
              </a:spcBef>
              <a:spcAft>
                <a:spcPts val="0"/>
              </a:spcAft>
              <a:buClr>
                <a:schemeClr val="dk1"/>
              </a:buClr>
              <a:buSzPts val="1600"/>
              <a:buNone/>
              <a:defRPr b="1" sz="1600">
                <a:solidFill>
                  <a:srgbClr val="000000"/>
                </a:solidFill>
              </a:defRPr>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solidFill>
                  <a:srgbClr val="000000"/>
                </a:solidFill>
              </a:defRPr>
            </a:lvl1pPr>
            <a:lvl2pPr indent="-317500" lvl="1" marL="914400" algn="l">
              <a:lnSpc>
                <a:spcPct val="90000"/>
              </a:lnSpc>
              <a:spcBef>
                <a:spcPts val="600"/>
              </a:spcBef>
              <a:spcAft>
                <a:spcPts val="0"/>
              </a:spcAft>
              <a:buSzPts val="1400"/>
              <a:buChar char="▪"/>
              <a:defRPr sz="1400">
                <a:solidFill>
                  <a:srgbClr val="000000"/>
                </a:solidFill>
              </a:defRPr>
            </a:lvl2pPr>
            <a:lvl3pPr indent="-304800" lvl="2" marL="1371600" algn="l">
              <a:lnSpc>
                <a:spcPct val="90000"/>
              </a:lnSpc>
              <a:spcBef>
                <a:spcPts val="600"/>
              </a:spcBef>
              <a:spcAft>
                <a:spcPts val="0"/>
              </a:spcAft>
              <a:buSzPts val="1200"/>
              <a:buChar char="•"/>
              <a:defRPr sz="1200">
                <a:solidFill>
                  <a:srgbClr val="000000"/>
                </a:solidFill>
              </a:defRPr>
            </a:lvl3pPr>
            <a:lvl4pPr indent="-298450" lvl="3" marL="1828800" algn="l">
              <a:lnSpc>
                <a:spcPct val="90000"/>
              </a:lnSpc>
              <a:spcBef>
                <a:spcPts val="600"/>
              </a:spcBef>
              <a:spcAft>
                <a:spcPts val="0"/>
              </a:spcAft>
              <a:buSzPts val="1100"/>
              <a:buChar char="–"/>
              <a:defRPr sz="1100">
                <a:solidFill>
                  <a:srgbClr val="000000"/>
                </a:solidFill>
              </a:defRPr>
            </a:lvl4pPr>
            <a:lvl5pPr indent="-298450" lvl="4" marL="2286000" algn="l">
              <a:spcBef>
                <a:spcPts val="600"/>
              </a:spcBef>
              <a:spcAft>
                <a:spcPts val="0"/>
              </a:spcAft>
              <a:buSzPts val="1100"/>
              <a:buChar char="–"/>
              <a:defRPr sz="1100">
                <a:solidFill>
                  <a:srgbClr val="000000"/>
                </a:solidFill>
              </a:defRPr>
            </a:lvl5pPr>
            <a:lvl6pPr indent="-330200" lvl="5" marL="2743200" algn="l">
              <a:spcBef>
                <a:spcPts val="320"/>
              </a:spcBef>
              <a:spcAft>
                <a:spcPts val="0"/>
              </a:spcAft>
              <a:buClr>
                <a:schemeClr val="dk1"/>
              </a:buClr>
              <a:buSzPts val="1600"/>
              <a:buChar char="•"/>
              <a:defRPr sz="1600">
                <a:solidFill>
                  <a:srgbClr val="000000"/>
                </a:solidFill>
              </a:defRPr>
            </a:lvl6pPr>
            <a:lvl7pPr indent="-330200" lvl="6" marL="3200400" algn="l">
              <a:spcBef>
                <a:spcPts val="320"/>
              </a:spcBef>
              <a:spcAft>
                <a:spcPts val="0"/>
              </a:spcAft>
              <a:buClr>
                <a:schemeClr val="dk1"/>
              </a:buClr>
              <a:buSzPts val="1600"/>
              <a:buChar char="•"/>
              <a:defRPr sz="1600">
                <a:solidFill>
                  <a:srgbClr val="000000"/>
                </a:solidFill>
              </a:defRPr>
            </a:lvl7pPr>
            <a:lvl8pPr indent="-330200" lvl="7" marL="3657600" algn="l">
              <a:spcBef>
                <a:spcPts val="320"/>
              </a:spcBef>
              <a:spcAft>
                <a:spcPts val="0"/>
              </a:spcAft>
              <a:buClr>
                <a:schemeClr val="dk1"/>
              </a:buClr>
              <a:buSzPts val="1600"/>
              <a:buChar char="•"/>
              <a:defRPr sz="1600">
                <a:solidFill>
                  <a:srgbClr val="000000"/>
                </a:solidFill>
              </a:defRPr>
            </a:lvl8pPr>
            <a:lvl9pPr indent="-330200" lvl="8" marL="4114800" algn="l">
              <a:spcBef>
                <a:spcPts val="320"/>
              </a:spcBef>
              <a:spcAft>
                <a:spcPts val="0"/>
              </a:spcAft>
              <a:buClr>
                <a:schemeClr val="dk1"/>
              </a:buClr>
              <a:buSzPts val="1600"/>
              <a:buChar char="•"/>
              <a:defRPr sz="1600">
                <a:solidFill>
                  <a:srgbClr val="000000"/>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5066"/>
            <a:ext cx="63501" cy="11430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msigutha/EshoppingZone-Spring-boot" TargetMode="External"/><Relationship Id="rId4" Type="http://schemas.openxmlformats.org/officeDocument/2006/relationships/image" Target="../media/image14.png"/><Relationship Id="rId5" Type="http://schemas.openxmlformats.org/officeDocument/2006/relationships/hyperlink" Target="https://drive.google.com/file/d/1Kok2SSwRgqioPFCIosVPynC41Vabv253/view?usp=sharing" TargetMode="External"/><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29514" y="1143001"/>
          <a:ext cx="3000000" cy="3000000"/>
        </p:xfrm>
        <a:graphic>
          <a:graphicData uri="http://schemas.openxmlformats.org/drawingml/2006/table">
            <a:tbl>
              <a:tblPr bandRow="1" firstRow="1">
                <a:noFill/>
                <a:tableStyleId>{2C27A029-40E1-413C-9D03-49BC3978224D}</a:tableStyleId>
              </a:tblPr>
              <a:tblGrid>
                <a:gridCol w="752675"/>
                <a:gridCol w="2286000"/>
              </a:tblGrid>
              <a:tr h="44417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a:p>
                    <a:p>
                      <a:pPr indent="0" lvl="0" marL="0" marR="0" rtl="0" algn="l">
                        <a:spcBef>
                          <a:spcPts val="0"/>
                        </a:spcBef>
                        <a:spcAft>
                          <a:spcPts val="0"/>
                        </a:spcAft>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91425" marB="91425" marR="91425" marL="91425"/>
                </a:tc>
              </a:tr>
              <a:tr h="3257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91425" marB="91425" marR="91425" marL="91425"/>
                </a:tc>
              </a:tr>
              <a:tr h="5626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91425" marB="91425" marR="91425" marL="91425"/>
                </a:tc>
              </a:tr>
              <a:tr h="44417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91425" marB="91425" marR="91425" marL="91425"/>
                </a:tc>
              </a:tr>
              <a:tr h="562625">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0" marL="0" marR="0" rtl="0" algn="l">
                        <a:spcBef>
                          <a:spcPts val="0"/>
                        </a:spcBef>
                        <a:spcAft>
                          <a:spcPts val="0"/>
                        </a:spcAft>
                        <a:buNone/>
                      </a:pPr>
                      <a:r>
                        <a:rPr lang="en-US" sz="700" u="none" cap="none" strike="noStrike"/>
                        <a:t>Spring Boot Starters, annotations, Messaging Service, Sync/Async comms, Swagger API documents</a:t>
                      </a:r>
                      <a:endParaRPr b="0" i="0" sz="700" u="none" cap="none" strike="noStrike">
                        <a:solidFill>
                          <a:srgbClr val="000000"/>
                        </a:solidFill>
                        <a:latin typeface="Verdana"/>
                        <a:ea typeface="Verdana"/>
                        <a:cs typeface="Verdana"/>
                        <a:sym typeface="Verdana"/>
                      </a:endParaRPr>
                    </a:p>
                  </a:txBody>
                  <a:tcPr marT="91425" marB="91425" marR="91425" marL="91425"/>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91425" marB="91425" marR="91425" marL="91425"/>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Ribbon, Feign Client, Netflix Hystrix, Netflix Zuul &amp; Config Server</a:t>
                      </a:r>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91425" marB="91425" marR="91425" marL="91425"/>
                </a:tc>
              </a:tr>
              <a:tr h="0">
                <a:tc>
                  <a:txBody>
                    <a:bodyPr/>
                    <a:lstStyle/>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91425" marB="91425" marR="91425" marL="91425"/>
                </a:tc>
                <a:tc>
                  <a:txBody>
                    <a:bodyPr/>
                    <a:lstStyle/>
                    <a:p>
                      <a:pPr indent="0" lvl="1" marL="0" marR="0" rtl="0" algn="l">
                        <a:spcBef>
                          <a:spcPts val="0"/>
                        </a:spcBef>
                        <a:spcAft>
                          <a:spcPts val="0"/>
                        </a:spcAft>
                        <a:buClr>
                          <a:schemeClr val="dk1"/>
                        </a:buClr>
                        <a:buSzPts val="700"/>
                        <a:buFont typeface="Arial"/>
                        <a:buNone/>
                      </a:pPr>
                      <a:r>
                        <a:t/>
                      </a:r>
                      <a:endParaRPr b="0" i="0" sz="700" u="none" cap="none" strike="noStrike">
                        <a:solidFill>
                          <a:srgbClr val="000000"/>
                        </a:solidFill>
                        <a:latin typeface="Verdana"/>
                        <a:ea typeface="Verdana"/>
                        <a:cs typeface="Verdana"/>
                        <a:sym typeface="Verdana"/>
                      </a:endParaRPr>
                    </a:p>
                  </a:txBody>
                  <a:tcPr marT="91425" marB="91425" marR="91425" marL="91425"/>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Angular</a:t>
                      </a:r>
                      <a:endParaRPr/>
                    </a:p>
                  </a:txBody>
                  <a:tcPr marT="91425" marB="91425" marR="91425" marL="91425"/>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Services, Modules, Routing, Forms &amp; Validation, Testing using Jasmine &amp; Karma</a:t>
                      </a:r>
                      <a:endParaRPr b="0" i="0" sz="700" u="none" cap="none" strike="noStrike">
                        <a:solidFill>
                          <a:srgbClr val="000000"/>
                        </a:solidFill>
                        <a:latin typeface="Verdana"/>
                        <a:ea typeface="Verdana"/>
                        <a:cs typeface="Verdana"/>
                        <a:sym typeface="Verdana"/>
                      </a:endParaRPr>
                    </a:p>
                  </a:txBody>
                  <a:tcPr marT="91425" marB="91425" marR="91425" marL="91425"/>
                </a:tc>
              </a:tr>
              <a:tr h="325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91425" marB="91425" marR="91425" marL="91425"/>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No Sql Basics</a:t>
                      </a:r>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My SQL RDS Basics</a:t>
                      </a:r>
                      <a:endParaRPr/>
                    </a:p>
                  </a:txBody>
                  <a:tcPr marT="91425" marB="91425" marR="91425" marL="91425"/>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91425" marB="91425" marR="91425" marL="91425"/>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 &amp; TypeScript</a:t>
                      </a:r>
                      <a:endParaRPr/>
                    </a:p>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a:p>
                  </a:txBody>
                  <a:tcPr marT="91425" marB="91425" marR="91425" marL="91425"/>
                </a:tc>
              </a:tr>
              <a:tr h="260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91425" marB="91425" marR="91425" marL="91425"/>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IDE</a:t>
                      </a:r>
                      <a:endParaRPr/>
                    </a:p>
                  </a:txBody>
                  <a:tcPr marT="91425" marB="91425" marR="91425" marL="91425"/>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Devops</a:t>
                      </a:r>
                      <a:endParaRPr/>
                    </a:p>
                  </a:txBody>
                  <a:tcPr marT="91425" marB="91425" marR="91425" marL="91425"/>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CI/CD, Jenkins configuration, Build Pipelines, notifications, quality gate understanding</a:t>
                      </a:r>
                      <a:endParaRPr/>
                    </a:p>
                  </a:txBody>
                  <a:tcPr marT="91425" marB="91425" marR="91425" marL="91425"/>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91425" marB="91425" marR="91425" marL="91425"/>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Team management. Peer learning,Leadership</a:t>
                      </a:r>
                      <a:endParaRPr b="0" i="0" sz="700" u="none" cap="none" strike="noStrike">
                        <a:solidFill>
                          <a:srgbClr val="000000"/>
                        </a:solidFill>
                        <a:latin typeface="Verdana"/>
                        <a:ea typeface="Verdana"/>
                        <a:cs typeface="Verdana"/>
                        <a:sym typeface="Verdana"/>
                      </a:endParaRPr>
                    </a:p>
                  </a:txBody>
                  <a:tcPr marT="91425" marB="91425" marR="91425" marL="91425"/>
                </a:tc>
              </a:tr>
            </a:tbl>
          </a:graphicData>
        </a:graphic>
      </p:graphicFrame>
      <p:sp>
        <p:nvSpPr>
          <p:cNvPr id="217" name="Google Shape;217;p1"/>
          <p:cNvSpPr txBox="1"/>
          <p:nvPr>
            <p:ph idx="1" type="body"/>
          </p:nvPr>
        </p:nvSpPr>
        <p:spPr>
          <a:xfrm>
            <a:off x="4837113" y="2995613"/>
            <a:ext cx="4008437" cy="2185987"/>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Deals And Coupons Finder App</a:t>
            </a:r>
            <a:endParaRPr b="1"/>
          </a:p>
          <a:p>
            <a:pPr indent="0" lvl="0" marL="0" rtl="0" algn="l">
              <a:lnSpc>
                <a:spcPct val="114000"/>
              </a:lnSpc>
              <a:spcBef>
                <a:spcPts val="1000"/>
              </a:spcBef>
              <a:spcAft>
                <a:spcPts val="0"/>
              </a:spcAft>
              <a:buClr>
                <a:schemeClr val="dk1"/>
              </a:buClr>
              <a:buSzPts val="1000"/>
              <a:buNone/>
            </a:pPr>
            <a:r>
              <a:rPr lang="en-US"/>
              <a:t>Completed end to end case study of Deals And Coupons Finder Application along with JWT authentication, Swagger and payment testing using mockito, CSS and Angular used for user interface. Mongo Db used for database</a:t>
            </a:r>
            <a:endParaRPr b="1"/>
          </a:p>
          <a:p>
            <a:pPr indent="0" lvl="0" marL="0" rtl="0" algn="l">
              <a:lnSpc>
                <a:spcPct val="114000"/>
              </a:lnSpc>
              <a:spcBef>
                <a:spcPts val="1000"/>
              </a:spcBef>
              <a:spcAft>
                <a:spcPts val="0"/>
              </a:spcAft>
              <a:buClr>
                <a:schemeClr val="dk1"/>
              </a:buClr>
              <a:buSzPts val="1000"/>
              <a:buNone/>
            </a:pPr>
            <a:r>
              <a:rPr b="1" lang="en-US"/>
              <a:t>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Mumbai</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3425" y="1511300"/>
            <a:ext cx="3696600" cy="489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MOHNISH.PRAMOD-BHONDE@CAPGEMINI.COM</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+91 8668338072</a:t>
            </a:r>
            <a:endParaRPr/>
          </a:p>
        </p:txBody>
      </p:sp>
      <p:sp>
        <p:nvSpPr>
          <p:cNvPr id="222" name="Google Shape;222;p1"/>
          <p:cNvSpPr txBox="1"/>
          <p:nvPr>
            <p:ph idx="8" type="body"/>
          </p:nvPr>
        </p:nvSpPr>
        <p:spPr>
          <a:xfrm>
            <a:off x="438150" y="2672557"/>
            <a:ext cx="4057650" cy="2509043"/>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Springboot, Spring Security, Spring Cloud API Gateway,</a:t>
            </a:r>
            <a:r>
              <a:rPr lang="en-US"/>
              <a:t> Eureka server, resilience 4J, load balancing, hystrix dashboard</a:t>
            </a:r>
            <a:endParaRPr/>
          </a:p>
          <a:p>
            <a:pPr indent="-171450" lvl="0" marL="171450" rtl="0" algn="l">
              <a:lnSpc>
                <a:spcPct val="114000"/>
              </a:lnSpc>
              <a:spcBef>
                <a:spcPts val="1000"/>
              </a:spcBef>
              <a:spcAft>
                <a:spcPts val="0"/>
              </a:spcAft>
              <a:buClr>
                <a:schemeClr val="dk1"/>
              </a:buClr>
              <a:buSzPts val="1000"/>
              <a:buFont typeface="Arial"/>
              <a:buChar char="•"/>
            </a:pPr>
            <a:r>
              <a:rPr lang="en-US"/>
              <a:t>Proficient in creating </a:t>
            </a:r>
            <a:r>
              <a:rPr b="1" lang="en-US"/>
              <a:t>Single page Web</a:t>
            </a:r>
            <a:r>
              <a:rPr lang="en-US"/>
              <a:t> Application in </a:t>
            </a:r>
            <a:r>
              <a:rPr b="1" lang="en-US"/>
              <a:t>Angular</a:t>
            </a:r>
            <a:r>
              <a:rPr lang="en-US"/>
              <a:t> with Authentication with route guards, Angular reactive forms, angular routing, Tailwind CSS</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polyglot architecture </a:t>
            </a:r>
            <a:r>
              <a:rPr lang="en-US"/>
              <a:t>with  </a:t>
            </a:r>
            <a:r>
              <a:rPr b="1" lang="en-US"/>
              <a:t>spring boot</a:t>
            </a:r>
            <a:r>
              <a:rPr lang="en-US"/>
              <a:t> </a:t>
            </a:r>
            <a:endParaRPr/>
          </a:p>
          <a:p>
            <a:pPr indent="-171450" lvl="0" marL="171450" rtl="0" algn="l">
              <a:lnSpc>
                <a:spcPct val="114000"/>
              </a:lnSpc>
              <a:spcBef>
                <a:spcPts val="1000"/>
              </a:spcBef>
              <a:spcAft>
                <a:spcPts val="0"/>
              </a:spcAft>
              <a:buClr>
                <a:schemeClr val="dk1"/>
              </a:buClr>
              <a:buSzPts val="1000"/>
              <a:buFont typeface="Arial"/>
              <a:buChar char="•"/>
            </a:pPr>
            <a:r>
              <a:rPr lang="en-US"/>
              <a:t>Experience in creating documentation with Java docs and swagger and in </a:t>
            </a:r>
            <a:r>
              <a:rPr b="1" lang="en-US"/>
              <a:t>unit testing using Junit, Mockito</a:t>
            </a:r>
            <a:r>
              <a:rPr lang="en-US"/>
              <a:t> including </a:t>
            </a:r>
            <a:r>
              <a:rPr b="1" lang="en-US"/>
              <a:t>code quality compliance using Sonar cube</a:t>
            </a:r>
            <a:endParaRPr/>
          </a:p>
          <a:p>
            <a:pPr indent="-171450" lvl="0" marL="171450" rtl="0" algn="l">
              <a:lnSpc>
                <a:spcPct val="114000"/>
              </a:lnSpc>
              <a:spcBef>
                <a:spcPts val="1000"/>
              </a:spcBef>
              <a:spcAft>
                <a:spcPts val="0"/>
              </a:spcAft>
              <a:buClr>
                <a:schemeClr val="dk1"/>
              </a:buClr>
              <a:buSzPts val="1000"/>
              <a:buFont typeface="Arial"/>
              <a:buChar char="•"/>
            </a:pPr>
            <a:r>
              <a:rPr lang="en-US"/>
              <a:t>Development experience in creating docker images and pushing to </a:t>
            </a:r>
            <a:r>
              <a:rPr b="1" lang="en-US"/>
              <a:t>Docker Hub</a:t>
            </a:r>
            <a:r>
              <a:rPr lang="en-US"/>
              <a:t> with </a:t>
            </a:r>
            <a:r>
              <a:rPr b="1" lang="en-US"/>
              <a:t>containerized</a:t>
            </a:r>
            <a:r>
              <a:rPr lang="en-US"/>
              <a:t> applications using </a:t>
            </a:r>
            <a:r>
              <a:rPr b="1" lang="en-US"/>
              <a:t>Docker SWARM</a:t>
            </a:r>
            <a:endParaRPr/>
          </a:p>
          <a:p>
            <a:pPr indent="-171450" lvl="0" marL="171450" rtl="0" algn="l">
              <a:lnSpc>
                <a:spcPct val="114000"/>
              </a:lnSpc>
              <a:spcBef>
                <a:spcPts val="1000"/>
              </a:spcBef>
              <a:spcAft>
                <a:spcPts val="0"/>
              </a:spcAft>
              <a:buClr>
                <a:schemeClr val="dk1"/>
              </a:buClr>
              <a:buSzPts val="1000"/>
              <a:buFont typeface="Arial"/>
              <a:buChar char="•"/>
            </a:pPr>
            <a:r>
              <a:rPr lang="en-US"/>
              <a:t>In-depth understanding of </a:t>
            </a:r>
            <a:r>
              <a:rPr b="1" lang="en-US"/>
              <a:t>deploying spring boot</a:t>
            </a:r>
            <a:r>
              <a:rPr lang="en-US"/>
              <a:t> applications in </a:t>
            </a:r>
            <a:r>
              <a:rPr b="1" lang="en-US"/>
              <a:t>AWS Cloud</a:t>
            </a:r>
            <a:r>
              <a:rPr lang="en-US"/>
              <a:t> environment</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Mohnish Bhonde</a:t>
            </a:r>
            <a:endParaRPr/>
          </a:p>
        </p:txBody>
      </p:sp>
      <p:pic>
        <p:nvPicPr>
          <p:cNvPr id="224" name="Google Shape;224;p1">
            <a:hlinkClick r:id="rId3"/>
          </p:cNvPr>
          <p:cNvPicPr preferRelativeResize="0"/>
          <p:nvPr/>
        </p:nvPicPr>
        <p:blipFill rotWithShape="1">
          <a:blip r:embed="rId4">
            <a:alphaModFix/>
          </a:blip>
          <a:srcRect b="4875" l="23582" r="24331" t="2057"/>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6" name="Google Shape;226;p1">
            <a:hlinkClick r:id="rId5"/>
          </p:cNvPr>
          <p:cNvPicPr preferRelativeResize="0"/>
          <p:nvPr/>
        </p:nvPicPr>
        <p:blipFill rotWithShape="1">
          <a:blip r:embed="rId6">
            <a:alphaModFix/>
          </a:blip>
          <a:srcRect b="0" l="0" r="0" t="0"/>
          <a:stretch/>
        </p:blipFill>
        <p:spPr>
          <a:xfrm>
            <a:off x="8468802" y="6227760"/>
            <a:ext cx="473075" cy="471488"/>
          </a:xfrm>
          <a:prstGeom prst="rect">
            <a:avLst/>
          </a:prstGeom>
          <a:noFill/>
          <a:ln>
            <a:noFill/>
          </a:ln>
        </p:spPr>
      </p:pic>
      <p:pic>
        <p:nvPicPr>
          <p:cNvPr descr="Free icon download | Linkedin" id="227" name="Google Shape;227;p1"/>
          <p:cNvPicPr preferRelativeResize="0"/>
          <p:nvPr/>
        </p:nvPicPr>
        <p:blipFill rotWithShape="1">
          <a:blip r:embed="rId7">
            <a:alphaModFix/>
          </a:blip>
          <a:srcRect b="0" l="0" r="0" t="0"/>
          <a:stretch/>
        </p:blipFill>
        <p:spPr>
          <a:xfrm>
            <a:off x="7746881" y="19891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9" name="Google Shape;229;p1"/>
          <p:cNvSpPr/>
          <p:nvPr/>
        </p:nvSpPr>
        <p:spPr>
          <a:xfrm>
            <a:off x="9499417" y="547041"/>
            <a:ext cx="2424112" cy="42164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a:p>
          <a:p>
            <a:pPr indent="0" lvl="0" marL="0" marR="0" rtl="0" algn="l">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Mechanical Engineering</a:t>
            </a:r>
            <a:r>
              <a:rPr b="0" i="0" lang="en-US" sz="1000" u="none" cap="none" strike="noStrike">
                <a:solidFill>
                  <a:srgbClr val="000000"/>
                </a:solidFill>
                <a:latin typeface="Verdana"/>
                <a:ea typeface="Verdana"/>
                <a:cs typeface="Verdana"/>
                <a:sym typeface="Verdana"/>
              </a:rPr>
              <a:t> : 2018 - 2022</a:t>
            </a:r>
            <a:endParaRPr b="0" i="0" sz="1000" u="none" cap="none" strike="noStrike">
              <a:solidFill>
                <a:srgbClr val="000000"/>
              </a:solidFill>
              <a:latin typeface="Verdana"/>
              <a:ea typeface="Verdana"/>
              <a:cs typeface="Verdana"/>
              <a:sym typeface="Verdana"/>
            </a:endParaRPr>
          </a:p>
        </p:txBody>
      </p:sp>
      <p:sp>
        <p:nvSpPr>
          <p:cNvPr id="230" name="Google Shape;230;p1"/>
          <p:cNvSpPr/>
          <p:nvPr/>
        </p:nvSpPr>
        <p:spPr>
          <a:xfrm>
            <a:off x="9242029" y="939723"/>
            <a:ext cx="462281" cy="2311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31" name="Google Shape;231;p1"/>
          <p:cNvPicPr preferRelativeResize="0"/>
          <p:nvPr>
            <p:ph idx="5" type="pic"/>
          </p:nvPr>
        </p:nvPicPr>
        <p:blipFill rotWithShape="1">
          <a:blip r:embed="rId8">
            <a:alphaModFix/>
          </a:blip>
          <a:srcRect b="6914" l="0" r="0" t="6915"/>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2020-09-21T19:24:34Z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