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3" r:id="rId3"/>
    <p:sldId id="258" r:id="rId4"/>
    <p:sldId id="264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877033"/>
            <a:ext cx="12993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" name="Google Shape;11;p2"/>
          <p:cNvGrpSpPr/>
          <p:nvPr/>
        </p:nvGrpSpPr>
        <p:grpSpPr>
          <a:xfrm>
            <a:off x="0" y="-9451"/>
            <a:ext cx="8661398" cy="6867451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" name="Google Shape;14;p2"/>
          <p:cNvGrpSpPr/>
          <p:nvPr/>
        </p:nvGrpSpPr>
        <p:grpSpPr>
          <a:xfrm rot="10800000" flipH="1">
            <a:off x="1" y="1454351"/>
            <a:ext cx="8847502" cy="3949300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" name="Google Shape;17;p2"/>
          <p:cNvGrpSpPr/>
          <p:nvPr/>
        </p:nvGrpSpPr>
        <p:grpSpPr>
          <a:xfrm>
            <a:off x="3677237" y="5704465"/>
            <a:ext cx="5480829" cy="577328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454333"/>
            <a:ext cx="53679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3514025"/>
            <a:ext cx="889200" cy="395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" name="Google Shape;25;p3"/>
          <p:cNvGrpSpPr/>
          <p:nvPr/>
        </p:nvGrpSpPr>
        <p:grpSpPr>
          <a:xfrm>
            <a:off x="0" y="-9451"/>
            <a:ext cx="8661398" cy="6867451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" name="Google Shape;28;p3"/>
          <p:cNvGrpSpPr/>
          <p:nvPr/>
        </p:nvGrpSpPr>
        <p:grpSpPr>
          <a:xfrm rot="10800000" flipH="1">
            <a:off x="-2" y="3899768"/>
            <a:ext cx="6589087" cy="2703024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" name="Google Shape;31;p3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3828197"/>
            <a:ext cx="4094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5300599"/>
            <a:ext cx="4094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3;p4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877033"/>
            <a:ext cx="12993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" name="Google Shape;52;p4"/>
          <p:cNvGrpSpPr/>
          <p:nvPr/>
        </p:nvGrpSpPr>
        <p:grpSpPr>
          <a:xfrm>
            <a:off x="0" y="-9451"/>
            <a:ext cx="8661398" cy="6867451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" name="Google Shape;55;p4"/>
          <p:cNvGrpSpPr/>
          <p:nvPr/>
        </p:nvGrpSpPr>
        <p:grpSpPr>
          <a:xfrm rot="10800000" flipH="1">
            <a:off x="1" y="1454351"/>
            <a:ext cx="8847502" cy="3949300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602667"/>
            <a:ext cx="5090700" cy="3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352767"/>
            <a:ext cx="6765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62;p5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" name="Google Shape;70;p5"/>
          <p:cNvGrpSpPr/>
          <p:nvPr/>
        </p:nvGrpSpPr>
        <p:grpSpPr>
          <a:xfrm>
            <a:off x="-4" y="54"/>
            <a:ext cx="7072430" cy="1769753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769800"/>
            <a:ext cx="6132600" cy="4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2;p6"/>
          <p:cNvGrpSpPr/>
          <p:nvPr/>
        </p:nvGrpSpPr>
        <p:grpSpPr>
          <a:xfrm>
            <a:off x="-4" y="54"/>
            <a:ext cx="7072430" cy="1769753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4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5" name="Google Shape;90;p6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2050651"/>
            <a:ext cx="33783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2050651"/>
            <a:ext cx="33783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03;p7"/>
          <p:cNvGrpSpPr/>
          <p:nvPr/>
        </p:nvGrpSpPr>
        <p:grpSpPr>
          <a:xfrm>
            <a:off x="-4" y="54"/>
            <a:ext cx="7072430" cy="1769753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4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5" name="Google Shape;111;p7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2060101"/>
            <a:ext cx="22479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2060101"/>
            <a:ext cx="22479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2060101"/>
            <a:ext cx="22479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25;p8"/>
          <p:cNvGrpSpPr/>
          <p:nvPr/>
        </p:nvGrpSpPr>
        <p:grpSpPr>
          <a:xfrm>
            <a:off x="-4" y="54"/>
            <a:ext cx="7072430" cy="1769753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4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5" name="Google Shape;133;p8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44;p9"/>
          <p:cNvGrpSpPr/>
          <p:nvPr/>
        </p:nvGrpSpPr>
        <p:grpSpPr>
          <a:xfrm>
            <a:off x="2466139" y="5963632"/>
            <a:ext cx="6686825" cy="894393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6182000"/>
            <a:ext cx="6004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oogle Shape;154;p9"/>
          <p:cNvGrpSpPr/>
          <p:nvPr/>
        </p:nvGrpSpPr>
        <p:grpSpPr>
          <a:xfrm rot="10800000">
            <a:off x="-8" y="-2"/>
            <a:ext cx="2202830" cy="894393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63;p10"/>
          <p:cNvGrpSpPr/>
          <p:nvPr/>
        </p:nvGrpSpPr>
        <p:grpSpPr>
          <a:xfrm rot="10800000">
            <a:off x="-8" y="-2"/>
            <a:ext cx="2202830" cy="894393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" name="Google Shape;171;p10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769800"/>
            <a:ext cx="61326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500" dirty="0" smtClean="0">
                <a:latin typeface="Comic Sans MS" pitchFamily="66" charset="0"/>
              </a:rPr>
              <a:t>Modules</a:t>
            </a:r>
            <a:endParaRPr lang="en-US" sz="45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523433"/>
            <a:ext cx="6154275" cy="1021600"/>
          </a:xfrm>
        </p:spPr>
        <p:txBody>
          <a:bodyPr/>
          <a:lstStyle/>
          <a:p>
            <a:r>
              <a:rPr lang="en-US" sz="4500" dirty="0" smtClean="0">
                <a:latin typeface="Comic Sans MS" pitchFamily="66" charset="0"/>
              </a:rPr>
              <a:t>What is </a:t>
            </a:r>
            <a:r>
              <a:rPr lang="en-US" sz="4500" dirty="0" smtClean="0">
                <a:latin typeface="Comic Sans MS" pitchFamily="66" charset="0"/>
              </a:rPr>
              <a:t>Module</a:t>
            </a:r>
            <a:endParaRPr lang="en-US" sz="4500" dirty="0">
              <a:latin typeface="Comic Sans MS" pitchFamily="66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1769800"/>
            <a:ext cx="8763000" cy="4935800"/>
          </a:xfrm>
        </p:spPr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Module in Angular refers to a place where you can group the components, directives, pipes, and services, which are related to the application.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523433"/>
            <a:ext cx="6154275" cy="1021600"/>
          </a:xfrm>
        </p:spPr>
        <p:txBody>
          <a:bodyPr/>
          <a:lstStyle/>
          <a:p>
            <a:r>
              <a:rPr lang="en-US" sz="3600" dirty="0" smtClean="0">
                <a:latin typeface="Comic Sans MS" pitchFamily="66" charset="0"/>
              </a:rPr>
              <a:t>Declaration Part in Module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1769800"/>
            <a:ext cx="8763000" cy="4935800"/>
          </a:xfrm>
        </p:spPr>
        <p:txBody>
          <a:bodyPr/>
          <a:lstStyle/>
          <a:p>
            <a:pPr marL="533400" indent="-457200"/>
            <a:r>
              <a:rPr lang="en-US" dirty="0" smtClean="0">
                <a:latin typeface="Comic Sans MS" pitchFamily="66" charset="0"/>
              </a:rPr>
              <a:t>It is an array of components created. </a:t>
            </a:r>
            <a:endParaRPr lang="en-US" dirty="0" smtClean="0">
              <a:latin typeface="Comic Sans MS" pitchFamily="66" charset="0"/>
            </a:endParaRPr>
          </a:p>
          <a:p>
            <a:pPr marL="533400" indent="-457200"/>
            <a:r>
              <a:rPr lang="en-US" dirty="0" smtClean="0">
                <a:latin typeface="Comic Sans MS" pitchFamily="66" charset="0"/>
              </a:rPr>
              <a:t>If </a:t>
            </a:r>
            <a:r>
              <a:rPr lang="en-US" dirty="0" smtClean="0">
                <a:latin typeface="Comic Sans MS" pitchFamily="66" charset="0"/>
              </a:rPr>
              <a:t>any new component gets created, it will be imported first and the reference will be included in </a:t>
            </a:r>
            <a:r>
              <a:rPr lang="en-US" dirty="0" smtClean="0">
                <a:latin typeface="Comic Sans MS" pitchFamily="66" charset="0"/>
              </a:rPr>
              <a:t>declarations.</a:t>
            </a:r>
            <a:endParaRPr lang="en-US" dirty="0" smtClean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523433"/>
            <a:ext cx="6154275" cy="1021600"/>
          </a:xfrm>
        </p:spPr>
        <p:txBody>
          <a:bodyPr/>
          <a:lstStyle/>
          <a:p>
            <a:r>
              <a:rPr lang="en-US" sz="3600" dirty="0" smtClean="0">
                <a:latin typeface="Comic Sans MS" pitchFamily="66" charset="0"/>
              </a:rPr>
              <a:t>Import Part in Module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1769800"/>
            <a:ext cx="8763000" cy="4935800"/>
          </a:xfrm>
        </p:spPr>
        <p:txBody>
          <a:bodyPr/>
          <a:lstStyle/>
          <a:p>
            <a:pPr marL="533400" indent="-457200"/>
            <a:r>
              <a:rPr lang="en-US" dirty="0" smtClean="0">
                <a:latin typeface="Comic Sans MS" pitchFamily="66" charset="0"/>
              </a:rPr>
              <a:t>It is an array of modules required to be used in the </a:t>
            </a:r>
            <a:r>
              <a:rPr lang="en-US" dirty="0" smtClean="0">
                <a:latin typeface="Comic Sans MS" pitchFamily="66" charset="0"/>
              </a:rPr>
              <a:t>application.</a:t>
            </a:r>
          </a:p>
          <a:p>
            <a:pPr marL="533400" indent="-457200"/>
            <a:r>
              <a:rPr lang="en-US" dirty="0" smtClean="0">
                <a:latin typeface="Comic Sans MS" pitchFamily="66" charset="0"/>
              </a:rPr>
              <a:t>It can also be used by the components in the Declaration array</a:t>
            </a:r>
            <a:r>
              <a:rPr lang="en-US" dirty="0" smtClean="0">
                <a:latin typeface="Comic Sans MS" pitchFamily="66" charset="0"/>
              </a:rPr>
              <a:t>.</a:t>
            </a:r>
            <a:endParaRPr lang="en-US" dirty="0" smtClean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523433"/>
            <a:ext cx="6154275" cy="1021600"/>
          </a:xfrm>
        </p:spPr>
        <p:txBody>
          <a:bodyPr/>
          <a:lstStyle/>
          <a:p>
            <a:r>
              <a:rPr lang="en-US" sz="2600" dirty="0" smtClean="0">
                <a:latin typeface="Comic Sans MS" pitchFamily="66" charset="0"/>
              </a:rPr>
              <a:t>Provider &amp; Bootstrap Part in Module</a:t>
            </a:r>
            <a:endParaRPr lang="en-US" sz="2600" dirty="0">
              <a:latin typeface="Comic Sans MS" pitchFamily="66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1769800"/>
            <a:ext cx="8763000" cy="4935800"/>
          </a:xfrm>
        </p:spPr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Providers</a:t>
            </a:r>
          </a:p>
          <a:p>
            <a:pPr lvl="1"/>
            <a:r>
              <a:rPr lang="en-US" dirty="0" smtClean="0">
                <a:latin typeface="Comic Sans MS" pitchFamily="66" charset="0"/>
              </a:rPr>
              <a:t>This will include the services created.</a:t>
            </a:r>
          </a:p>
          <a:p>
            <a:r>
              <a:rPr lang="en-US" dirty="0" smtClean="0">
                <a:latin typeface="Comic Sans MS" pitchFamily="66" charset="0"/>
              </a:rPr>
              <a:t>Bootstrap</a:t>
            </a:r>
          </a:p>
          <a:p>
            <a:pPr lvl="1"/>
            <a:r>
              <a:rPr lang="en-US" dirty="0" smtClean="0">
                <a:latin typeface="Comic Sans MS" pitchFamily="66" charset="0"/>
              </a:rPr>
              <a:t>This includes the main app component for starting the execution.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Salerio · SlidesCarnival</Template>
  <TotalTime>41</TotalTime>
  <Words>122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Salerio template</vt:lpstr>
      <vt:lpstr>Modules</vt:lpstr>
      <vt:lpstr>What is Module</vt:lpstr>
      <vt:lpstr>Declaration Part in Module</vt:lpstr>
      <vt:lpstr>Import Part in Module</vt:lpstr>
      <vt:lpstr>Provider &amp; Bootstrap Part in Module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Administration</dc:creator>
  <cp:lastModifiedBy>Dell</cp:lastModifiedBy>
  <cp:revision>4</cp:revision>
  <dcterms:created xsi:type="dcterms:W3CDTF">2006-08-16T00:00:00Z</dcterms:created>
  <dcterms:modified xsi:type="dcterms:W3CDTF">2021-08-15T23:15:20Z</dcterms:modified>
</cp:coreProperties>
</file>