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3" r:id="rId3"/>
    <p:sldId id="265" r:id="rId4"/>
    <p:sldId id="26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Google Shape;11;p2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Google Shape;14;p2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" name="Google Shape;17;p2"/>
          <p:cNvGrpSpPr/>
          <p:nvPr/>
        </p:nvGrpSpPr>
        <p:grpSpPr>
          <a:xfrm>
            <a:off x="3677237" y="5704465"/>
            <a:ext cx="5480829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454333"/>
            <a:ext cx="53679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3514025"/>
            <a:ext cx="8892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" name="Google Shape;25;p3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" name="Google Shape;28;p3"/>
          <p:cNvGrpSpPr/>
          <p:nvPr/>
        </p:nvGrpSpPr>
        <p:grpSpPr>
          <a:xfrm rot="10800000" flipH="1">
            <a:off x="-2" y="3899768"/>
            <a:ext cx="6589087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" name="Google Shape;31;p3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3828197"/>
            <a:ext cx="4094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5300599"/>
            <a:ext cx="4094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3;p4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877033"/>
            <a:ext cx="12993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" name="Google Shape;52;p4"/>
          <p:cNvGrpSpPr/>
          <p:nvPr/>
        </p:nvGrpSpPr>
        <p:grpSpPr>
          <a:xfrm>
            <a:off x="0" y="-9451"/>
            <a:ext cx="8661398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" name="Google Shape;55;p4"/>
          <p:cNvGrpSpPr/>
          <p:nvPr/>
        </p:nvGrpSpPr>
        <p:grpSpPr>
          <a:xfrm rot="10800000" flipH="1">
            <a:off x="1" y="1454351"/>
            <a:ext cx="8847502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602667"/>
            <a:ext cx="50907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352767"/>
            <a:ext cx="6765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2;p5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70;p5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492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2;p6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Google Shape;90;p6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2050651"/>
            <a:ext cx="33783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3;p7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Google Shape;111;p7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2060101"/>
            <a:ext cx="22479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25;p8"/>
          <p:cNvGrpSpPr/>
          <p:nvPr/>
        </p:nvGrpSpPr>
        <p:grpSpPr>
          <a:xfrm>
            <a:off x="-4" y="54"/>
            <a:ext cx="7072430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3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" name="Google Shape;133;p8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4;p9"/>
          <p:cNvGrpSpPr/>
          <p:nvPr/>
        </p:nvGrpSpPr>
        <p:grpSpPr>
          <a:xfrm>
            <a:off x="2466139" y="5963632"/>
            <a:ext cx="6686825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6182000"/>
            <a:ext cx="6004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oogle Shape;154;p9"/>
          <p:cNvGrpSpPr/>
          <p:nvPr/>
        </p:nvGrpSpPr>
        <p:grpSpPr>
          <a:xfrm rot="10800000">
            <a:off x="-8" y="-2"/>
            <a:ext cx="2202830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3;p10"/>
          <p:cNvGrpSpPr/>
          <p:nvPr/>
        </p:nvGrpSpPr>
        <p:grpSpPr>
          <a:xfrm rot="10800000">
            <a:off x="-8" y="-2"/>
            <a:ext cx="2202830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Google Shape;171;p10"/>
          <p:cNvGrpSpPr/>
          <p:nvPr/>
        </p:nvGrpSpPr>
        <p:grpSpPr>
          <a:xfrm>
            <a:off x="6946842" y="5963632"/>
            <a:ext cx="2202830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523433"/>
            <a:ext cx="52584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769800"/>
            <a:ext cx="61326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6182000"/>
            <a:ext cx="14874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smtClean="0">
                <a:latin typeface="Comic Sans MS" pitchFamily="66" charset="0"/>
              </a:rPr>
              <a:t>Data binding</a:t>
            </a:r>
            <a:endParaRPr lang="en-US" sz="45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4500" dirty="0" smtClean="0">
                <a:latin typeface="Comic Sans MS" pitchFamily="66" charset="0"/>
              </a:rPr>
              <a:t>What is Data binding</a:t>
            </a:r>
            <a:endParaRPr lang="en-US" sz="4500" dirty="0">
              <a:latin typeface="Comic Sans MS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r>
              <a:rPr lang="en-US" sz="2300" dirty="0" smtClean="0">
                <a:latin typeface="Comic Sans MS" pitchFamily="66" charset="0"/>
              </a:rPr>
              <a:t>Angular Data binding is used for communication.</a:t>
            </a:r>
          </a:p>
          <a:p>
            <a:r>
              <a:rPr lang="en-US" sz="2300" dirty="0" smtClean="0">
                <a:latin typeface="Comic Sans MS" pitchFamily="66" charset="0"/>
              </a:rPr>
              <a:t>It is used to communicate between your </a:t>
            </a:r>
            <a:r>
              <a:rPr lang="en-US" sz="2300" dirty="0" err="1" smtClean="0">
                <a:latin typeface="Comic Sans MS" pitchFamily="66" charset="0"/>
              </a:rPr>
              <a:t>TypeScript</a:t>
            </a:r>
            <a:r>
              <a:rPr lang="en-US" sz="2300" dirty="0" smtClean="0">
                <a:latin typeface="Comic Sans MS" pitchFamily="66" charset="0"/>
              </a:rPr>
              <a:t> code (your business logic) and Template(HTML).</a:t>
            </a:r>
            <a:endParaRPr lang="en-US" sz="2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523433"/>
            <a:ext cx="6154275" cy="1021600"/>
          </a:xfrm>
        </p:spPr>
        <p:txBody>
          <a:bodyPr/>
          <a:lstStyle/>
          <a:p>
            <a:r>
              <a:rPr lang="en-US" sz="4500" dirty="0" smtClean="0">
                <a:latin typeface="Comic Sans MS" pitchFamily="66" charset="0"/>
              </a:rPr>
              <a:t>What is Data binding</a:t>
            </a:r>
            <a:endParaRPr lang="en-US" sz="4500" dirty="0">
              <a:latin typeface="Comic Sans MS" pitchFamily="66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1769800"/>
            <a:ext cx="8763000" cy="4935800"/>
          </a:xfrm>
        </p:spPr>
        <p:txBody>
          <a:bodyPr/>
          <a:lstStyle/>
          <a:p>
            <a:r>
              <a:rPr lang="en-US" sz="2300" dirty="0" smtClean="0">
                <a:latin typeface="Comic Sans MS" pitchFamily="66" charset="0"/>
              </a:rPr>
              <a:t>Data binding are of 2 types:</a:t>
            </a:r>
          </a:p>
          <a:p>
            <a:pPr lvl="1"/>
            <a:r>
              <a:rPr lang="en-US" sz="2200" u="sng" dirty="0" smtClean="0">
                <a:latin typeface="Comic Sans MS" pitchFamily="66" charset="0"/>
              </a:rPr>
              <a:t>One-Way-Binding:</a:t>
            </a:r>
          </a:p>
          <a:p>
            <a:pPr lvl="2"/>
            <a:r>
              <a:rPr lang="en-US" sz="2100" dirty="0" smtClean="0">
                <a:latin typeface="Comic Sans MS" pitchFamily="66" charset="0"/>
              </a:rPr>
              <a:t>One-Way-Binding is considered into 2 way:</a:t>
            </a:r>
          </a:p>
          <a:p>
            <a:pPr lvl="3"/>
            <a:r>
              <a:rPr lang="en-US" sz="2000" dirty="0" smtClean="0">
                <a:latin typeface="Comic Sans MS" pitchFamily="66" charset="0"/>
              </a:rPr>
              <a:t>Output Data</a:t>
            </a:r>
          </a:p>
          <a:p>
            <a:pPr lvl="3"/>
            <a:r>
              <a:rPr lang="en-US" sz="2000" dirty="0" smtClean="0">
                <a:latin typeface="Comic Sans MS" pitchFamily="66" charset="0"/>
              </a:rPr>
              <a:t>React to (User) Event</a:t>
            </a:r>
          </a:p>
          <a:p>
            <a:pPr lvl="1"/>
            <a:r>
              <a:rPr lang="en-US" sz="2200" u="sng" dirty="0" smtClean="0">
                <a:latin typeface="Comic Sans MS" pitchFamily="66" charset="0"/>
              </a:rPr>
              <a:t>Two-Way-Binding:</a:t>
            </a:r>
          </a:p>
          <a:p>
            <a:pPr lvl="2"/>
            <a:r>
              <a:rPr lang="en-US" sz="2200" dirty="0" smtClean="0">
                <a:latin typeface="Comic Sans MS" pitchFamily="66" charset="0"/>
              </a:rPr>
              <a:t>Two-Way-Binding is considered as to and fro 	          way of communication between output                    Data and Event</a:t>
            </a:r>
            <a:endParaRPr lang="en-US" sz="2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523875"/>
            <a:ext cx="5257800" cy="1020763"/>
          </a:xfrm>
        </p:spPr>
        <p:txBody>
          <a:bodyPr/>
          <a:lstStyle/>
          <a:p>
            <a:r>
              <a:rPr lang="en-US" sz="3600" dirty="0" smtClean="0">
                <a:latin typeface="Comic Sans MS" pitchFamily="66" charset="0"/>
              </a:rPr>
              <a:t>Import Part in Module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752600"/>
            <a:ext cx="2057400" cy="2590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TypeScript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 (Business Logic)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514600" y="1676400"/>
            <a:ext cx="3886200" cy="609600"/>
          </a:xfrm>
          <a:prstGeom prst="rightArrow">
            <a:avLst>
              <a:gd name="adj1" fmla="val 50000"/>
              <a:gd name="adj2" fmla="val 3961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Output Data</a:t>
            </a:r>
            <a:endParaRPr lang="en-US" sz="1600" b="1" dirty="0">
              <a:latin typeface="Comic Sans MS" pitchFamily="66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2514600" y="3124200"/>
            <a:ext cx="3886200" cy="609600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mic Sans MS" pitchFamily="66" charset="0"/>
              </a:rPr>
              <a:t>React to (User) Event</a:t>
            </a:r>
            <a:endParaRPr lang="en-US" sz="1600" b="1" dirty="0"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2362200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mic Sans MS" pitchFamily="66" charset="0"/>
              </a:rPr>
              <a:t>String Interpolation (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itchFamily="66" charset="0"/>
              </a:rPr>
              <a:t>{{ data }}</a:t>
            </a:r>
            <a:r>
              <a:rPr lang="en-US" b="1" dirty="0" smtClean="0">
                <a:latin typeface="Comic Sans MS" pitchFamily="66" charset="0"/>
              </a:rPr>
              <a:t> )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2743200"/>
            <a:ext cx="455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 pitchFamily="66" charset="0"/>
              </a:rPr>
              <a:t>Property Binding (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itchFamily="66" charset="0"/>
              </a:rPr>
              <a:t>[property] = “data”</a:t>
            </a:r>
            <a:r>
              <a:rPr lang="en-US" b="1" dirty="0" smtClean="0">
                <a:latin typeface="Comic Sans MS" pitchFamily="66" charset="0"/>
              </a:rPr>
              <a:t>)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34200" y="1752600"/>
            <a:ext cx="2057400" cy="2590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mic Sans MS" pitchFamily="66" charset="0"/>
              </a:rPr>
              <a:t>Template (HTML)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3810000"/>
            <a:ext cx="4487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 pitchFamily="66" charset="0"/>
              </a:rPr>
              <a:t>Event Binding ( </a:t>
            </a: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itchFamily="66" charset="0"/>
              </a:rPr>
              <a:t>(event) = “expression”</a:t>
            </a:r>
            <a:r>
              <a:rPr lang="en-US" b="1" dirty="0" smtClean="0">
                <a:latin typeface="Comic Sans MS" pitchFamily="66" charset="0"/>
              </a:rPr>
              <a:t>)</a:t>
            </a:r>
            <a:endParaRPr lang="en-US" b="1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4598313"/>
            <a:ext cx="86533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mic Sans MS" pitchFamily="66" charset="0"/>
              </a:rPr>
              <a:t>Combination of both: </a:t>
            </a:r>
            <a:r>
              <a:rPr lang="en-US" sz="2200" b="1" dirty="0" smtClean="0">
                <a:latin typeface="Comic Sans MS" pitchFamily="66" charset="0"/>
              </a:rPr>
              <a:t>Two-Way-Binding </a:t>
            </a:r>
            <a:r>
              <a:rPr lang="en-US" sz="2200" dirty="0" smtClean="0">
                <a:latin typeface="Comic Sans MS" pitchFamily="66" charset="0"/>
              </a:rPr>
              <a:t>( 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itchFamily="66" charset="0"/>
              </a:rPr>
              <a:t>[(</a:t>
            </a:r>
            <a:r>
              <a:rPr lang="en-US" sz="22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itchFamily="66" charset="0"/>
              </a:rPr>
              <a:t>ngModel</a:t>
            </a:r>
            <a:r>
              <a:rPr lang="en-US" sz="2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mic Sans MS" pitchFamily="66" charset="0"/>
              </a:rPr>
              <a:t>)]  = “data” </a:t>
            </a:r>
            <a:r>
              <a:rPr lang="en-US" sz="2200" dirty="0" smtClean="0">
                <a:latin typeface="Comic Sans MS" pitchFamily="66" charset="0"/>
              </a:rPr>
              <a:t>)</a:t>
            </a:r>
            <a:endParaRPr lang="en-US" sz="22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uiExpand="1" build="p" animBg="1"/>
      <p:bldP spid="9" grpId="0" uiExpand="1" build="p" animBg="1"/>
      <p:bldP spid="10" grpId="0" build="p"/>
      <p:bldP spid="11" grpId="0" build="p"/>
      <p:bldP spid="12" grpId="0" uiExpand="1" build="p" animBg="1"/>
      <p:bldP spid="13" grpId="0" build="p"/>
      <p:bldP spid="14" grpId="0" build="p"/>
    </p:bld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Salerio · SlidesCarnival</Template>
  <TotalTime>227</TotalTime>
  <Words>130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Salerio template</vt:lpstr>
      <vt:lpstr>Data binding</vt:lpstr>
      <vt:lpstr>What is Data binding</vt:lpstr>
      <vt:lpstr>What is Data binding</vt:lpstr>
      <vt:lpstr>Import Part in Module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Administration</dc:creator>
  <cp:lastModifiedBy>Dell</cp:lastModifiedBy>
  <cp:revision>7</cp:revision>
  <dcterms:created xsi:type="dcterms:W3CDTF">2006-08-16T00:00:00Z</dcterms:created>
  <dcterms:modified xsi:type="dcterms:W3CDTF">2021-08-16T11:46:36Z</dcterms:modified>
</cp:coreProperties>
</file>