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3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5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877033"/>
            <a:ext cx="12993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" name="Google Shape;11;p2"/>
          <p:cNvGrpSpPr/>
          <p:nvPr/>
        </p:nvGrpSpPr>
        <p:grpSpPr>
          <a:xfrm>
            <a:off x="0" y="-9451"/>
            <a:ext cx="8661398" cy="6867451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" name="Google Shape;14;p2"/>
          <p:cNvGrpSpPr/>
          <p:nvPr/>
        </p:nvGrpSpPr>
        <p:grpSpPr>
          <a:xfrm rot="10800000" flipH="1">
            <a:off x="1" y="1454351"/>
            <a:ext cx="8847502" cy="3949300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" name="Google Shape;17;p2"/>
          <p:cNvGrpSpPr/>
          <p:nvPr/>
        </p:nvGrpSpPr>
        <p:grpSpPr>
          <a:xfrm>
            <a:off x="3677237" y="5704465"/>
            <a:ext cx="5480829" cy="577328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454333"/>
            <a:ext cx="53679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3514025"/>
            <a:ext cx="889200" cy="395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" name="Google Shape;25;p3"/>
          <p:cNvGrpSpPr/>
          <p:nvPr/>
        </p:nvGrpSpPr>
        <p:grpSpPr>
          <a:xfrm>
            <a:off x="0" y="-9451"/>
            <a:ext cx="8661398" cy="6867451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" name="Google Shape;28;p3"/>
          <p:cNvGrpSpPr/>
          <p:nvPr/>
        </p:nvGrpSpPr>
        <p:grpSpPr>
          <a:xfrm rot="10800000" flipH="1">
            <a:off x="-2" y="3899768"/>
            <a:ext cx="6589087" cy="2703024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" name="Google Shape;31;p3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3828197"/>
            <a:ext cx="4094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5300599"/>
            <a:ext cx="4094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3;p4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877033"/>
            <a:ext cx="12993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" name="Google Shape;52;p4"/>
          <p:cNvGrpSpPr/>
          <p:nvPr/>
        </p:nvGrpSpPr>
        <p:grpSpPr>
          <a:xfrm>
            <a:off x="0" y="-9451"/>
            <a:ext cx="8661398" cy="6867451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" name="Google Shape;55;p4"/>
          <p:cNvGrpSpPr/>
          <p:nvPr/>
        </p:nvGrpSpPr>
        <p:grpSpPr>
          <a:xfrm rot="10800000" flipH="1">
            <a:off x="1" y="1454351"/>
            <a:ext cx="8847502" cy="3949300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602667"/>
            <a:ext cx="5090700" cy="3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352767"/>
            <a:ext cx="6765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62;p5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" name="Google Shape;70;p5"/>
          <p:cNvGrpSpPr/>
          <p:nvPr/>
        </p:nvGrpSpPr>
        <p:grpSpPr>
          <a:xfrm>
            <a:off x="-4" y="54"/>
            <a:ext cx="7072430" cy="1769753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769800"/>
            <a:ext cx="6132600" cy="4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2;p6"/>
          <p:cNvGrpSpPr/>
          <p:nvPr/>
        </p:nvGrpSpPr>
        <p:grpSpPr>
          <a:xfrm>
            <a:off x="-4" y="54"/>
            <a:ext cx="7072430" cy="1769753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4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5" name="Google Shape;90;p6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2050651"/>
            <a:ext cx="33783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2050651"/>
            <a:ext cx="33783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03;p7"/>
          <p:cNvGrpSpPr/>
          <p:nvPr/>
        </p:nvGrpSpPr>
        <p:grpSpPr>
          <a:xfrm>
            <a:off x="-4" y="54"/>
            <a:ext cx="7072430" cy="1769753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4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5" name="Google Shape;111;p7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2060101"/>
            <a:ext cx="22479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2060101"/>
            <a:ext cx="22479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2060101"/>
            <a:ext cx="22479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25;p8"/>
          <p:cNvGrpSpPr/>
          <p:nvPr/>
        </p:nvGrpSpPr>
        <p:grpSpPr>
          <a:xfrm>
            <a:off x="-4" y="54"/>
            <a:ext cx="7072430" cy="1769753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4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5" name="Google Shape;133;p8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44;p9"/>
          <p:cNvGrpSpPr/>
          <p:nvPr/>
        </p:nvGrpSpPr>
        <p:grpSpPr>
          <a:xfrm>
            <a:off x="2466139" y="5963632"/>
            <a:ext cx="6686825" cy="894393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6182000"/>
            <a:ext cx="6004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oogle Shape;154;p9"/>
          <p:cNvGrpSpPr/>
          <p:nvPr/>
        </p:nvGrpSpPr>
        <p:grpSpPr>
          <a:xfrm rot="10800000">
            <a:off x="-8" y="-2"/>
            <a:ext cx="2202830" cy="894393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769800"/>
            <a:ext cx="61326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8600" y="1454333"/>
            <a:ext cx="5825100" cy="3949200"/>
          </a:xfrm>
        </p:spPr>
        <p:txBody>
          <a:bodyPr/>
          <a:lstStyle/>
          <a:p>
            <a:r>
              <a:rPr lang="en-US" sz="4500" dirty="0">
                <a:latin typeface="Comic Sans MS" pitchFamily="66" charset="0"/>
              </a:rPr>
              <a:t>Two-Way-Binding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523433"/>
            <a:ext cx="6154275" cy="1021600"/>
          </a:xfrm>
        </p:spPr>
        <p:txBody>
          <a:bodyPr/>
          <a:lstStyle/>
          <a:p>
            <a:r>
              <a:rPr lang="en-US" sz="3600" dirty="0">
                <a:latin typeface="Comic Sans MS" pitchFamily="66" charset="0"/>
              </a:rPr>
              <a:t>What is Two-Way-Binding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1769800"/>
            <a:ext cx="8763000" cy="4935800"/>
          </a:xfrm>
        </p:spPr>
        <p:txBody>
          <a:bodyPr/>
          <a:lstStyle/>
          <a:p>
            <a:r>
              <a:rPr lang="en-US" dirty="0">
                <a:latin typeface="Comic Sans MS" pitchFamily="66" charset="0"/>
              </a:rPr>
              <a:t>The communication which is done in both direction simultaneously(to and fro) is known as two-way-binding.</a:t>
            </a:r>
          </a:p>
          <a:p>
            <a:r>
              <a:rPr lang="en-US" dirty="0">
                <a:latin typeface="Comic Sans MS" pitchFamily="66" charset="0"/>
              </a:rPr>
              <a:t>i.e..</a:t>
            </a:r>
          </a:p>
          <a:p>
            <a:pPr lvl="1"/>
            <a:r>
              <a:rPr lang="en-US" sz="2000" dirty="0">
                <a:latin typeface="Comic Sans MS" pitchFamily="66" charset="0"/>
              </a:rPr>
              <a:t>Data from logic(</a:t>
            </a:r>
            <a:r>
              <a:rPr lang="en-US" sz="2000" dirty="0" err="1">
                <a:latin typeface="Comic Sans MS" pitchFamily="66" charset="0"/>
              </a:rPr>
              <a:t>ts</a:t>
            </a:r>
            <a:r>
              <a:rPr lang="en-US" sz="2000" dirty="0">
                <a:latin typeface="Comic Sans MS" pitchFamily="66" charset="0"/>
              </a:rPr>
              <a:t>) to view(HTML) &amp; view(HTML) to logic(</a:t>
            </a:r>
            <a:r>
              <a:rPr lang="en-US" sz="2000" dirty="0" err="1">
                <a:latin typeface="Comic Sans MS" pitchFamily="66" charset="0"/>
              </a:rPr>
              <a:t>ts</a:t>
            </a:r>
            <a:r>
              <a:rPr lang="en-US" sz="2000" dirty="0">
                <a:latin typeface="Comic Sans MS" pitchFamily="66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523433"/>
            <a:ext cx="6154275" cy="1021600"/>
          </a:xfrm>
        </p:spPr>
        <p:txBody>
          <a:bodyPr/>
          <a:lstStyle/>
          <a:p>
            <a:r>
              <a:rPr lang="en-US" sz="2400" dirty="0">
                <a:latin typeface="Comic Sans MS" pitchFamily="66" charset="0"/>
              </a:rPr>
              <a:t>Requirements for Two-Way-Binding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1769800"/>
            <a:ext cx="8763000" cy="4935800"/>
          </a:xfrm>
        </p:spPr>
        <p:txBody>
          <a:bodyPr/>
          <a:lstStyle/>
          <a:p>
            <a:r>
              <a:rPr lang="en-US" dirty="0">
                <a:latin typeface="Comic Sans MS" pitchFamily="66" charset="0"/>
              </a:rPr>
              <a:t>For Two-Way-Binding to work, you need to enable the 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ngModel</a:t>
            </a:r>
            <a:r>
              <a:rPr lang="en-US" dirty="0">
                <a:latin typeface="Comic Sans MS" pitchFamily="66" charset="0"/>
              </a:rPr>
              <a:t>  directive.</a:t>
            </a:r>
          </a:p>
          <a:p>
            <a:r>
              <a:rPr lang="en-US" dirty="0">
                <a:latin typeface="Comic Sans MS" pitchFamily="66" charset="0"/>
              </a:rPr>
              <a:t>This is done by adding the 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FormsModule</a:t>
            </a:r>
            <a:r>
              <a:rPr lang="en-US" dirty="0">
                <a:latin typeface="Comic Sans MS" pitchFamily="66" charset="0"/>
              </a:rPr>
              <a:t>  to the 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imports[]</a:t>
            </a:r>
            <a:r>
              <a:rPr lang="en-US" dirty="0">
                <a:latin typeface="Comic Sans MS" pitchFamily="66" charset="0"/>
              </a:rPr>
              <a:t>  array in the 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AppModule</a:t>
            </a:r>
            <a:r>
              <a:rPr lang="en-US" dirty="0">
                <a:latin typeface="Comic Sans MS" pitchFamily="66" charset="0"/>
              </a:rPr>
              <a:t>.</a:t>
            </a:r>
          </a:p>
          <a:p>
            <a:r>
              <a:rPr lang="en-US" dirty="0">
                <a:latin typeface="Comic Sans MS" pitchFamily="66" charset="0"/>
              </a:rPr>
              <a:t>You then also need to add the import from 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@angular/forms</a:t>
            </a:r>
            <a:r>
              <a:rPr lang="en-US" dirty="0">
                <a:latin typeface="Comic Sans MS" pitchFamily="66" charset="0"/>
              </a:rPr>
              <a:t>  in the 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app.module.ts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file</a:t>
            </a:r>
            <a:r>
              <a:rPr lang="en-US" dirty="0">
                <a:latin typeface="Comic Sans MS" pitchFamily="66" charset="0"/>
              </a:rPr>
              <a:t>: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import { 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FormsModule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} from '@angular/forms';</a:t>
            </a:r>
            <a:r>
              <a:rPr lang="en-US" sz="2000" dirty="0">
                <a:solidFill>
                  <a:srgbClr val="FF0000"/>
                </a:solidFill>
              </a:rPr>
              <a:t> </a:t>
            </a:r>
          </a:p>
          <a:p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523433"/>
            <a:ext cx="6154275" cy="1021600"/>
          </a:xfrm>
        </p:spPr>
        <p:txBody>
          <a:bodyPr/>
          <a:lstStyle/>
          <a:p>
            <a:r>
              <a:rPr lang="en-US" sz="3200" dirty="0">
                <a:latin typeface="Comic Sans MS" pitchFamily="66" charset="0"/>
              </a:rPr>
              <a:t>Syntax for Two-Way-Binding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1769800"/>
            <a:ext cx="8763000" cy="4935800"/>
          </a:xfrm>
        </p:spPr>
        <p:txBody>
          <a:bodyPr/>
          <a:lstStyle/>
          <a:p>
            <a:r>
              <a:rPr lang="en-US" sz="3200" u="sng" dirty="0">
                <a:solidFill>
                  <a:schemeClr val="tx1"/>
                </a:solidFill>
                <a:latin typeface="Comic Sans MS" pitchFamily="66" charset="0"/>
              </a:rPr>
              <a:t>Syntax: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&lt;input [(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ngModel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)] = “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variable_name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”&gt;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Salerio · SlidesCarnival</Template>
  <TotalTime>751</TotalTime>
  <Words>129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Arvo</vt:lpstr>
      <vt:lpstr>Comic Sans MS</vt:lpstr>
      <vt:lpstr>Roboto Condensed</vt:lpstr>
      <vt:lpstr>Roboto Condensed Light</vt:lpstr>
      <vt:lpstr>Salerio template</vt:lpstr>
      <vt:lpstr>Two-Way-Binding</vt:lpstr>
      <vt:lpstr>What is Two-Way-Binding</vt:lpstr>
      <vt:lpstr>Requirements for Two-Way-Binding</vt:lpstr>
      <vt:lpstr>Syntax for Two-Way-Binding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Administration</dc:creator>
  <cp:lastModifiedBy>Mohnish Swamy</cp:lastModifiedBy>
  <cp:revision>10</cp:revision>
  <dcterms:created xsi:type="dcterms:W3CDTF">2006-08-16T00:00:00Z</dcterms:created>
  <dcterms:modified xsi:type="dcterms:W3CDTF">2021-11-02T16:48:15Z</dcterms:modified>
</cp:coreProperties>
</file>