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17;p2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25;p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28;p3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31;p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;p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52;p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55;p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;p5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70;p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6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90;p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3;p7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11;p7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5;p8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33;p8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4;p9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oogle Shape;154;p9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3;p10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171;p1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>
                <a:latin typeface="Comic Sans MS" pitchFamily="66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4500" dirty="0">
                <a:latin typeface="Comic Sans MS" pitchFamily="66" charset="0"/>
              </a:rPr>
              <a:t>What is Angular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Angular is front-end development frame work</a:t>
            </a:r>
          </a:p>
          <a:p>
            <a:r>
              <a:rPr lang="en-US" dirty="0">
                <a:latin typeface="Comic Sans MS" pitchFamily="66" charset="0"/>
              </a:rPr>
              <a:t>For Develop Single Page Application</a:t>
            </a:r>
          </a:p>
          <a:p>
            <a:r>
              <a:rPr lang="en-US" dirty="0">
                <a:latin typeface="Comic Sans MS" pitchFamily="66" charset="0"/>
              </a:rPr>
              <a:t>Developed by Google</a:t>
            </a:r>
          </a:p>
          <a:p>
            <a:r>
              <a:rPr lang="en-US" dirty="0">
                <a:latin typeface="Comic Sans MS" pitchFamily="66" charset="0"/>
              </a:rPr>
              <a:t>Angular is MVC Framework</a:t>
            </a:r>
          </a:p>
          <a:p>
            <a:r>
              <a:rPr lang="en-US" dirty="0">
                <a:latin typeface="Comic Sans MS" pitchFamily="66" charset="0"/>
              </a:rPr>
              <a:t>Open Source</a:t>
            </a:r>
          </a:p>
          <a:p>
            <a:r>
              <a:rPr lang="en-US" dirty="0">
                <a:latin typeface="Comic Sans MS" pitchFamily="66" charset="0"/>
              </a:rPr>
              <a:t>Uses NPM and Command Line Interface(CLI)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Setup and Installation-1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33400" indent="-457200"/>
            <a:r>
              <a:rPr lang="en-US" b="1" u="sng" dirty="0">
                <a:latin typeface="Comic Sans MS" pitchFamily="66" charset="0"/>
              </a:rPr>
              <a:t>Install node and NPM</a:t>
            </a:r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Install using the following URL</a:t>
            </a:r>
          </a:p>
          <a:p>
            <a:pPr marL="1504950" lvl="2" indent="-514350"/>
            <a:r>
              <a:rPr lang="en-US" dirty="0">
                <a:hlinkClick r:id="rId2"/>
              </a:rPr>
              <a:t>Node.js (nodejs.org)</a:t>
            </a:r>
            <a:endParaRPr lang="en-US" dirty="0"/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After installation check by following commands in command prompt(</a:t>
            </a:r>
            <a:r>
              <a:rPr lang="en-US" dirty="0" err="1">
                <a:latin typeface="Comic Sans MS" pitchFamily="66" charset="0"/>
              </a:rPr>
              <a:t>cmd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To check node version</a:t>
            </a:r>
          </a:p>
          <a:p>
            <a:pPr marL="1504950" lvl="2" indent="-514350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node –v</a:t>
            </a:r>
          </a:p>
          <a:p>
            <a:pPr marL="1047750" lvl="1" indent="-514350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To check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version</a:t>
            </a:r>
          </a:p>
          <a:p>
            <a:pPr marL="1504950" lvl="2" indent="-51435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–v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Setup and Installation-2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>
                <a:latin typeface="Comic Sans MS" pitchFamily="66" charset="0"/>
              </a:rPr>
              <a:t>Install Angular CLI</a:t>
            </a:r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By using bellow command in command prompt(</a:t>
            </a:r>
            <a:r>
              <a:rPr lang="en-US" dirty="0" err="1">
                <a:latin typeface="Comic Sans MS" pitchFamily="66" charset="0"/>
              </a:rPr>
              <a:t>cmd</a:t>
            </a:r>
            <a:r>
              <a:rPr lang="en-US" dirty="0">
                <a:latin typeface="Comic Sans MS" pitchFamily="66" charset="0"/>
              </a:rPr>
              <a:t>) you can be able to install Angular CLI</a:t>
            </a:r>
          </a:p>
          <a:p>
            <a:pPr marL="1504950" lvl="2" indent="-51435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install –g @angular/cli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Setup and Installation-3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>
                <a:latin typeface="Comic Sans MS" pitchFamily="66" charset="0"/>
              </a:rPr>
              <a:t>Install &amp; Run first Angular Application</a:t>
            </a:r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Go to the folder where you want to install and enter following command in command prompt(</a:t>
            </a:r>
            <a:r>
              <a:rPr lang="en-US" dirty="0" err="1">
                <a:latin typeface="Comic Sans MS" pitchFamily="66" charset="0"/>
              </a:rPr>
              <a:t>cmd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marL="1504950" lvl="2" indent="-51435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new &lt;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application_name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 marL="1047750" lvl="1" indent="-514350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To enter into Angular app</a:t>
            </a:r>
          </a:p>
          <a:p>
            <a:pPr marL="1504950" lvl="2" indent="-51435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&lt;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application_name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 marL="1047750" lvl="1" indent="-514350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To run the Angular App</a:t>
            </a:r>
          </a:p>
          <a:p>
            <a:pPr marL="1504950" lvl="2" indent="-51435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serve -o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Setup and Installation-4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>
                <a:latin typeface="Comic Sans MS" pitchFamily="66" charset="0"/>
              </a:rPr>
              <a:t>Install </a:t>
            </a:r>
            <a:r>
              <a:rPr lang="en-US" b="1" u="sng" dirty="0" err="1">
                <a:latin typeface="Comic Sans MS" pitchFamily="66" charset="0"/>
              </a:rPr>
              <a:t>Vscode</a:t>
            </a:r>
            <a:r>
              <a:rPr lang="en-US" b="1" u="sng" dirty="0">
                <a:latin typeface="Comic Sans MS" pitchFamily="66" charset="0"/>
              </a:rPr>
              <a:t> editor for writing code in our Angular App</a:t>
            </a:r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Install using the following URL</a:t>
            </a:r>
          </a:p>
          <a:p>
            <a:pPr marL="1504950" lvl="2" indent="-514350"/>
            <a:r>
              <a:rPr lang="en-US" dirty="0">
                <a:hlinkClick r:id="rId2"/>
              </a:rPr>
              <a:t>Download Visual Studio Code - Mac, Linux, Windows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Setup and Installation-5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90550" indent="-514350"/>
            <a:r>
              <a:rPr lang="en-US" b="1" u="sng" dirty="0">
                <a:latin typeface="Comic Sans MS" pitchFamily="66" charset="0"/>
              </a:rPr>
              <a:t>Open Angular App in </a:t>
            </a:r>
            <a:r>
              <a:rPr lang="en-US" b="1" u="sng" dirty="0" err="1">
                <a:latin typeface="Comic Sans MS" pitchFamily="66" charset="0"/>
              </a:rPr>
              <a:t>Vscode</a:t>
            </a:r>
            <a:endParaRPr lang="en-US" b="1" u="sng" dirty="0">
              <a:latin typeface="Comic Sans MS" pitchFamily="66" charset="0"/>
            </a:endParaRPr>
          </a:p>
          <a:p>
            <a:pPr marL="1047750" lvl="1" indent="-514350"/>
            <a:r>
              <a:rPr lang="en-US" dirty="0">
                <a:latin typeface="Comic Sans MS" pitchFamily="66" charset="0"/>
              </a:rPr>
              <a:t>Enter following command in command prompt(</a:t>
            </a:r>
            <a:r>
              <a:rPr lang="en-US" dirty="0" err="1">
                <a:latin typeface="Comic Sans MS" pitchFamily="66" charset="0"/>
              </a:rPr>
              <a:t>cmd</a:t>
            </a:r>
            <a:r>
              <a:rPr lang="en-US" dirty="0">
                <a:latin typeface="Comic Sans MS" pitchFamily="66" charset="0"/>
              </a:rPr>
              <a:t>) from the location of Angular App</a:t>
            </a:r>
          </a:p>
          <a:p>
            <a:pPr marL="1504950" lvl="2" indent="-514350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code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12</TotalTime>
  <Words>219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Arvo</vt:lpstr>
      <vt:lpstr>Comic Sans MS</vt:lpstr>
      <vt:lpstr>Roboto Condensed</vt:lpstr>
      <vt:lpstr>Roboto Condensed Light</vt:lpstr>
      <vt:lpstr>Salerio template</vt:lpstr>
      <vt:lpstr>Introduction</vt:lpstr>
      <vt:lpstr>What is Angular</vt:lpstr>
      <vt:lpstr>Setup and Installation-1</vt:lpstr>
      <vt:lpstr>Setup and Installation-2</vt:lpstr>
      <vt:lpstr>Setup and Installation-3</vt:lpstr>
      <vt:lpstr>Setup and Installation-4</vt:lpstr>
      <vt:lpstr>Setup and Installation-5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Administration</dc:creator>
  <cp:lastModifiedBy>Mohnish Swamy</cp:lastModifiedBy>
  <cp:revision>3</cp:revision>
  <dcterms:created xsi:type="dcterms:W3CDTF">2006-08-16T00:00:00Z</dcterms:created>
  <dcterms:modified xsi:type="dcterms:W3CDTF">2023-10-18T04:48:04Z</dcterms:modified>
</cp:coreProperties>
</file>