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3" r:id="rId3"/>
    <p:sldId id="258" r:id="rId4"/>
    <p:sldId id="259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Google Shape;11;p2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Google Shape;14;p2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Google Shape;17;p2"/>
          <p:cNvGrpSpPr/>
          <p:nvPr/>
        </p:nvGrpSpPr>
        <p:grpSpPr>
          <a:xfrm>
            <a:off x="3677237" y="5704465"/>
            <a:ext cx="5480829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454333"/>
            <a:ext cx="53679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3514025"/>
            <a:ext cx="8892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Google Shape;25;p3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Google Shape;28;p3"/>
          <p:cNvGrpSpPr/>
          <p:nvPr/>
        </p:nvGrpSpPr>
        <p:grpSpPr>
          <a:xfrm rot="10800000" flipH="1">
            <a:off x="-2" y="3899768"/>
            <a:ext cx="6589087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Google Shape;31;p3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3;p4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" name="Google Shape;52;p4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" name="Google Shape;55;p4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602667"/>
            <a:ext cx="50907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352767"/>
            <a:ext cx="6765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2;p5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70;p5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;p6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90;p6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3;p7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111;p7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5;p8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133;p8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4;p9"/>
          <p:cNvGrpSpPr/>
          <p:nvPr/>
        </p:nvGrpSpPr>
        <p:grpSpPr>
          <a:xfrm>
            <a:off x="2466139" y="5963632"/>
            <a:ext cx="6686825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6182000"/>
            <a:ext cx="6004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oogle Shape;154;p9"/>
          <p:cNvGrpSpPr/>
          <p:nvPr/>
        </p:nvGrpSpPr>
        <p:grpSpPr>
          <a:xfrm rot="10800000">
            <a:off x="-8" y="-2"/>
            <a:ext cx="2202830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3;p10"/>
          <p:cNvGrpSpPr/>
          <p:nvPr/>
        </p:nvGrpSpPr>
        <p:grpSpPr>
          <a:xfrm rot="10800000">
            <a:off x="-8" y="-2"/>
            <a:ext cx="2202830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171;p10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>
                <a:latin typeface="Comic Sans MS" pitchFamily="66" charset="0"/>
              </a:rPr>
              <a:t>Components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4500" dirty="0">
                <a:latin typeface="Comic Sans MS" pitchFamily="66" charset="0"/>
              </a:rPr>
              <a:t>What is Component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r>
              <a:rPr lang="en-US" dirty="0">
                <a:latin typeface="Comic Sans MS" pitchFamily="66" charset="0"/>
              </a:rPr>
              <a:t>Components are the key features and main building block for Angular applications. </a:t>
            </a:r>
          </a:p>
          <a:p>
            <a:r>
              <a:rPr lang="en-US" dirty="0">
                <a:latin typeface="Comic Sans MS" pitchFamily="66" charset="0"/>
              </a:rPr>
              <a:t>The whole application is built by using different components.</a:t>
            </a:r>
          </a:p>
          <a:p>
            <a:r>
              <a:rPr lang="en-US" dirty="0">
                <a:latin typeface="Comic Sans MS" pitchFamily="66" charset="0"/>
              </a:rPr>
              <a:t>The core idea behind Angular is to build components. </a:t>
            </a:r>
          </a:p>
          <a:p>
            <a:r>
              <a:rPr lang="en-US" dirty="0">
                <a:latin typeface="Comic Sans MS" pitchFamily="66" charset="0"/>
              </a:rPr>
              <a:t>They make your complex application into reusable parts which you can reuse very easily.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3800" dirty="0">
                <a:latin typeface="Comic Sans MS" pitchFamily="66" charset="0"/>
              </a:rPr>
              <a:t>Root Component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pPr marL="533400" indent="-457200"/>
            <a:r>
              <a:rPr lang="en-US" dirty="0">
                <a:latin typeface="Comic Sans MS" pitchFamily="66" charset="0"/>
              </a:rPr>
              <a:t>When the Angular App is installed it creates a root component called “</a:t>
            </a:r>
            <a:r>
              <a:rPr lang="en-US" dirty="0" err="1">
                <a:latin typeface="Comic Sans MS" pitchFamily="66" charset="0"/>
              </a:rPr>
              <a:t>app_component</a:t>
            </a:r>
            <a:r>
              <a:rPr lang="en-US" dirty="0">
                <a:latin typeface="Comic Sans MS" pitchFamily="66" charset="0"/>
              </a:rPr>
              <a:t>”.</a:t>
            </a:r>
          </a:p>
          <a:p>
            <a:pPr marL="533400" indent="-457200"/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These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app_component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contains following files</a:t>
            </a:r>
          </a:p>
          <a:p>
            <a:pPr marL="990600" lvl="1" indent="-457200"/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app.component.css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990600" lvl="1" indent="-457200"/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app.component.html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990600" lvl="1" indent="-457200"/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app.component.spec.ts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990600" lvl="1" indent="-457200"/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app.component.ts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990600" lvl="1" indent="-457200"/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app.module.ts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990600" lvl="1" indent="-457200"/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3800" dirty="0">
                <a:latin typeface="Comic Sans MS" pitchFamily="66" charset="0"/>
              </a:rPr>
              <a:t>Creating a component-1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828800"/>
            <a:ext cx="8763000" cy="4935800"/>
          </a:xfrm>
        </p:spPr>
        <p:txBody>
          <a:bodyPr/>
          <a:lstStyle/>
          <a:p>
            <a:pPr marL="590550" indent="-514350"/>
            <a:r>
              <a:rPr lang="en-US" dirty="0">
                <a:latin typeface="Comic Sans MS" pitchFamily="66" charset="0"/>
              </a:rPr>
              <a:t>Open </a:t>
            </a:r>
            <a:r>
              <a:rPr lang="en-US" dirty="0" err="1">
                <a:latin typeface="Comic Sans MS" pitchFamily="66" charset="0"/>
              </a:rPr>
              <a:t>comand</a:t>
            </a:r>
            <a:r>
              <a:rPr lang="en-US" dirty="0">
                <a:latin typeface="Comic Sans MS" pitchFamily="66" charset="0"/>
              </a:rPr>
              <a:t> prompt (</a:t>
            </a:r>
            <a:r>
              <a:rPr lang="en-US" dirty="0" err="1">
                <a:latin typeface="Comic Sans MS" pitchFamily="66" charset="0"/>
              </a:rPr>
              <a:t>cmd</a:t>
            </a:r>
            <a:r>
              <a:rPr lang="en-US" dirty="0">
                <a:latin typeface="Comic Sans MS" pitchFamily="66" charset="0"/>
              </a:rPr>
              <a:t>) with location where you want to create a component and enter following command.</a:t>
            </a:r>
          </a:p>
          <a:p>
            <a:pPr marL="1047750" lvl="1" indent="-514350"/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ng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generate component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component_name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 marL="1047750" lvl="1" indent="-514350">
              <a:buNone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				or</a:t>
            </a:r>
          </a:p>
          <a:p>
            <a:pPr marL="1047750" lvl="1" indent="-514350">
              <a:buNone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ng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g c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component_name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3800" dirty="0">
                <a:latin typeface="Comic Sans MS" pitchFamily="66" charset="0"/>
              </a:rPr>
              <a:t>Creating a component-2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828800"/>
            <a:ext cx="8763000" cy="4935800"/>
          </a:xfrm>
        </p:spPr>
        <p:txBody>
          <a:bodyPr/>
          <a:lstStyle/>
          <a:p>
            <a:pPr marL="590550" indent="-514350"/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When a component is created it will have the following file</a:t>
            </a:r>
          </a:p>
          <a:p>
            <a:pPr lvl="1"/>
            <a:r>
              <a:rPr lang="en-US" dirty="0" err="1">
                <a:latin typeface="Comic Sans MS" pitchFamily="66" charset="0"/>
              </a:rPr>
              <a:t>component_name.component.css</a:t>
            </a:r>
            <a:r>
              <a:rPr lang="en-US" dirty="0">
                <a:latin typeface="Comic Sans MS" pitchFamily="66" charset="0"/>
              </a:rPr>
              <a:t>  </a:t>
            </a:r>
          </a:p>
          <a:p>
            <a:pPr lvl="1"/>
            <a:r>
              <a:rPr lang="en-US" dirty="0" err="1">
                <a:latin typeface="Comic Sans MS" pitchFamily="66" charset="0"/>
              </a:rPr>
              <a:t>component_name.component.html</a:t>
            </a:r>
            <a:r>
              <a:rPr lang="en-US" dirty="0">
                <a:latin typeface="Comic Sans MS" pitchFamily="66" charset="0"/>
              </a:rPr>
              <a:t>  </a:t>
            </a:r>
          </a:p>
          <a:p>
            <a:pPr lvl="1"/>
            <a:r>
              <a:rPr lang="en-US" dirty="0" err="1">
                <a:latin typeface="Comic Sans MS" pitchFamily="66" charset="0"/>
              </a:rPr>
              <a:t>component_name.component.spec.ts</a:t>
            </a:r>
            <a:r>
              <a:rPr lang="en-US" dirty="0">
                <a:latin typeface="Comic Sans MS" pitchFamily="66" charset="0"/>
              </a:rPr>
              <a:t>  </a:t>
            </a:r>
          </a:p>
          <a:p>
            <a:pPr lvl="1"/>
            <a:r>
              <a:rPr lang="en-US" dirty="0" err="1">
                <a:latin typeface="Comic Sans MS" pitchFamily="66" charset="0"/>
              </a:rPr>
              <a:t>component_name.component.ts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Salerio · SlidesCarnival</Template>
  <TotalTime>38</TotalTime>
  <Words>196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Arvo</vt:lpstr>
      <vt:lpstr>Comic Sans MS</vt:lpstr>
      <vt:lpstr>Roboto Condensed</vt:lpstr>
      <vt:lpstr>Roboto Condensed Light</vt:lpstr>
      <vt:lpstr>Salerio template</vt:lpstr>
      <vt:lpstr>Components</vt:lpstr>
      <vt:lpstr>What is Component</vt:lpstr>
      <vt:lpstr>Root Component</vt:lpstr>
      <vt:lpstr>Creating a component-1</vt:lpstr>
      <vt:lpstr>Creating a component-2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Administration</dc:creator>
  <cp:lastModifiedBy>Mohnish Swamy</cp:lastModifiedBy>
  <cp:revision>5</cp:revision>
  <dcterms:created xsi:type="dcterms:W3CDTF">2006-08-16T00:00:00Z</dcterms:created>
  <dcterms:modified xsi:type="dcterms:W3CDTF">2023-09-25T05:22:57Z</dcterms:modified>
</cp:coreProperties>
</file>