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8" r:id="rId4"/>
    <p:sldId id="263" r:id="rId5"/>
    <p:sldId id="265" r:id="rId6"/>
    <p:sldId id="266" r:id="rId7"/>
    <p:sldId id="264" r:id="rId8"/>
    <p:sldId id="262" r:id="rId9"/>
    <p:sldId id="260" r:id="rId10"/>
    <p:sldId id="346" r:id="rId11"/>
    <p:sldId id="261" r:id="rId12"/>
    <p:sldId id="259" r:id="rId13"/>
    <p:sldId id="340" r:id="rId14"/>
    <p:sldId id="270" r:id="rId15"/>
    <p:sldId id="325" r:id="rId16"/>
    <p:sldId id="334" r:id="rId17"/>
    <p:sldId id="331" r:id="rId18"/>
    <p:sldId id="332" r:id="rId19"/>
    <p:sldId id="333" r:id="rId20"/>
    <p:sldId id="269" r:id="rId21"/>
    <p:sldId id="324" r:id="rId22"/>
    <p:sldId id="341" r:id="rId23"/>
    <p:sldId id="342" r:id="rId24"/>
    <p:sldId id="330" r:id="rId25"/>
    <p:sldId id="335" r:id="rId26"/>
    <p:sldId id="268" r:id="rId27"/>
    <p:sldId id="274" r:id="rId28"/>
    <p:sldId id="320" r:id="rId29"/>
    <p:sldId id="344" r:id="rId30"/>
    <p:sldId id="345" r:id="rId31"/>
    <p:sldId id="343" r:id="rId32"/>
    <p:sldId id="321" r:id="rId33"/>
    <p:sldId id="323" r:id="rId34"/>
    <p:sldId id="322" r:id="rId35"/>
    <p:sldId id="326" r:id="rId36"/>
    <p:sldId id="273" r:id="rId37"/>
    <p:sldId id="271" r:id="rId38"/>
    <p:sldId id="327" r:id="rId39"/>
    <p:sldId id="328" r:id="rId40"/>
    <p:sldId id="329" r:id="rId41"/>
    <p:sldId id="336" r:id="rId42"/>
    <p:sldId id="337" r:id="rId43"/>
    <p:sldId id="339" r:id="rId44"/>
    <p:sldId id="338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5"/>
    <p:restoredTop sz="94035"/>
  </p:normalViewPr>
  <p:slideViewPr>
    <p:cSldViewPr snapToGrid="0">
      <p:cViewPr varScale="1">
        <p:scale>
          <a:sx n="76" d="100"/>
          <a:sy n="76" d="100"/>
        </p:scale>
        <p:origin x="10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ED4AE5-6CB9-B745-A687-34F214062D55}" type="datetimeFigureOut">
              <a:rPr kumimoji="1" lang="zh-CN" altLang="en-US" smtClean="0"/>
              <a:t>2025/8/17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D87267-EAE3-F240-9CE2-6D045C44340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5175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alternative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220A-E1EE-41A8-B3B6-1FDA2062F29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9813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alternative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220A-E1EE-41A8-B3B6-1FDA2062F291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147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alternative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220A-E1EE-41A8-B3B6-1FDA2062F29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129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alternative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220A-E1EE-41A8-B3B6-1FDA2062F291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713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alternative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220A-E1EE-41A8-B3B6-1FDA2062F29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589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alternative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220A-E1EE-41A8-B3B6-1FDA2062F29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611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alternative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220A-E1EE-41A8-B3B6-1FDA2062F29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767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alternative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220A-E1EE-41A8-B3B6-1FDA2062F29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14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alternative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220A-E1EE-41A8-B3B6-1FDA2062F29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35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alternative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220A-E1EE-41A8-B3B6-1FDA2062F291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533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alternative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220A-E1EE-41A8-B3B6-1FDA2062F29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830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alternative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220A-E1EE-41A8-B3B6-1FDA2062F291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038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/>
              <a:t>alternative flow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52220A-E1EE-41A8-B3B6-1FDA2062F291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46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C1CFE-869B-4706-A3BF-8EBBC8F98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9BC9BF-FBBA-4EFE-87D5-E081B876C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E753E-CC59-4C61-8C18-1A6153AB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EFA9-8E10-4C1E-A76B-5C5D690C2919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0089A-39B3-404E-9737-7510940B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85012-B711-4408-8358-5FBB4D64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F1-3161-4D9B-A2CF-E23FF1E4C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702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63383-F08A-464C-946C-88B83278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1224B9-E8CA-4FD5-9CC5-1D30EDCD0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AD0870-85E9-4F9B-ABA0-8BE5A5AC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EFA9-8E10-4C1E-A76B-5C5D690C2919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AC115B-7698-406A-B3CB-A73D961B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266CD8-B20B-4710-B20F-389F3600E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F1-3161-4D9B-A2CF-E23FF1E4C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26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B65442E-B801-4E8C-9E78-28FA96358C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CDD4E69-3240-4D6F-BC17-FADDF0760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DA76A-EE89-4DF9-BC34-B4DEBEFF1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EFA9-8E10-4C1E-A76B-5C5D690C2919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F347B-E388-4AAE-89D3-15DC95AD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B27D3-04E0-4C0C-A864-B63AE79F4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F1-3161-4D9B-A2CF-E23FF1E4C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92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AB1F1-16AD-4956-BE48-12446088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BA95B-C519-46B8-9F89-03B6BD53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D32B8-46C1-4D30-BD91-276D51D2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EFA9-8E10-4C1E-A76B-5C5D690C2919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CA949-3154-4E89-B0E9-13852C57B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128EF3-526B-4479-8E1D-222E5092B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F1-3161-4D9B-A2CF-E23FF1E4C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333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A74960-ADBC-4965-80BB-7254EB0E1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D4A1C2-E9D1-4B69-AEF1-4C749C2A6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57DA1-C298-43F2-A4D3-9DE177509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EFA9-8E10-4C1E-A76B-5C5D690C2919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C2FE1F-6A3B-471B-A598-154F94DE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AF02B-4DA8-4F94-BB53-EBF02F15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F1-3161-4D9B-A2CF-E23FF1E4C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628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6C117-E22D-4404-AA70-1CBBF96D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2C5C5F-5A80-4F78-9B92-607A89A56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F65334-E896-4E58-BDB9-515740565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F20FF-775D-45E9-A78C-3E55C28DA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EFA9-8E10-4C1E-A76B-5C5D690C2919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BF4D49-B07B-4BEE-8003-028EAB84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A76216-58F6-4860-ACA3-04BE8733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F1-3161-4D9B-A2CF-E23FF1E4C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9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BE90FC-68EA-4FA2-8F62-081F65B2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9AE872-D46E-4A72-972C-789A322B8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A47063-FE05-40AF-A66D-11DD9E77E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40BBE2-A72F-4A56-A2C8-795F280E1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1EB34F-4CF4-4A89-ABE1-71853258F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296E35-8F2A-4499-B51B-F61FC5EB6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EFA9-8E10-4C1E-A76B-5C5D690C2919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7305376-F728-49A3-BC6D-4F4F9912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9FDC7AD-FBD1-4524-9377-9B4D836E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F1-3161-4D9B-A2CF-E23FF1E4C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27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5375AF-077E-4F12-B229-62AAD8157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D611B4-F207-468A-968A-05040D7B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EFA9-8E10-4C1E-A76B-5C5D690C2919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FBC675-4D1A-44F9-800A-3E9AD5D5F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C33231-173B-4C89-A5A3-F262CD228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F1-3161-4D9B-A2CF-E23FF1E4C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80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6739F7-3EA8-48DC-BE4F-6961D97D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EFA9-8E10-4C1E-A76B-5C5D690C2919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C495F2-FBA1-42C3-8CEF-7A318C77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AE5404-0A69-4519-BC04-BFFEC613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F1-3161-4D9B-A2CF-E23FF1E4C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01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52A37-A1B8-4447-91A7-E8B152BBD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C48EAC-77C6-4DA8-9234-D7BDEDB4E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4B9D9E8-1D8D-4186-9361-B8CE0A89C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B046D7-6B87-4329-996B-0F1943941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EFA9-8E10-4C1E-A76B-5C5D690C2919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26ACDD-99E4-4E76-BE1D-97F5CD4D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73B730-67A5-40AC-A74A-734D38D97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F1-3161-4D9B-A2CF-E23FF1E4C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36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483B2-0D4F-43E9-9176-6CC02118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18954A-9141-45E9-8682-D4CF05CC7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A58FFA-DA40-409C-8DD4-0955B40A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1588B-F75F-44AA-A1FC-4D7A85E4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EFA9-8E10-4C1E-A76B-5C5D690C2919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83FCCA-6B10-4B22-991D-F7C3A02F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F4CCD7-04DD-435F-BFE0-79D93CDC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237F1-3161-4D9B-A2CF-E23FF1E4C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17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8C5ED5-5FD2-40B3-B8EB-7F692C4F9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E6BDE-DA5B-4947-A87F-4D4E0102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06391-04AB-469B-A6F5-F7A8B278B4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7EFA9-8E10-4C1E-A76B-5C5D690C2919}" type="datetimeFigureOut">
              <a:rPr lang="zh-CN" altLang="en-US" smtClean="0"/>
              <a:t>2025/8/17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EE70ED-2C20-4713-B675-B377770600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0C92B6-125E-4798-B5B5-59D3EFC75A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37F1-3161-4D9B-A2CF-E23FF1E4CE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8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2.png"/><Relationship Id="rId21" Type="http://schemas.openxmlformats.org/officeDocument/2006/relationships/hyperlink" Target="https://pixabay.com/en/cycling-bike-sport-2343206/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1.wdp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hyperlink" Target="https://pixabay.com/en/car-vehicle-red-racing-game-145008/" TargetMode="External"/><Relationship Id="rId19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Relationship Id="rId22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pixabay.com/en/car-vehicle-red-racing-game-145008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microsoft.com/office/2007/relationships/hdphoto" Target="../media/hdphoto2.wdp"/><Relationship Id="rId7" Type="http://schemas.openxmlformats.org/officeDocument/2006/relationships/image" Target="../media/image3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hyperlink" Target="https://pixabay.com/en/car-vehicle-red-racing-game-145008/" TargetMode="External"/><Relationship Id="rId9" Type="http://schemas.openxmlformats.org/officeDocument/2006/relationships/hyperlink" Target="https://www.maxpixel.net/Blue-Wireless-Signal-Vector-Icon-Wi-fi-Image-111930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car-vehicle-red-racing-game-145008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car-vehicle-red-racing-game-145008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pixabay.com/en/car-vehicle-red-racing-game-145008/" TargetMode="External"/><Relationship Id="rId4" Type="http://schemas.microsoft.com/office/2007/relationships/hdphoto" Target="../media/hdphoto3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pixabay.com/en/car-vehicle-red-racing-game-145008/" TargetMode="External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en/car-vehicle-red-racing-game-145008/" TargetMode="External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pixabay.com/en/car-vehicle-red-racing-game-145008/" TargetMode="External"/><Relationship Id="rId4" Type="http://schemas.microsoft.com/office/2007/relationships/hdphoto" Target="../media/hdphoto3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hyperlink" Target="https://pixabay.com/en/car-vehicle-red-racing-game-145008/" TargetMode="External"/><Relationship Id="rId4" Type="http://schemas.microsoft.com/office/2007/relationships/hdphoto" Target="../media/hdphoto3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hyperlink" Target="https://pixabay.com/en/car-vehicle-red-racing-game-145008/" TargetMode="External"/><Relationship Id="rId4" Type="http://schemas.microsoft.com/office/2007/relationships/hdphoto" Target="../media/hdphoto3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hyperlink" Target="https://pixabay.com/en/car-vehicle-red-racing-game-145008/" TargetMode="External"/><Relationship Id="rId4" Type="http://schemas.microsoft.com/office/2007/relationships/hdphoto" Target="../media/hdphoto3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2.wdp"/><Relationship Id="rId7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commons.wikimedia.org/wiki/File:Car_with_Driver-Silhouette.svg" TargetMode="External"/><Relationship Id="rId4" Type="http://schemas.openxmlformats.org/officeDocument/2006/relationships/hyperlink" Target="https://pixabay.com/en/car-vehicle-red-racing-game-145008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car-cars-drive-icon-motor-1299198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lipart.org/detail/185082/car-icon-by-tagawa-185082" TargetMode="External"/><Relationship Id="rId4" Type="http://schemas.openxmlformats.org/officeDocument/2006/relationships/image" Target="../media/image2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6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36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3.svg"/><Relationship Id="rId4" Type="http://schemas.openxmlformats.org/officeDocument/2006/relationships/image" Target="../media/image5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3.png"/><Relationship Id="rId4" Type="http://schemas.openxmlformats.org/officeDocument/2006/relationships/hyperlink" Target="https://pixabay.com/en/car-vehicle-red-racing-game-145008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pixabay.com/en/car-vehicle-red-racing-game-145008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hyperlink" Target="https://pixabay.com/en/car-vehicle-red-racing-game-145008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6.png"/><Relationship Id="rId4" Type="http://schemas.openxmlformats.org/officeDocument/2006/relationships/hyperlink" Target="https://pixabay.com/en/car-vehicle-red-racing-game-145008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hyperlink" Target="https://pixabay.com/en/car-vehicle-red-racing-game-145008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6459ED80-5650-4062-A8E0-18C780FEC6C6}"/>
              </a:ext>
            </a:extLst>
          </p:cNvPr>
          <p:cNvSpPr txBox="1">
            <a:spLocks/>
          </p:cNvSpPr>
          <p:nvPr/>
        </p:nvSpPr>
        <p:spPr>
          <a:xfrm>
            <a:off x="0" y="441325"/>
            <a:ext cx="11061700" cy="42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常用图标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0800E54-E869-46DD-9CB5-1128E94D1F85}"/>
              </a:ext>
            </a:extLst>
          </p:cNvPr>
          <p:cNvGrpSpPr/>
          <p:nvPr/>
        </p:nvGrpSpPr>
        <p:grpSpPr>
          <a:xfrm>
            <a:off x="-27729" y="1118668"/>
            <a:ext cx="1448651" cy="1448651"/>
            <a:chOff x="869532" y="1207268"/>
            <a:chExt cx="1448651" cy="1448651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C97B68C-A409-470B-BFFC-CDFF2B111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69532" y="1207268"/>
              <a:ext cx="1448651" cy="1448651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2D15F95-67EB-43B7-9B60-CC3DC82E2B6C}"/>
                </a:ext>
              </a:extLst>
            </p:cNvPr>
            <p:cNvSpPr txBox="1"/>
            <p:nvPr/>
          </p:nvSpPr>
          <p:spPr>
            <a:xfrm>
              <a:off x="1301015" y="2381116"/>
              <a:ext cx="6009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0098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EGO</a:t>
              </a:r>
              <a:endParaRPr lang="zh-CN" altLang="en-US" sz="1000" b="1" dirty="0">
                <a:solidFill>
                  <a:srgbClr val="00986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AA8FCF1-5E9D-430C-A9DE-0A89ABA5C337}"/>
              </a:ext>
            </a:extLst>
          </p:cNvPr>
          <p:cNvGrpSpPr/>
          <p:nvPr/>
        </p:nvGrpSpPr>
        <p:grpSpPr>
          <a:xfrm>
            <a:off x="764933" y="1056409"/>
            <a:ext cx="1533628" cy="1533628"/>
            <a:chOff x="1815714" y="1207268"/>
            <a:chExt cx="1533628" cy="153362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5BEB56C-56CD-4AEB-BCCE-6B7817246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815714" y="1207268"/>
              <a:ext cx="1533628" cy="1533628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B73E04CC-FB02-4A8D-9613-061988F504F7}"/>
                </a:ext>
              </a:extLst>
            </p:cNvPr>
            <p:cNvSpPr txBox="1"/>
            <p:nvPr/>
          </p:nvSpPr>
          <p:spPr>
            <a:xfrm>
              <a:off x="2344346" y="2471957"/>
              <a:ext cx="4476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endPara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C32DE38-9B36-466D-A3C9-5D753E228D20}"/>
              </a:ext>
            </a:extLst>
          </p:cNvPr>
          <p:cNvGrpSpPr/>
          <p:nvPr/>
        </p:nvGrpSpPr>
        <p:grpSpPr>
          <a:xfrm>
            <a:off x="1371998" y="2922229"/>
            <a:ext cx="916410" cy="916410"/>
            <a:chOff x="1809939" y="5392603"/>
            <a:chExt cx="515436" cy="51543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407CE69-F42A-434A-AF21-6A3331908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rgbClr val="009869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9939" y="5392603"/>
              <a:ext cx="515436" cy="515436"/>
            </a:xfrm>
            <a:prstGeom prst="rect">
              <a:avLst/>
            </a:prstGeom>
          </p:spPr>
        </p:pic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159C0A12-963A-4D81-8985-EFEE93B0C8C0}"/>
                </a:ext>
              </a:extLst>
            </p:cNvPr>
            <p:cNvSpPr txBox="1"/>
            <p:nvPr/>
          </p:nvSpPr>
          <p:spPr>
            <a:xfrm>
              <a:off x="1809939" y="5392603"/>
              <a:ext cx="457306" cy="124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endParaRPr lang="zh-CN" altLang="en-US" sz="1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DB42D402-7C53-4B83-83EE-F53BF6B1F0D4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782" y="4531454"/>
            <a:ext cx="718026" cy="76133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2859D20-E4A4-40AC-824B-2FCE1A056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812" y="4531455"/>
            <a:ext cx="783338" cy="7833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6BD18245-DC16-4558-81A8-971DD5D40EA5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826" y="5434528"/>
            <a:ext cx="853929" cy="85392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B597BD4-167F-41AD-B937-FBD6260632E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865" y="5434528"/>
            <a:ext cx="899930" cy="89993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430133AB-951F-4993-9209-0D1C9F67150B}"/>
              </a:ext>
            </a:extLst>
          </p:cNvPr>
          <p:cNvGrpSpPr/>
          <p:nvPr/>
        </p:nvGrpSpPr>
        <p:grpSpPr>
          <a:xfrm>
            <a:off x="2171760" y="1212541"/>
            <a:ext cx="607687" cy="1215373"/>
            <a:chOff x="1918044" y="4559862"/>
            <a:chExt cx="706320" cy="141264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C948370A-B503-4FD5-82E1-E2CEDE885A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10"/>
                </a:ext>
              </a:extLst>
            </a:blip>
            <a:stretch>
              <a:fillRect/>
            </a:stretch>
          </p:blipFill>
          <p:spPr>
            <a:xfrm flipH="1">
              <a:off x="1918044" y="4559862"/>
              <a:ext cx="706320" cy="1412640"/>
            </a:xfrm>
            <a:prstGeom prst="rect">
              <a:avLst/>
            </a:prstGeom>
          </p:spPr>
        </p:pic>
        <p:sp>
          <p:nvSpPr>
            <p:cNvPr id="20" name="TextBox 38">
              <a:extLst>
                <a:ext uri="{FF2B5EF4-FFF2-40B4-BE49-F238E27FC236}">
                  <a16:creationId xmlns:a16="http://schemas.microsoft.com/office/drawing/2014/main" id="{C96160DC-941C-47F4-B163-32D04DA30A3E}"/>
                </a:ext>
              </a:extLst>
            </p:cNvPr>
            <p:cNvSpPr txBox="1"/>
            <p:nvPr/>
          </p:nvSpPr>
          <p:spPr>
            <a:xfrm rot="16200000">
              <a:off x="1876385" y="5161406"/>
              <a:ext cx="6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ego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65E248B0-64FB-42C2-8653-EE333381505E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1487" y="3043828"/>
            <a:ext cx="1533628" cy="766814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62972C62-3BC5-413C-9378-CD2379F3CBC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52" y="4095357"/>
            <a:ext cx="880081" cy="71286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CABEB42-60B1-4E35-85A8-CAAEEBF6281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373" y="4033418"/>
            <a:ext cx="910701" cy="76333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0F7C4F4A-C4C9-4304-B5E8-35D11991B5E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17" y="4033418"/>
            <a:ext cx="1033018" cy="836745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B08C6E0C-2B37-47F5-998D-1894F586502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42" y="4735235"/>
            <a:ext cx="1599223" cy="1599223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11164988-C2EF-4545-8CD9-BAB42E31553E}"/>
              </a:ext>
            </a:extLst>
          </p:cNvPr>
          <p:cNvGrpSpPr/>
          <p:nvPr/>
        </p:nvGrpSpPr>
        <p:grpSpPr>
          <a:xfrm>
            <a:off x="266949" y="2954354"/>
            <a:ext cx="862965" cy="884285"/>
            <a:chOff x="1595494" y="1574924"/>
            <a:chExt cx="515435" cy="528169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A54A41B4-C2EA-44BC-B1D1-96BDB21D5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colorTemperature colorTemp="11200"/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494" y="1587658"/>
              <a:ext cx="515435" cy="515435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52BAC574-62FE-4D0A-80BF-07736ED5109E}"/>
                </a:ext>
              </a:extLst>
            </p:cNvPr>
            <p:cNvSpPr txBox="1"/>
            <p:nvPr/>
          </p:nvSpPr>
          <p:spPr>
            <a:xfrm>
              <a:off x="1595494" y="1574924"/>
              <a:ext cx="457306" cy="1470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00986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EGO</a:t>
              </a:r>
              <a:endParaRPr lang="zh-CN" altLang="en-US" sz="1000" b="1" dirty="0">
                <a:solidFill>
                  <a:srgbClr val="00986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9" name="Picture 36">
            <a:extLst>
              <a:ext uri="{FF2B5EF4-FFF2-40B4-BE49-F238E27FC236}">
                <a16:creationId xmlns:a16="http://schemas.microsoft.com/office/drawing/2014/main" id="{515BAD02-C257-4B2D-B88C-67441FDB4DC8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0"/>
              </a:ext>
            </a:extLst>
          </a:blip>
          <a:stretch>
            <a:fillRect/>
          </a:stretch>
        </p:blipFill>
        <p:spPr>
          <a:xfrm>
            <a:off x="3072230" y="1227789"/>
            <a:ext cx="607687" cy="121537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436E6AA7-D63F-4396-8061-547556A48FD5}"/>
              </a:ext>
            </a:extLst>
          </p:cNvPr>
          <p:cNvPicPr>
            <a:picLocks noChangeAspect="1"/>
          </p:cNvPicPr>
          <p:nvPr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21"/>
              </a:ext>
            </a:extLst>
          </a:blip>
          <a:stretch>
            <a:fillRect/>
          </a:stretch>
        </p:blipFill>
        <p:spPr>
          <a:xfrm>
            <a:off x="10714905" y="5479654"/>
            <a:ext cx="785640" cy="80967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174DF0A-6545-4932-8036-E2C7B494562E}"/>
              </a:ext>
            </a:extLst>
          </p:cNvPr>
          <p:cNvPicPr>
            <a:picLocks noChangeAspect="1"/>
          </p:cNvPicPr>
          <p:nvPr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11228410" y="4314347"/>
            <a:ext cx="105922" cy="1217553"/>
          </a:xfrm>
          <a:prstGeom prst="rect">
            <a:avLst/>
          </a:prstGeom>
        </p:spPr>
      </p:pic>
      <p:pic>
        <p:nvPicPr>
          <p:cNvPr id="32" name="Picture 10">
            <a:extLst>
              <a:ext uri="{FF2B5EF4-FFF2-40B4-BE49-F238E27FC236}">
                <a16:creationId xmlns:a16="http://schemas.microsoft.com/office/drawing/2014/main" id="{CDA64F26-33B4-459B-8213-C884A95D2325}"/>
              </a:ext>
            </a:extLst>
          </p:cNvPr>
          <p:cNvPicPr>
            <a:picLocks noChangeAspect="1"/>
          </p:cNvPicPr>
          <p:nvPr/>
        </p:nvPicPr>
        <p:blipFill>
          <a:blip r:embed="rId18" cstate="hq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10"/>
              </a:ext>
            </a:extLst>
          </a:blip>
          <a:stretch>
            <a:fillRect/>
          </a:stretch>
        </p:blipFill>
        <p:spPr>
          <a:xfrm>
            <a:off x="4611686" y="2636536"/>
            <a:ext cx="596900" cy="1193800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78413C7C-C0BE-4A00-B517-3460AE08CE36}"/>
              </a:ext>
            </a:extLst>
          </p:cNvPr>
          <p:cNvSpPr/>
          <p:nvPr/>
        </p:nvSpPr>
        <p:spPr>
          <a:xfrm>
            <a:off x="3827816" y="1331128"/>
            <a:ext cx="33985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更多矢量图可以在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PPT-&gt;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联机图片中输入英文矢量单词，如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car vector/car top vector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等进行搜索。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81CF43A-03EE-4884-9547-03C46175EE3B}"/>
              </a:ext>
            </a:extLst>
          </p:cNvPr>
          <p:cNvSpPr/>
          <p:nvPr/>
        </p:nvSpPr>
        <p:spPr>
          <a:xfrm>
            <a:off x="5248485" y="2850564"/>
            <a:ext cx="23523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双击车图标，颜色框中，可以任意选择其他颜色</a:t>
            </a:r>
          </a:p>
        </p:txBody>
      </p:sp>
    </p:spTree>
    <p:extLst>
      <p:ext uri="{BB962C8B-B14F-4D97-AF65-F5344CB8AC3E}">
        <p14:creationId xmlns:p14="http://schemas.microsoft.com/office/powerpoint/2010/main" val="1282507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EADC-2A45-42B2-BB1D-2C8A0955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en-US" altLang="zh-CN" sz="2800" smtClean="0"/>
              <a:t>1111</a:t>
            </a:r>
            <a:endParaRPr lang="zh-CN" altLang="en-US" sz="280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025F8DC-4AFB-495A-9CD7-3A4A23ECFA1B}"/>
              </a:ext>
            </a:extLst>
          </p:cNvPr>
          <p:cNvSpPr/>
          <p:nvPr/>
        </p:nvSpPr>
        <p:spPr>
          <a:xfrm>
            <a:off x="1797947" y="1154441"/>
            <a:ext cx="7469878" cy="21507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1548B088-F085-4B69-A839-352AB21A878C}"/>
              </a:ext>
            </a:extLst>
          </p:cNvPr>
          <p:cNvCxnSpPr>
            <a:cxnSpLocks/>
          </p:cNvCxnSpPr>
          <p:nvPr/>
        </p:nvCxnSpPr>
        <p:spPr>
          <a:xfrm>
            <a:off x="1944352" y="1358900"/>
            <a:ext cx="720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D42FF0BC-B239-4352-B04D-FBFF9A4B22A7}"/>
              </a:ext>
            </a:extLst>
          </p:cNvPr>
          <p:cNvCxnSpPr>
            <a:cxnSpLocks/>
          </p:cNvCxnSpPr>
          <p:nvPr/>
        </p:nvCxnSpPr>
        <p:spPr>
          <a:xfrm>
            <a:off x="1944353" y="2219501"/>
            <a:ext cx="720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7">
            <a:extLst>
              <a:ext uri="{FF2B5EF4-FFF2-40B4-BE49-F238E27FC236}">
                <a16:creationId xmlns:a16="http://schemas.microsoft.com/office/drawing/2014/main" id="{8B1DA72D-DC37-494A-A8F0-BADBDE837B21}"/>
              </a:ext>
            </a:extLst>
          </p:cNvPr>
          <p:cNvCxnSpPr>
            <a:cxnSpLocks/>
          </p:cNvCxnSpPr>
          <p:nvPr/>
        </p:nvCxnSpPr>
        <p:spPr>
          <a:xfrm>
            <a:off x="1944353" y="3055248"/>
            <a:ext cx="72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43">
            <a:extLst>
              <a:ext uri="{FF2B5EF4-FFF2-40B4-BE49-F238E27FC236}">
                <a16:creationId xmlns:a16="http://schemas.microsoft.com/office/drawing/2014/main" id="{EEFA40B9-D5DC-4797-B35A-86BF2DDD22FC}"/>
              </a:ext>
            </a:extLst>
          </p:cNvPr>
          <p:cNvCxnSpPr>
            <a:cxnSpLocks/>
          </p:cNvCxnSpPr>
          <p:nvPr/>
        </p:nvCxnSpPr>
        <p:spPr>
          <a:xfrm>
            <a:off x="1944352" y="4018181"/>
            <a:ext cx="558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>
            <a:extLst>
              <a:ext uri="{FF2B5EF4-FFF2-40B4-BE49-F238E27FC236}">
                <a16:creationId xmlns:a16="http://schemas.microsoft.com/office/drawing/2014/main" id="{6A6453BD-4C4B-4462-935C-4D36C77843B4}"/>
              </a:ext>
            </a:extLst>
          </p:cNvPr>
          <p:cNvCxnSpPr>
            <a:cxnSpLocks/>
          </p:cNvCxnSpPr>
          <p:nvPr/>
        </p:nvCxnSpPr>
        <p:spPr>
          <a:xfrm>
            <a:off x="1944352" y="4878782"/>
            <a:ext cx="5544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45">
            <a:extLst>
              <a:ext uri="{FF2B5EF4-FFF2-40B4-BE49-F238E27FC236}">
                <a16:creationId xmlns:a16="http://schemas.microsoft.com/office/drawing/2014/main" id="{D161E282-9BB6-409E-BEB1-15B4DECB3CCD}"/>
              </a:ext>
            </a:extLst>
          </p:cNvPr>
          <p:cNvCxnSpPr>
            <a:cxnSpLocks/>
          </p:cNvCxnSpPr>
          <p:nvPr/>
        </p:nvCxnSpPr>
        <p:spPr>
          <a:xfrm>
            <a:off x="1944353" y="5714529"/>
            <a:ext cx="55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8">
            <a:extLst>
              <a:ext uri="{FF2B5EF4-FFF2-40B4-BE49-F238E27FC236}">
                <a16:creationId xmlns:a16="http://schemas.microsoft.com/office/drawing/2014/main" id="{1401FEA8-8FE1-4880-861E-E6A219B8D8B0}"/>
              </a:ext>
            </a:extLst>
          </p:cNvPr>
          <p:cNvCxnSpPr>
            <a:cxnSpLocks/>
          </p:cNvCxnSpPr>
          <p:nvPr/>
        </p:nvCxnSpPr>
        <p:spPr>
          <a:xfrm flipV="1">
            <a:off x="5033010" y="4877842"/>
            <a:ext cx="2484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50">
            <a:extLst>
              <a:ext uri="{FF2B5EF4-FFF2-40B4-BE49-F238E27FC236}">
                <a16:creationId xmlns:a16="http://schemas.microsoft.com/office/drawing/2014/main" id="{DCBCE1B7-7CCD-44E1-9F93-80EA29BE40EA}"/>
              </a:ext>
            </a:extLst>
          </p:cNvPr>
          <p:cNvSpPr txBox="1"/>
          <p:nvPr/>
        </p:nvSpPr>
        <p:spPr>
          <a:xfrm rot="21178780">
            <a:off x="3933267" y="4645570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ego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3142527" y="2414485"/>
            <a:ext cx="1115562" cy="539466"/>
            <a:chOff x="6048912" y="2420168"/>
            <a:chExt cx="1193800" cy="596900"/>
          </a:xfrm>
        </p:grpSpPr>
        <p:pic>
          <p:nvPicPr>
            <p:cNvPr id="37" name="Picture 10">
              <a:extLst>
                <a:ext uri="{FF2B5EF4-FFF2-40B4-BE49-F238E27FC236}">
                  <a16:creationId xmlns:a16="http://schemas.microsoft.com/office/drawing/2014/main" id="{5E808D77-0AAB-4ED8-99B4-12C00D7D46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6347362" y="2121718"/>
              <a:ext cx="596900" cy="1193800"/>
            </a:xfrm>
            <a:prstGeom prst="rect">
              <a:avLst/>
            </a:prstGeom>
          </p:spPr>
        </p:pic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ECB974F4-59B1-4981-8AFF-02F7B678B0B3}"/>
                </a:ext>
              </a:extLst>
            </p:cNvPr>
            <p:cNvSpPr txBox="1"/>
            <p:nvPr/>
          </p:nvSpPr>
          <p:spPr>
            <a:xfrm>
              <a:off x="6328312" y="2512377"/>
              <a:ext cx="688586" cy="306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b="1" dirty="0"/>
                <a:t>ego</a:t>
              </a:r>
              <a:endParaRPr lang="zh-CN" altLang="en-US" sz="1200" b="1" dirty="0"/>
            </a:p>
          </p:txBody>
        </p:sp>
      </p:grpSp>
      <p:pic>
        <p:nvPicPr>
          <p:cNvPr id="40" name="Picture 10">
            <a:extLst>
              <a:ext uri="{FF2B5EF4-FFF2-40B4-BE49-F238E27FC236}">
                <a16:creationId xmlns:a16="http://schemas.microsoft.com/office/drawing/2014/main" id="{5E808D77-0AAB-4ED8-99B4-12C00D7D46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 rot="5400000">
            <a:off x="6342367" y="2149601"/>
            <a:ext cx="520683" cy="1041366"/>
          </a:xfrm>
          <a:prstGeom prst="rect">
            <a:avLst/>
          </a:prstGeom>
        </p:spPr>
      </p:pic>
      <p:pic>
        <p:nvPicPr>
          <p:cNvPr id="41" name="Picture 10">
            <a:extLst>
              <a:ext uri="{FF2B5EF4-FFF2-40B4-BE49-F238E27FC236}">
                <a16:creationId xmlns:a16="http://schemas.microsoft.com/office/drawing/2014/main" id="{5E808D77-0AAB-4ED8-99B4-12C00D7D46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 rot="5400000">
            <a:off x="7701769" y="2128967"/>
            <a:ext cx="520683" cy="1041366"/>
          </a:xfrm>
          <a:prstGeom prst="rect">
            <a:avLst/>
          </a:prstGeom>
        </p:spPr>
      </p:pic>
      <p:pic>
        <p:nvPicPr>
          <p:cNvPr id="46" name="图片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9989" y="2270846"/>
            <a:ext cx="388197" cy="753998"/>
          </a:xfrm>
          <a:prstGeom prst="rect">
            <a:avLst/>
          </a:prstGeom>
        </p:spPr>
      </p:pic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1041" y="1421628"/>
            <a:ext cx="388197" cy="753998"/>
          </a:xfrm>
          <a:prstGeom prst="rect">
            <a:avLst/>
          </a:prstGeom>
        </p:spPr>
      </p:pic>
      <p:sp>
        <p:nvSpPr>
          <p:cNvPr id="48" name="右箭头 47"/>
          <p:cNvSpPr/>
          <p:nvPr/>
        </p:nvSpPr>
        <p:spPr>
          <a:xfrm>
            <a:off x="2220697" y="2557659"/>
            <a:ext cx="813793" cy="276999"/>
          </a:xfrm>
          <a:prstGeom prst="rightArrow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右箭头 48"/>
          <p:cNvSpPr/>
          <p:nvPr/>
        </p:nvSpPr>
        <p:spPr>
          <a:xfrm rot="10800000">
            <a:off x="2220697" y="1642426"/>
            <a:ext cx="723470" cy="232348"/>
          </a:xfrm>
          <a:prstGeom prst="rightArrow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右箭头 49"/>
          <p:cNvSpPr/>
          <p:nvPr/>
        </p:nvSpPr>
        <p:spPr>
          <a:xfrm rot="10800000">
            <a:off x="4934388" y="1603590"/>
            <a:ext cx="714770" cy="277000"/>
          </a:xfrm>
          <a:prstGeom prst="rightArrow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右箭头 50"/>
          <p:cNvSpPr/>
          <p:nvPr/>
        </p:nvSpPr>
        <p:spPr>
          <a:xfrm rot="10800000">
            <a:off x="7256596" y="1603592"/>
            <a:ext cx="731844" cy="276998"/>
          </a:xfrm>
          <a:prstGeom prst="rightArrow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右箭头 51"/>
          <p:cNvSpPr/>
          <p:nvPr/>
        </p:nvSpPr>
        <p:spPr>
          <a:xfrm>
            <a:off x="5171136" y="2494724"/>
            <a:ext cx="813793" cy="276999"/>
          </a:xfrm>
          <a:prstGeom prst="rightArrow">
            <a:avLst/>
          </a:prstGeom>
          <a:solidFill>
            <a:srgbClr val="FFFF0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3" name="Picture 10">
            <a:extLst>
              <a:ext uri="{FF2B5EF4-FFF2-40B4-BE49-F238E27FC236}">
                <a16:creationId xmlns:a16="http://schemas.microsoft.com/office/drawing/2014/main" id="{5E808D77-0AAB-4ED8-99B4-12C00D7D4630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 rot="5400000">
            <a:off x="4868133" y="2160772"/>
            <a:ext cx="520683" cy="1041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44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FD84-CBAB-4973-BF9C-A71C95B16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en-US" altLang="zh-CN" sz="2800" dirty="0"/>
              <a:t>ALC</a:t>
            </a:r>
            <a:r>
              <a:rPr lang="zh-CN" altLang="en-US" sz="2800" dirty="0"/>
              <a:t>示例</a:t>
            </a:r>
          </a:p>
        </p:txBody>
      </p:sp>
      <p:grpSp>
        <p:nvGrpSpPr>
          <p:cNvPr id="3" name="Group 24">
            <a:extLst>
              <a:ext uri="{FF2B5EF4-FFF2-40B4-BE49-F238E27FC236}">
                <a16:creationId xmlns:a16="http://schemas.microsoft.com/office/drawing/2014/main" id="{752012D6-01A8-4383-81DF-FE034D3C2D7B}"/>
              </a:ext>
            </a:extLst>
          </p:cNvPr>
          <p:cNvGrpSpPr/>
          <p:nvPr/>
        </p:nvGrpSpPr>
        <p:grpSpPr>
          <a:xfrm>
            <a:off x="4275767" y="1102456"/>
            <a:ext cx="7469878" cy="2096760"/>
            <a:chOff x="1861447" y="2018041"/>
            <a:chExt cx="7469878" cy="2096760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081B706-5F5E-4189-B533-48E3B3D0B82A}"/>
                </a:ext>
              </a:extLst>
            </p:cNvPr>
            <p:cNvSpPr/>
            <p:nvPr/>
          </p:nvSpPr>
          <p:spPr>
            <a:xfrm>
              <a:off x="1861447" y="2018041"/>
              <a:ext cx="7469878" cy="20967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Straight Connector 5">
              <a:extLst>
                <a:ext uri="{FF2B5EF4-FFF2-40B4-BE49-F238E27FC236}">
                  <a16:creationId xmlns:a16="http://schemas.microsoft.com/office/drawing/2014/main" id="{084032E1-B9BB-4EFB-A26E-C85AF4F3AB9E}"/>
                </a:ext>
              </a:extLst>
            </p:cNvPr>
            <p:cNvCxnSpPr>
              <a:cxnSpLocks/>
            </p:cNvCxnSpPr>
            <p:nvPr/>
          </p:nvCxnSpPr>
          <p:spPr>
            <a:xfrm>
              <a:off x="2007852" y="2222500"/>
              <a:ext cx="7200000" cy="0"/>
            </a:xfrm>
            <a:prstGeom prst="line">
              <a:avLst/>
            </a:prstGeom>
            <a:ln w="38100" cap="sq" cmpd="sng">
              <a:solidFill>
                <a:schemeClr val="bg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6">
              <a:extLst>
                <a:ext uri="{FF2B5EF4-FFF2-40B4-BE49-F238E27FC236}">
                  <a16:creationId xmlns:a16="http://schemas.microsoft.com/office/drawing/2014/main" id="{2BAD1B59-2FC5-48E5-B181-490CE09EAA3D}"/>
                </a:ext>
              </a:extLst>
            </p:cNvPr>
            <p:cNvCxnSpPr>
              <a:cxnSpLocks/>
            </p:cNvCxnSpPr>
            <p:nvPr/>
          </p:nvCxnSpPr>
          <p:spPr>
            <a:xfrm>
              <a:off x="2007853" y="3083101"/>
              <a:ext cx="7200000" cy="0"/>
            </a:xfrm>
            <a:prstGeom prst="line">
              <a:avLst/>
            </a:prstGeom>
            <a:ln w="38100" cap="sq" cmpd="sng">
              <a:solidFill>
                <a:schemeClr val="bg1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Picture 8">
              <a:extLst>
                <a:ext uri="{FF2B5EF4-FFF2-40B4-BE49-F238E27FC236}">
                  <a16:creationId xmlns:a16="http://schemas.microsoft.com/office/drawing/2014/main" id="{631EFB7F-244D-419F-B75B-9A44EC9582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2961537" y="2046144"/>
              <a:ext cx="596900" cy="1193800"/>
            </a:xfrm>
            <a:prstGeom prst="rect">
              <a:avLst/>
            </a:prstGeom>
          </p:spPr>
        </p:pic>
        <p:grpSp>
          <p:nvGrpSpPr>
            <p:cNvPr id="8" name="Group 10">
              <a:extLst>
                <a:ext uri="{FF2B5EF4-FFF2-40B4-BE49-F238E27FC236}">
                  <a16:creationId xmlns:a16="http://schemas.microsoft.com/office/drawing/2014/main" id="{7AF66BF0-CF24-4067-8CA6-52047BEE5A78}"/>
                </a:ext>
              </a:extLst>
            </p:cNvPr>
            <p:cNvGrpSpPr/>
            <p:nvPr/>
          </p:nvGrpSpPr>
          <p:grpSpPr>
            <a:xfrm rot="21416298">
              <a:off x="5253552" y="2733125"/>
              <a:ext cx="1193800" cy="596900"/>
              <a:chOff x="2202013" y="3455840"/>
              <a:chExt cx="1193800" cy="596900"/>
            </a:xfrm>
          </p:grpSpPr>
          <p:pic>
            <p:nvPicPr>
              <p:cNvPr id="14" name="Picture 11">
                <a:extLst>
                  <a:ext uri="{FF2B5EF4-FFF2-40B4-BE49-F238E27FC236}">
                    <a16:creationId xmlns:a16="http://schemas.microsoft.com/office/drawing/2014/main" id="{CDD39417-0F47-408C-B767-DA5A335D5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2500463" y="3157390"/>
                <a:ext cx="596900" cy="1193800"/>
              </a:xfrm>
              <a:prstGeom prst="rect">
                <a:avLst/>
              </a:prstGeom>
            </p:spPr>
          </p:pic>
          <p:sp>
            <p:nvSpPr>
              <p:cNvPr id="15" name="TextBox 12">
                <a:extLst>
                  <a:ext uri="{FF2B5EF4-FFF2-40B4-BE49-F238E27FC236}">
                    <a16:creationId xmlns:a16="http://schemas.microsoft.com/office/drawing/2014/main" id="{F91F90DD-D259-495A-B272-01CB8D9CFDEC}"/>
                  </a:ext>
                </a:extLst>
              </p:cNvPr>
              <p:cNvSpPr txBox="1"/>
              <p:nvPr/>
            </p:nvSpPr>
            <p:spPr>
              <a:xfrm>
                <a:off x="2458449" y="3538024"/>
                <a:ext cx="6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ego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9" name="Straight Connector 19">
              <a:extLst>
                <a:ext uri="{FF2B5EF4-FFF2-40B4-BE49-F238E27FC236}">
                  <a16:creationId xmlns:a16="http://schemas.microsoft.com/office/drawing/2014/main" id="{A714C2D0-8AD9-4604-8E5C-5015DAD58FD9}"/>
                </a:ext>
              </a:extLst>
            </p:cNvPr>
            <p:cNvCxnSpPr>
              <a:cxnSpLocks/>
            </p:cNvCxnSpPr>
            <p:nvPr/>
          </p:nvCxnSpPr>
          <p:spPr>
            <a:xfrm>
              <a:off x="2007852" y="3921368"/>
              <a:ext cx="7200000" cy="0"/>
            </a:xfrm>
            <a:prstGeom prst="line">
              <a:avLst/>
            </a:prstGeom>
            <a:ln w="38100" cap="sq" cmpd="sng">
              <a:solidFill>
                <a:schemeClr val="bg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6373C375-C6F7-46BA-96E1-5F7A5DDE3FDF}"/>
                </a:ext>
              </a:extLst>
            </p:cNvPr>
            <p:cNvSpPr/>
            <p:nvPr/>
          </p:nvSpPr>
          <p:spPr>
            <a:xfrm>
              <a:off x="7202280" y="2462425"/>
              <a:ext cx="696457" cy="8814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80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Rectangle 22">
              <a:extLst>
                <a:ext uri="{FF2B5EF4-FFF2-40B4-BE49-F238E27FC236}">
                  <a16:creationId xmlns:a16="http://schemas.microsoft.com/office/drawing/2014/main" id="{6F810DA9-276C-4C3E-BAB2-7AC9FC74B435}"/>
                </a:ext>
              </a:extLst>
            </p:cNvPr>
            <p:cNvSpPr/>
            <p:nvPr/>
          </p:nvSpPr>
          <p:spPr>
            <a:xfrm>
              <a:off x="7202280" y="2797522"/>
              <a:ext cx="696457" cy="88145"/>
            </a:xfrm>
            <a:prstGeom prst="rect">
              <a:avLst/>
            </a:prstGeom>
            <a:gradFill flip="none" rotWithShape="1">
              <a:gsLst>
                <a:gs pos="0">
                  <a:schemeClr val="tx1"/>
                </a:gs>
                <a:gs pos="80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863D3B8F-9EBB-4CF9-9E9A-11589BCBF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8142467" y="2055901"/>
              <a:ext cx="596900" cy="1193800"/>
            </a:xfrm>
            <a:prstGeom prst="rect">
              <a:avLst/>
            </a:prstGeom>
          </p:spPr>
        </p:pic>
        <p:pic>
          <p:nvPicPr>
            <p:cNvPr id="13" name="Picture 23">
              <a:extLst>
                <a:ext uri="{FF2B5EF4-FFF2-40B4-BE49-F238E27FC236}">
                  <a16:creationId xmlns:a16="http://schemas.microsoft.com/office/drawing/2014/main" id="{1293B236-BC4C-4334-8DE1-ABF6BFA74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7738855" y="2911718"/>
              <a:ext cx="596900" cy="1193800"/>
            </a:xfrm>
            <a:prstGeom prst="rect">
              <a:avLst/>
            </a:prstGeom>
          </p:spPr>
        </p:pic>
      </p:grpSp>
      <p:grpSp>
        <p:nvGrpSpPr>
          <p:cNvPr id="16" name="Group 26">
            <a:extLst>
              <a:ext uri="{FF2B5EF4-FFF2-40B4-BE49-F238E27FC236}">
                <a16:creationId xmlns:a16="http://schemas.microsoft.com/office/drawing/2014/main" id="{38BD656A-63E4-4036-B5E5-C2BF43125280}"/>
              </a:ext>
            </a:extLst>
          </p:cNvPr>
          <p:cNvGrpSpPr/>
          <p:nvPr/>
        </p:nvGrpSpPr>
        <p:grpSpPr>
          <a:xfrm>
            <a:off x="1737974" y="3429000"/>
            <a:ext cx="7469878" cy="3200718"/>
            <a:chOff x="1861447" y="1004235"/>
            <a:chExt cx="7469878" cy="3110566"/>
          </a:xfrm>
        </p:grpSpPr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2F2DB0BF-C2C6-49F3-9B26-275EB3029A32}"/>
                </a:ext>
              </a:extLst>
            </p:cNvPr>
            <p:cNvSpPr/>
            <p:nvPr/>
          </p:nvSpPr>
          <p:spPr>
            <a:xfrm>
              <a:off x="1861447" y="1004235"/>
              <a:ext cx="7469878" cy="311056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8" name="Straight Connector 28">
              <a:extLst>
                <a:ext uri="{FF2B5EF4-FFF2-40B4-BE49-F238E27FC236}">
                  <a16:creationId xmlns:a16="http://schemas.microsoft.com/office/drawing/2014/main" id="{E165D496-6271-4D39-ADD8-D59840D3BE63}"/>
                </a:ext>
              </a:extLst>
            </p:cNvPr>
            <p:cNvCxnSpPr>
              <a:cxnSpLocks/>
            </p:cNvCxnSpPr>
            <p:nvPr/>
          </p:nvCxnSpPr>
          <p:spPr>
            <a:xfrm>
              <a:off x="2007852" y="2222500"/>
              <a:ext cx="7200000" cy="0"/>
            </a:xfrm>
            <a:prstGeom prst="line">
              <a:avLst/>
            </a:prstGeom>
            <a:ln w="38100" cap="sq" cmpd="sng">
              <a:solidFill>
                <a:schemeClr val="bg1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29">
              <a:extLst>
                <a:ext uri="{FF2B5EF4-FFF2-40B4-BE49-F238E27FC236}">
                  <a16:creationId xmlns:a16="http://schemas.microsoft.com/office/drawing/2014/main" id="{767EB448-DD66-4F6E-909C-D63E5C102BA8}"/>
                </a:ext>
              </a:extLst>
            </p:cNvPr>
            <p:cNvCxnSpPr>
              <a:cxnSpLocks/>
            </p:cNvCxnSpPr>
            <p:nvPr/>
          </p:nvCxnSpPr>
          <p:spPr>
            <a:xfrm>
              <a:off x="2007853" y="3083101"/>
              <a:ext cx="7200000" cy="0"/>
            </a:xfrm>
            <a:prstGeom prst="line">
              <a:avLst/>
            </a:prstGeom>
            <a:ln w="38100" cap="sq" cmpd="sng">
              <a:solidFill>
                <a:schemeClr val="bg1"/>
              </a:solidFill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Picture 30">
              <a:extLst>
                <a:ext uri="{FF2B5EF4-FFF2-40B4-BE49-F238E27FC236}">
                  <a16:creationId xmlns:a16="http://schemas.microsoft.com/office/drawing/2014/main" id="{A9CA718C-3D75-4728-86DA-7307EE3B6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2961537" y="2046144"/>
              <a:ext cx="596900" cy="1193800"/>
            </a:xfrm>
            <a:prstGeom prst="rect">
              <a:avLst/>
            </a:prstGeom>
          </p:spPr>
        </p:pic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id="{E4D3FD0E-435B-4DA9-B7ED-3577C3ABC88F}"/>
                </a:ext>
              </a:extLst>
            </p:cNvPr>
            <p:cNvGrpSpPr/>
            <p:nvPr/>
          </p:nvGrpSpPr>
          <p:grpSpPr>
            <a:xfrm rot="21416298">
              <a:off x="5253552" y="2733125"/>
              <a:ext cx="1193800" cy="596900"/>
              <a:chOff x="2202013" y="3455840"/>
              <a:chExt cx="1193800" cy="596900"/>
            </a:xfrm>
          </p:grpSpPr>
          <p:pic>
            <p:nvPicPr>
              <p:cNvPr id="24" name="Picture 37">
                <a:extLst>
                  <a:ext uri="{FF2B5EF4-FFF2-40B4-BE49-F238E27FC236}">
                    <a16:creationId xmlns:a16="http://schemas.microsoft.com/office/drawing/2014/main" id="{C5A86CA6-2120-48B5-935C-CBCD78B747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2500463" y="3157390"/>
                <a:ext cx="596900" cy="1193800"/>
              </a:xfrm>
              <a:prstGeom prst="rect">
                <a:avLst/>
              </a:prstGeom>
            </p:spPr>
          </p:pic>
          <p:sp>
            <p:nvSpPr>
              <p:cNvPr id="25" name="TextBox 38">
                <a:extLst>
                  <a:ext uri="{FF2B5EF4-FFF2-40B4-BE49-F238E27FC236}">
                    <a16:creationId xmlns:a16="http://schemas.microsoft.com/office/drawing/2014/main" id="{31F176FD-8BC4-48FF-ACF3-C6E136865428}"/>
                  </a:ext>
                </a:extLst>
              </p:cNvPr>
              <p:cNvSpPr txBox="1"/>
              <p:nvPr/>
            </p:nvSpPr>
            <p:spPr>
              <a:xfrm>
                <a:off x="2458449" y="3538024"/>
                <a:ext cx="6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ego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22" name="Straight Connector 32">
              <a:extLst>
                <a:ext uri="{FF2B5EF4-FFF2-40B4-BE49-F238E27FC236}">
                  <a16:creationId xmlns:a16="http://schemas.microsoft.com/office/drawing/2014/main" id="{4C8F4CFC-9856-42A5-B7AE-193960973055}"/>
                </a:ext>
              </a:extLst>
            </p:cNvPr>
            <p:cNvCxnSpPr>
              <a:cxnSpLocks/>
            </p:cNvCxnSpPr>
            <p:nvPr/>
          </p:nvCxnSpPr>
          <p:spPr>
            <a:xfrm>
              <a:off x="2007852" y="3921368"/>
              <a:ext cx="7200000" cy="0"/>
            </a:xfrm>
            <a:prstGeom prst="line">
              <a:avLst/>
            </a:prstGeom>
            <a:ln w="38100" cap="sq" cmpd="sng">
              <a:solidFill>
                <a:schemeClr val="bg1"/>
              </a:solidFill>
              <a:prstDash val="solid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35">
              <a:extLst>
                <a:ext uri="{FF2B5EF4-FFF2-40B4-BE49-F238E27FC236}">
                  <a16:creationId xmlns:a16="http://schemas.microsoft.com/office/drawing/2014/main" id="{7A3B6821-FB9F-4899-8408-42A46DDBC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769801">
              <a:off x="6704192" y="1466270"/>
              <a:ext cx="596900" cy="1193800"/>
            </a:xfrm>
            <a:prstGeom prst="rect">
              <a:avLst/>
            </a:prstGeom>
          </p:spPr>
        </p:pic>
      </p:grpSp>
      <p:cxnSp>
        <p:nvCxnSpPr>
          <p:cNvPr id="26" name="Straight Connector 39">
            <a:extLst>
              <a:ext uri="{FF2B5EF4-FFF2-40B4-BE49-F238E27FC236}">
                <a16:creationId xmlns:a16="http://schemas.microsoft.com/office/drawing/2014/main" id="{C5CE4744-29BC-4683-A1E7-2174E3589BC1}"/>
              </a:ext>
            </a:extLst>
          </p:cNvPr>
          <p:cNvCxnSpPr>
            <a:cxnSpLocks/>
          </p:cNvCxnSpPr>
          <p:nvPr/>
        </p:nvCxnSpPr>
        <p:spPr>
          <a:xfrm>
            <a:off x="1875036" y="3691973"/>
            <a:ext cx="720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40">
            <a:extLst>
              <a:ext uri="{FF2B5EF4-FFF2-40B4-BE49-F238E27FC236}">
                <a16:creationId xmlns:a16="http://schemas.microsoft.com/office/drawing/2014/main" id="{A48F5219-46D0-4C5C-864C-95FA5C3D3B2D}"/>
              </a:ext>
            </a:extLst>
          </p:cNvPr>
          <p:cNvSpPr/>
          <p:nvPr/>
        </p:nvSpPr>
        <p:spPr>
          <a:xfrm>
            <a:off x="7284244" y="4769644"/>
            <a:ext cx="738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Oval 41">
            <a:extLst>
              <a:ext uri="{FF2B5EF4-FFF2-40B4-BE49-F238E27FC236}">
                <a16:creationId xmlns:a16="http://schemas.microsoft.com/office/drawing/2014/main" id="{34424ECA-0C68-4814-A53D-5004312D02C7}"/>
              </a:ext>
            </a:extLst>
          </p:cNvPr>
          <p:cNvSpPr/>
          <p:nvPr/>
        </p:nvSpPr>
        <p:spPr>
          <a:xfrm rot="3998199">
            <a:off x="6302521" y="4628257"/>
            <a:ext cx="738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Oval 43">
            <a:extLst>
              <a:ext uri="{FF2B5EF4-FFF2-40B4-BE49-F238E27FC236}">
                <a16:creationId xmlns:a16="http://schemas.microsoft.com/office/drawing/2014/main" id="{9B81D327-5296-4863-8E3D-1A98D6AD27E3}"/>
              </a:ext>
            </a:extLst>
          </p:cNvPr>
          <p:cNvSpPr/>
          <p:nvPr/>
        </p:nvSpPr>
        <p:spPr>
          <a:xfrm rot="3998199">
            <a:off x="7037530" y="4798166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Oval 44">
            <a:extLst>
              <a:ext uri="{FF2B5EF4-FFF2-40B4-BE49-F238E27FC236}">
                <a16:creationId xmlns:a16="http://schemas.microsoft.com/office/drawing/2014/main" id="{6FFC6E67-2569-400A-8E87-CD6AA826533E}"/>
              </a:ext>
            </a:extLst>
          </p:cNvPr>
          <p:cNvSpPr/>
          <p:nvPr/>
        </p:nvSpPr>
        <p:spPr>
          <a:xfrm rot="2336824">
            <a:off x="6188607" y="5263308"/>
            <a:ext cx="738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Oval 45">
            <a:extLst>
              <a:ext uri="{FF2B5EF4-FFF2-40B4-BE49-F238E27FC236}">
                <a16:creationId xmlns:a16="http://schemas.microsoft.com/office/drawing/2014/main" id="{7D5750E1-FCF9-430A-89E5-1A7C68A74FEA}"/>
              </a:ext>
            </a:extLst>
          </p:cNvPr>
          <p:cNvSpPr/>
          <p:nvPr/>
        </p:nvSpPr>
        <p:spPr>
          <a:xfrm rot="7084373">
            <a:off x="5147732" y="5338124"/>
            <a:ext cx="73819" cy="45719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Oval 46">
            <a:extLst>
              <a:ext uri="{FF2B5EF4-FFF2-40B4-BE49-F238E27FC236}">
                <a16:creationId xmlns:a16="http://schemas.microsoft.com/office/drawing/2014/main" id="{187AC4F6-66BF-4265-B574-4732A33608AF}"/>
              </a:ext>
            </a:extLst>
          </p:cNvPr>
          <p:cNvSpPr/>
          <p:nvPr/>
        </p:nvSpPr>
        <p:spPr>
          <a:xfrm rot="3998199">
            <a:off x="5904056" y="5205015"/>
            <a:ext cx="36000" cy="360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6E040AE8-506B-4C0D-A5D6-E9FBD91264E7}"/>
              </a:ext>
            </a:extLst>
          </p:cNvPr>
          <p:cNvSpPr txBox="1"/>
          <p:nvPr/>
        </p:nvSpPr>
        <p:spPr>
          <a:xfrm>
            <a:off x="8010706" y="5784980"/>
            <a:ext cx="105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本车道 </a:t>
            </a:r>
          </a:p>
        </p:txBody>
      </p:sp>
      <p:sp>
        <p:nvSpPr>
          <p:cNvPr id="34" name="TextBox 48">
            <a:extLst>
              <a:ext uri="{FF2B5EF4-FFF2-40B4-BE49-F238E27FC236}">
                <a16:creationId xmlns:a16="http://schemas.microsoft.com/office/drawing/2014/main" id="{9351BA66-88C8-4785-9792-3139A663C6D1}"/>
              </a:ext>
            </a:extLst>
          </p:cNvPr>
          <p:cNvSpPr txBox="1"/>
          <p:nvPr/>
        </p:nvSpPr>
        <p:spPr>
          <a:xfrm>
            <a:off x="8010706" y="4987059"/>
            <a:ext cx="121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目标车道 </a:t>
            </a:r>
          </a:p>
        </p:txBody>
      </p:sp>
      <p:pic>
        <p:nvPicPr>
          <p:cNvPr id="35" name="Picture 53">
            <a:extLst>
              <a:ext uri="{FF2B5EF4-FFF2-40B4-BE49-F238E27FC236}">
                <a16:creationId xmlns:a16="http://schemas.microsoft.com/office/drawing/2014/main" id="{4E118D95-5A76-4715-88CD-02891A6F9A7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 rot="1304026">
            <a:off x="6067356" y="5041162"/>
            <a:ext cx="391357" cy="267835"/>
          </a:xfrm>
          <a:prstGeom prst="rect">
            <a:avLst/>
          </a:prstGeom>
          <a:noFill/>
        </p:spPr>
      </p:pic>
      <p:pic>
        <p:nvPicPr>
          <p:cNvPr id="36" name="Picture 54">
            <a:extLst>
              <a:ext uri="{FF2B5EF4-FFF2-40B4-BE49-F238E27FC236}">
                <a16:creationId xmlns:a16="http://schemas.microsoft.com/office/drawing/2014/main" id="{DA347C85-3522-4B4B-98E3-84E1BDCE94DB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 rot="19524432">
            <a:off x="4917929" y="5133441"/>
            <a:ext cx="391357" cy="267835"/>
          </a:xfrm>
          <a:prstGeom prst="rect">
            <a:avLst/>
          </a:prstGeom>
          <a:noFill/>
        </p:spPr>
      </p:pic>
      <p:pic>
        <p:nvPicPr>
          <p:cNvPr id="37" name="Picture 55">
            <a:extLst>
              <a:ext uri="{FF2B5EF4-FFF2-40B4-BE49-F238E27FC236}">
                <a16:creationId xmlns:a16="http://schemas.microsoft.com/office/drawing/2014/main" id="{17EB21CA-D641-4D4A-8362-6AEED4595C5A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 rot="8987635">
            <a:off x="7182473" y="4758156"/>
            <a:ext cx="391357" cy="267835"/>
          </a:xfrm>
          <a:prstGeom prst="rect">
            <a:avLst/>
          </a:prstGeom>
          <a:noFill/>
        </p:spPr>
      </p:pic>
      <p:pic>
        <p:nvPicPr>
          <p:cNvPr id="38" name="Picture 56">
            <a:extLst>
              <a:ext uri="{FF2B5EF4-FFF2-40B4-BE49-F238E27FC236}">
                <a16:creationId xmlns:a16="http://schemas.microsoft.com/office/drawing/2014/main" id="{178C58C1-92EE-4438-B672-E798CC944DA4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GlowEdges/>
                    </a14:imgEffect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9"/>
              </a:ext>
            </a:extLst>
          </a:blip>
          <a:stretch>
            <a:fillRect/>
          </a:stretch>
        </p:blipFill>
        <p:spPr>
          <a:xfrm rot="12986417">
            <a:off x="6061750" y="4619636"/>
            <a:ext cx="391357" cy="2678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8677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F1DC23-3B06-48EB-8104-E1A8395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示例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2DB5C-E944-4218-87A7-9DBB23A46B76}"/>
              </a:ext>
            </a:extLst>
          </p:cNvPr>
          <p:cNvSpPr/>
          <p:nvPr/>
        </p:nvSpPr>
        <p:spPr>
          <a:xfrm>
            <a:off x="2557638" y="1690688"/>
            <a:ext cx="7469878" cy="2096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A95EC6-B896-4767-A60F-46890BC6ED08}"/>
              </a:ext>
            </a:extLst>
          </p:cNvPr>
          <p:cNvCxnSpPr>
            <a:cxnSpLocks/>
          </p:cNvCxnSpPr>
          <p:nvPr/>
        </p:nvCxnSpPr>
        <p:spPr>
          <a:xfrm>
            <a:off x="2704043" y="1895147"/>
            <a:ext cx="720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0D800-DF8F-4C54-9A5C-11C2E899F622}"/>
              </a:ext>
            </a:extLst>
          </p:cNvPr>
          <p:cNvCxnSpPr>
            <a:cxnSpLocks/>
          </p:cNvCxnSpPr>
          <p:nvPr/>
        </p:nvCxnSpPr>
        <p:spPr>
          <a:xfrm>
            <a:off x="2704044" y="2755748"/>
            <a:ext cx="4066211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">
            <a:extLst>
              <a:ext uri="{FF2B5EF4-FFF2-40B4-BE49-F238E27FC236}">
                <a16:creationId xmlns:a16="http://schemas.microsoft.com/office/drawing/2014/main" id="{2DF7DE1F-2984-4E04-8750-13FA05EDAB00}"/>
              </a:ext>
            </a:extLst>
          </p:cNvPr>
          <p:cNvGrpSpPr/>
          <p:nvPr/>
        </p:nvGrpSpPr>
        <p:grpSpPr>
          <a:xfrm rot="21449184">
            <a:off x="4040906" y="2374964"/>
            <a:ext cx="1193800" cy="596900"/>
            <a:chOff x="2178383" y="3436674"/>
            <a:chExt cx="1193800" cy="596900"/>
          </a:xfrm>
        </p:grpSpPr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1D726B9F-8219-4735-8055-7FEAF767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2476833" y="3138224"/>
              <a:ext cx="596900" cy="1193800"/>
            </a:xfrm>
            <a:prstGeom prst="rect">
              <a:avLst/>
            </a:prstGeom>
          </p:spPr>
        </p:pic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30C6E672-5F1A-479F-A448-8CB06C9B822F}"/>
                </a:ext>
              </a:extLst>
            </p:cNvPr>
            <p:cNvSpPr txBox="1"/>
            <p:nvPr/>
          </p:nvSpPr>
          <p:spPr>
            <a:xfrm>
              <a:off x="2458449" y="3538024"/>
              <a:ext cx="6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ego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9192CD85-4DA6-4B71-9778-8F273DA4D209}"/>
              </a:ext>
            </a:extLst>
          </p:cNvPr>
          <p:cNvCxnSpPr>
            <a:cxnSpLocks/>
          </p:cNvCxnSpPr>
          <p:nvPr/>
        </p:nvCxnSpPr>
        <p:spPr>
          <a:xfrm>
            <a:off x="2704043" y="3594015"/>
            <a:ext cx="720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31ABAF2F-0D9A-422C-B858-567009B52643}"/>
              </a:ext>
            </a:extLst>
          </p:cNvPr>
          <p:cNvCxnSpPr>
            <a:cxnSpLocks/>
          </p:cNvCxnSpPr>
          <p:nvPr/>
        </p:nvCxnSpPr>
        <p:spPr>
          <a:xfrm>
            <a:off x="6609069" y="2755748"/>
            <a:ext cx="3294974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9">
            <a:extLst>
              <a:ext uri="{FF2B5EF4-FFF2-40B4-BE49-F238E27FC236}">
                <a16:creationId xmlns:a16="http://schemas.microsoft.com/office/drawing/2014/main" id="{44C4C46C-92D3-42DE-9A09-8EBA9D6B367D}"/>
              </a:ext>
            </a:extLst>
          </p:cNvPr>
          <p:cNvSpPr/>
          <p:nvPr/>
        </p:nvSpPr>
        <p:spPr>
          <a:xfrm>
            <a:off x="2557638" y="4065646"/>
            <a:ext cx="7469878" cy="2096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B6DC9A92-9618-4160-9F1C-8767AE1F916F}"/>
              </a:ext>
            </a:extLst>
          </p:cNvPr>
          <p:cNvCxnSpPr>
            <a:cxnSpLocks/>
          </p:cNvCxnSpPr>
          <p:nvPr/>
        </p:nvCxnSpPr>
        <p:spPr>
          <a:xfrm>
            <a:off x="2704043" y="4270105"/>
            <a:ext cx="720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1">
            <a:extLst>
              <a:ext uri="{FF2B5EF4-FFF2-40B4-BE49-F238E27FC236}">
                <a16:creationId xmlns:a16="http://schemas.microsoft.com/office/drawing/2014/main" id="{AE8E2FF1-9558-452F-B1BC-C835E56297CC}"/>
              </a:ext>
            </a:extLst>
          </p:cNvPr>
          <p:cNvCxnSpPr>
            <a:cxnSpLocks/>
          </p:cNvCxnSpPr>
          <p:nvPr/>
        </p:nvCxnSpPr>
        <p:spPr>
          <a:xfrm>
            <a:off x="2704044" y="5130706"/>
            <a:ext cx="4066211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2">
            <a:extLst>
              <a:ext uri="{FF2B5EF4-FFF2-40B4-BE49-F238E27FC236}">
                <a16:creationId xmlns:a16="http://schemas.microsoft.com/office/drawing/2014/main" id="{F62D96FB-D689-456B-B9BC-49E8A20F725D}"/>
              </a:ext>
            </a:extLst>
          </p:cNvPr>
          <p:cNvGrpSpPr/>
          <p:nvPr/>
        </p:nvGrpSpPr>
        <p:grpSpPr>
          <a:xfrm>
            <a:off x="4040907" y="4913344"/>
            <a:ext cx="1193800" cy="596900"/>
            <a:chOff x="2178383" y="3436674"/>
            <a:chExt cx="1193800" cy="596900"/>
          </a:xfrm>
        </p:grpSpPr>
        <p:pic>
          <p:nvPicPr>
            <p:cNvPr id="17" name="Picture 23">
              <a:extLst>
                <a:ext uri="{FF2B5EF4-FFF2-40B4-BE49-F238E27FC236}">
                  <a16:creationId xmlns:a16="http://schemas.microsoft.com/office/drawing/2014/main" id="{87B0193E-1E78-441B-9A45-AB5F7BCF0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2476833" y="3138224"/>
              <a:ext cx="596900" cy="1193800"/>
            </a:xfrm>
            <a:prstGeom prst="rect">
              <a:avLst/>
            </a:prstGeom>
          </p:spPr>
        </p:pic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D1770A24-6332-40B1-A440-5AD907DB77A2}"/>
                </a:ext>
              </a:extLst>
            </p:cNvPr>
            <p:cNvSpPr txBox="1"/>
            <p:nvPr/>
          </p:nvSpPr>
          <p:spPr>
            <a:xfrm>
              <a:off x="2458449" y="3538024"/>
              <a:ext cx="6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ego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Connector 25">
            <a:extLst>
              <a:ext uri="{FF2B5EF4-FFF2-40B4-BE49-F238E27FC236}">
                <a16:creationId xmlns:a16="http://schemas.microsoft.com/office/drawing/2014/main" id="{CC0DC1FD-FF6D-4548-812E-4E35CF7BEECD}"/>
              </a:ext>
            </a:extLst>
          </p:cNvPr>
          <p:cNvCxnSpPr>
            <a:cxnSpLocks/>
          </p:cNvCxnSpPr>
          <p:nvPr/>
        </p:nvCxnSpPr>
        <p:spPr>
          <a:xfrm>
            <a:off x="2704043" y="5968973"/>
            <a:ext cx="720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6">
            <a:extLst>
              <a:ext uri="{FF2B5EF4-FFF2-40B4-BE49-F238E27FC236}">
                <a16:creationId xmlns:a16="http://schemas.microsoft.com/office/drawing/2014/main" id="{1F76FAE8-EA1B-4D5E-986E-06F0C26723F6}"/>
              </a:ext>
            </a:extLst>
          </p:cNvPr>
          <p:cNvCxnSpPr>
            <a:cxnSpLocks/>
          </p:cNvCxnSpPr>
          <p:nvPr/>
        </p:nvCxnSpPr>
        <p:spPr>
          <a:xfrm>
            <a:off x="6609069" y="5130706"/>
            <a:ext cx="3294974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7">
            <a:extLst>
              <a:ext uri="{FF2B5EF4-FFF2-40B4-BE49-F238E27FC236}">
                <a16:creationId xmlns:a16="http://schemas.microsoft.com/office/drawing/2014/main" id="{8889F7AC-C1B2-4737-BA6D-D6EB06965B5A}"/>
              </a:ext>
            </a:extLst>
          </p:cNvPr>
          <p:cNvCxnSpPr>
            <a:cxnSpLocks/>
          </p:cNvCxnSpPr>
          <p:nvPr/>
        </p:nvCxnSpPr>
        <p:spPr>
          <a:xfrm flipH="1">
            <a:off x="3321050" y="2617369"/>
            <a:ext cx="2692401" cy="11604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1">
            <a:extLst>
              <a:ext uri="{FF2B5EF4-FFF2-40B4-BE49-F238E27FC236}">
                <a16:creationId xmlns:a16="http://schemas.microsoft.com/office/drawing/2014/main" id="{9B1984B2-7ADA-4B59-BDE2-3282BBEDD4C1}"/>
              </a:ext>
            </a:extLst>
          </p:cNvPr>
          <p:cNvCxnSpPr>
            <a:cxnSpLocks/>
          </p:cNvCxnSpPr>
          <p:nvPr/>
        </p:nvCxnSpPr>
        <p:spPr>
          <a:xfrm flipH="1">
            <a:off x="3421305" y="5199360"/>
            <a:ext cx="2750895" cy="38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35">
            <a:extLst>
              <a:ext uri="{FF2B5EF4-FFF2-40B4-BE49-F238E27FC236}">
                <a16:creationId xmlns:a16="http://schemas.microsoft.com/office/drawing/2014/main" id="{492EECA6-FF16-44EB-BF42-C79A4DB9FFB5}"/>
              </a:ext>
            </a:extLst>
          </p:cNvPr>
          <p:cNvSpPr txBox="1"/>
          <p:nvPr/>
        </p:nvSpPr>
        <p:spPr>
          <a:xfrm>
            <a:off x="8769723" y="2982962"/>
            <a:ext cx="105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本车道 </a:t>
            </a:r>
          </a:p>
        </p:txBody>
      </p:sp>
      <p:sp>
        <p:nvSpPr>
          <p:cNvPr id="24" name="TextBox 36">
            <a:extLst>
              <a:ext uri="{FF2B5EF4-FFF2-40B4-BE49-F238E27FC236}">
                <a16:creationId xmlns:a16="http://schemas.microsoft.com/office/drawing/2014/main" id="{02DD7E6C-077E-4D09-9736-5828FDBFC9CE}"/>
              </a:ext>
            </a:extLst>
          </p:cNvPr>
          <p:cNvSpPr txBox="1"/>
          <p:nvPr/>
        </p:nvSpPr>
        <p:spPr>
          <a:xfrm>
            <a:off x="8769723" y="2185041"/>
            <a:ext cx="121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目标车道 </a:t>
            </a:r>
          </a:p>
        </p:txBody>
      </p:sp>
      <p:sp>
        <p:nvSpPr>
          <p:cNvPr id="25" name="TextBox 37">
            <a:extLst>
              <a:ext uri="{FF2B5EF4-FFF2-40B4-BE49-F238E27FC236}">
                <a16:creationId xmlns:a16="http://schemas.microsoft.com/office/drawing/2014/main" id="{B757AB58-0E1B-46EC-8624-0163505597FA}"/>
              </a:ext>
            </a:extLst>
          </p:cNvPr>
          <p:cNvSpPr txBox="1"/>
          <p:nvPr/>
        </p:nvSpPr>
        <p:spPr>
          <a:xfrm>
            <a:off x="8856302" y="5340382"/>
            <a:ext cx="105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本车道 </a:t>
            </a:r>
          </a:p>
        </p:txBody>
      </p:sp>
      <p:sp>
        <p:nvSpPr>
          <p:cNvPr id="26" name="TextBox 38">
            <a:extLst>
              <a:ext uri="{FF2B5EF4-FFF2-40B4-BE49-F238E27FC236}">
                <a16:creationId xmlns:a16="http://schemas.microsoft.com/office/drawing/2014/main" id="{80A97422-72AB-4141-B2FE-524B80AFABBF}"/>
              </a:ext>
            </a:extLst>
          </p:cNvPr>
          <p:cNvSpPr txBox="1"/>
          <p:nvPr/>
        </p:nvSpPr>
        <p:spPr>
          <a:xfrm>
            <a:off x="8856302" y="4542461"/>
            <a:ext cx="121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目标车道 </a:t>
            </a:r>
          </a:p>
        </p:txBody>
      </p:sp>
    </p:spTree>
    <p:extLst>
      <p:ext uri="{BB962C8B-B14F-4D97-AF65-F5344CB8AC3E}">
        <p14:creationId xmlns:p14="http://schemas.microsoft.com/office/powerpoint/2010/main" val="3317811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3F1DC23-3B06-48EB-8104-E1A83956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巡航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2DB5C-E944-4218-87A7-9DBB23A46B76}"/>
              </a:ext>
            </a:extLst>
          </p:cNvPr>
          <p:cNvSpPr/>
          <p:nvPr/>
        </p:nvSpPr>
        <p:spPr>
          <a:xfrm>
            <a:off x="2557638" y="1690688"/>
            <a:ext cx="7469878" cy="2096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A95EC6-B896-4767-A60F-46890BC6ED08}"/>
              </a:ext>
            </a:extLst>
          </p:cNvPr>
          <p:cNvCxnSpPr>
            <a:cxnSpLocks/>
          </p:cNvCxnSpPr>
          <p:nvPr/>
        </p:nvCxnSpPr>
        <p:spPr>
          <a:xfrm>
            <a:off x="2704043" y="1895147"/>
            <a:ext cx="720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30D800-DF8F-4C54-9A5C-11C2E899F622}"/>
              </a:ext>
            </a:extLst>
          </p:cNvPr>
          <p:cNvCxnSpPr>
            <a:cxnSpLocks/>
          </p:cNvCxnSpPr>
          <p:nvPr/>
        </p:nvCxnSpPr>
        <p:spPr>
          <a:xfrm>
            <a:off x="2704044" y="2755748"/>
            <a:ext cx="4066211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8">
            <a:extLst>
              <a:ext uri="{FF2B5EF4-FFF2-40B4-BE49-F238E27FC236}">
                <a16:creationId xmlns:a16="http://schemas.microsoft.com/office/drawing/2014/main" id="{2DF7DE1F-2984-4E04-8750-13FA05EDAB00}"/>
              </a:ext>
            </a:extLst>
          </p:cNvPr>
          <p:cNvGrpSpPr/>
          <p:nvPr/>
        </p:nvGrpSpPr>
        <p:grpSpPr>
          <a:xfrm>
            <a:off x="3299502" y="2028196"/>
            <a:ext cx="1193800" cy="596900"/>
            <a:chOff x="2178383" y="3436674"/>
            <a:chExt cx="1193800" cy="596900"/>
          </a:xfrm>
        </p:grpSpPr>
        <p:pic>
          <p:nvPicPr>
            <p:cNvPr id="9" name="Picture 14">
              <a:extLst>
                <a:ext uri="{FF2B5EF4-FFF2-40B4-BE49-F238E27FC236}">
                  <a16:creationId xmlns:a16="http://schemas.microsoft.com/office/drawing/2014/main" id="{1D726B9F-8219-4735-8055-7FEAF7670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2476833" y="3138224"/>
              <a:ext cx="596900" cy="1193800"/>
            </a:xfrm>
            <a:prstGeom prst="rect">
              <a:avLst/>
            </a:prstGeom>
          </p:spPr>
        </p:pic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30C6E672-5F1A-479F-A448-8CB06C9B822F}"/>
                </a:ext>
              </a:extLst>
            </p:cNvPr>
            <p:cNvSpPr txBox="1"/>
            <p:nvPr/>
          </p:nvSpPr>
          <p:spPr>
            <a:xfrm>
              <a:off x="2458449" y="3538024"/>
              <a:ext cx="6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ego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1" name="Straight Connector 9">
            <a:extLst>
              <a:ext uri="{FF2B5EF4-FFF2-40B4-BE49-F238E27FC236}">
                <a16:creationId xmlns:a16="http://schemas.microsoft.com/office/drawing/2014/main" id="{9192CD85-4DA6-4B71-9778-8F273DA4D209}"/>
              </a:ext>
            </a:extLst>
          </p:cNvPr>
          <p:cNvCxnSpPr>
            <a:cxnSpLocks/>
          </p:cNvCxnSpPr>
          <p:nvPr/>
        </p:nvCxnSpPr>
        <p:spPr>
          <a:xfrm>
            <a:off x="2704043" y="3594015"/>
            <a:ext cx="720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6">
            <a:extLst>
              <a:ext uri="{FF2B5EF4-FFF2-40B4-BE49-F238E27FC236}">
                <a16:creationId xmlns:a16="http://schemas.microsoft.com/office/drawing/2014/main" id="{31ABAF2F-0D9A-422C-B858-567009B52643}"/>
              </a:ext>
            </a:extLst>
          </p:cNvPr>
          <p:cNvCxnSpPr>
            <a:cxnSpLocks/>
          </p:cNvCxnSpPr>
          <p:nvPr/>
        </p:nvCxnSpPr>
        <p:spPr>
          <a:xfrm>
            <a:off x="6609069" y="2755748"/>
            <a:ext cx="3294974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9">
            <a:extLst>
              <a:ext uri="{FF2B5EF4-FFF2-40B4-BE49-F238E27FC236}">
                <a16:creationId xmlns:a16="http://schemas.microsoft.com/office/drawing/2014/main" id="{44C4C46C-92D3-42DE-9A09-8EBA9D6B367D}"/>
              </a:ext>
            </a:extLst>
          </p:cNvPr>
          <p:cNvSpPr/>
          <p:nvPr/>
        </p:nvSpPr>
        <p:spPr>
          <a:xfrm>
            <a:off x="2557638" y="4065646"/>
            <a:ext cx="7469878" cy="209676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B6DC9A92-9618-4160-9F1C-8767AE1F916F}"/>
              </a:ext>
            </a:extLst>
          </p:cNvPr>
          <p:cNvCxnSpPr>
            <a:cxnSpLocks/>
          </p:cNvCxnSpPr>
          <p:nvPr/>
        </p:nvCxnSpPr>
        <p:spPr>
          <a:xfrm>
            <a:off x="2704043" y="4270105"/>
            <a:ext cx="720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1">
            <a:extLst>
              <a:ext uri="{FF2B5EF4-FFF2-40B4-BE49-F238E27FC236}">
                <a16:creationId xmlns:a16="http://schemas.microsoft.com/office/drawing/2014/main" id="{AE8E2FF1-9558-452F-B1BC-C835E56297CC}"/>
              </a:ext>
            </a:extLst>
          </p:cNvPr>
          <p:cNvCxnSpPr>
            <a:cxnSpLocks/>
          </p:cNvCxnSpPr>
          <p:nvPr/>
        </p:nvCxnSpPr>
        <p:spPr>
          <a:xfrm>
            <a:off x="2704044" y="5130706"/>
            <a:ext cx="4066211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22">
            <a:extLst>
              <a:ext uri="{FF2B5EF4-FFF2-40B4-BE49-F238E27FC236}">
                <a16:creationId xmlns:a16="http://schemas.microsoft.com/office/drawing/2014/main" id="{F62D96FB-D689-456B-B9BC-49E8A20F725D}"/>
              </a:ext>
            </a:extLst>
          </p:cNvPr>
          <p:cNvGrpSpPr/>
          <p:nvPr/>
        </p:nvGrpSpPr>
        <p:grpSpPr>
          <a:xfrm>
            <a:off x="4040907" y="4913344"/>
            <a:ext cx="1193800" cy="596900"/>
            <a:chOff x="2178383" y="3436674"/>
            <a:chExt cx="1193800" cy="596900"/>
          </a:xfrm>
        </p:grpSpPr>
        <p:pic>
          <p:nvPicPr>
            <p:cNvPr id="17" name="Picture 23">
              <a:extLst>
                <a:ext uri="{FF2B5EF4-FFF2-40B4-BE49-F238E27FC236}">
                  <a16:creationId xmlns:a16="http://schemas.microsoft.com/office/drawing/2014/main" id="{87B0193E-1E78-441B-9A45-AB5F7BCF0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2476833" y="3138224"/>
              <a:ext cx="596900" cy="1193800"/>
            </a:xfrm>
            <a:prstGeom prst="rect">
              <a:avLst/>
            </a:prstGeom>
          </p:spPr>
        </p:pic>
        <p:sp>
          <p:nvSpPr>
            <p:cNvPr id="18" name="TextBox 24">
              <a:extLst>
                <a:ext uri="{FF2B5EF4-FFF2-40B4-BE49-F238E27FC236}">
                  <a16:creationId xmlns:a16="http://schemas.microsoft.com/office/drawing/2014/main" id="{D1770A24-6332-40B1-A440-5AD907DB77A2}"/>
                </a:ext>
              </a:extLst>
            </p:cNvPr>
            <p:cNvSpPr txBox="1"/>
            <p:nvPr/>
          </p:nvSpPr>
          <p:spPr>
            <a:xfrm>
              <a:off x="2458449" y="3538024"/>
              <a:ext cx="6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ego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9" name="Straight Connector 25">
            <a:extLst>
              <a:ext uri="{FF2B5EF4-FFF2-40B4-BE49-F238E27FC236}">
                <a16:creationId xmlns:a16="http://schemas.microsoft.com/office/drawing/2014/main" id="{CC0DC1FD-FF6D-4548-812E-4E35CF7BEECD}"/>
              </a:ext>
            </a:extLst>
          </p:cNvPr>
          <p:cNvCxnSpPr>
            <a:cxnSpLocks/>
          </p:cNvCxnSpPr>
          <p:nvPr/>
        </p:nvCxnSpPr>
        <p:spPr>
          <a:xfrm>
            <a:off x="2704043" y="5968973"/>
            <a:ext cx="720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26">
            <a:extLst>
              <a:ext uri="{FF2B5EF4-FFF2-40B4-BE49-F238E27FC236}">
                <a16:creationId xmlns:a16="http://schemas.microsoft.com/office/drawing/2014/main" id="{1F76FAE8-EA1B-4D5E-986E-06F0C26723F6}"/>
              </a:ext>
            </a:extLst>
          </p:cNvPr>
          <p:cNvCxnSpPr>
            <a:cxnSpLocks/>
          </p:cNvCxnSpPr>
          <p:nvPr/>
        </p:nvCxnSpPr>
        <p:spPr>
          <a:xfrm>
            <a:off x="6609069" y="5130706"/>
            <a:ext cx="3294974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1">
            <a:extLst>
              <a:ext uri="{FF2B5EF4-FFF2-40B4-BE49-F238E27FC236}">
                <a16:creationId xmlns:a16="http://schemas.microsoft.com/office/drawing/2014/main" id="{9B1984B2-7ADA-4B59-BDE2-3282BBEDD4C1}"/>
              </a:ext>
            </a:extLst>
          </p:cNvPr>
          <p:cNvCxnSpPr>
            <a:cxnSpLocks/>
          </p:cNvCxnSpPr>
          <p:nvPr/>
        </p:nvCxnSpPr>
        <p:spPr>
          <a:xfrm flipH="1">
            <a:off x="3421305" y="5199360"/>
            <a:ext cx="2750895" cy="381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37">
            <a:extLst>
              <a:ext uri="{FF2B5EF4-FFF2-40B4-BE49-F238E27FC236}">
                <a16:creationId xmlns:a16="http://schemas.microsoft.com/office/drawing/2014/main" id="{B757AB58-0E1B-46EC-8624-0163505597FA}"/>
              </a:ext>
            </a:extLst>
          </p:cNvPr>
          <p:cNvSpPr txBox="1"/>
          <p:nvPr/>
        </p:nvSpPr>
        <p:spPr>
          <a:xfrm>
            <a:off x="8856302" y="5340382"/>
            <a:ext cx="1051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本车道 </a:t>
            </a:r>
          </a:p>
        </p:txBody>
      </p:sp>
      <p:sp>
        <p:nvSpPr>
          <p:cNvPr id="26" name="TextBox 38">
            <a:extLst>
              <a:ext uri="{FF2B5EF4-FFF2-40B4-BE49-F238E27FC236}">
                <a16:creationId xmlns:a16="http://schemas.microsoft.com/office/drawing/2014/main" id="{80A97422-72AB-4141-B2FE-524B80AFABBF}"/>
              </a:ext>
            </a:extLst>
          </p:cNvPr>
          <p:cNvSpPr txBox="1"/>
          <p:nvPr/>
        </p:nvSpPr>
        <p:spPr>
          <a:xfrm>
            <a:off x="8856302" y="4542461"/>
            <a:ext cx="121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目标车道 </a:t>
            </a:r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BF7DF1FC-0296-1FEB-3ADE-BD84AD5DF1BA}"/>
              </a:ext>
            </a:extLst>
          </p:cNvPr>
          <p:cNvCxnSpPr/>
          <p:nvPr/>
        </p:nvCxnSpPr>
        <p:spPr>
          <a:xfrm>
            <a:off x="4493302" y="2314212"/>
            <a:ext cx="647109" cy="124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603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C13881-BA4F-4E73-AD06-EFFD6479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其他参考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9C6288-B45C-4F92-80B4-FA4C41FE9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06" y="4966132"/>
            <a:ext cx="3781354" cy="1678880"/>
          </a:xfrm>
          <a:prstGeom prst="rect">
            <a:avLst/>
          </a:prstGeom>
        </p:spPr>
      </p:pic>
      <p:sp>
        <p:nvSpPr>
          <p:cNvPr id="4" name="Rectangle 46">
            <a:extLst>
              <a:ext uri="{FF2B5EF4-FFF2-40B4-BE49-F238E27FC236}">
                <a16:creationId xmlns:a16="http://schemas.microsoft.com/office/drawing/2014/main" id="{B31D53C9-FC58-481B-A22D-48C11A4AAC8C}"/>
              </a:ext>
            </a:extLst>
          </p:cNvPr>
          <p:cNvSpPr/>
          <p:nvPr/>
        </p:nvSpPr>
        <p:spPr>
          <a:xfrm>
            <a:off x="350602" y="1129071"/>
            <a:ext cx="6195342" cy="183783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5" name="Straight Connector 6">
            <a:extLst>
              <a:ext uri="{FF2B5EF4-FFF2-40B4-BE49-F238E27FC236}">
                <a16:creationId xmlns:a16="http://schemas.microsoft.com/office/drawing/2014/main" id="{0FDFFC45-C7A5-4659-A0BF-4E2DE8E1F8C6}"/>
              </a:ext>
            </a:extLst>
          </p:cNvPr>
          <p:cNvCxnSpPr>
            <a:cxnSpLocks/>
          </p:cNvCxnSpPr>
          <p:nvPr/>
        </p:nvCxnSpPr>
        <p:spPr>
          <a:xfrm>
            <a:off x="473000" y="1300002"/>
            <a:ext cx="5430929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7">
            <a:extLst>
              <a:ext uri="{FF2B5EF4-FFF2-40B4-BE49-F238E27FC236}">
                <a16:creationId xmlns:a16="http://schemas.microsoft.com/office/drawing/2014/main" id="{073FFF18-125B-4F59-8054-8AE681888D1D}"/>
              </a:ext>
            </a:extLst>
          </p:cNvPr>
          <p:cNvCxnSpPr>
            <a:cxnSpLocks/>
          </p:cNvCxnSpPr>
          <p:nvPr/>
        </p:nvCxnSpPr>
        <p:spPr>
          <a:xfrm>
            <a:off x="473000" y="2019479"/>
            <a:ext cx="545814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8">
            <a:extLst>
              <a:ext uri="{FF2B5EF4-FFF2-40B4-BE49-F238E27FC236}">
                <a16:creationId xmlns:a16="http://schemas.microsoft.com/office/drawing/2014/main" id="{E9738EED-D40F-4E01-B20C-3E0ACF25B193}"/>
              </a:ext>
            </a:extLst>
          </p:cNvPr>
          <p:cNvCxnSpPr>
            <a:cxnSpLocks/>
          </p:cNvCxnSpPr>
          <p:nvPr/>
        </p:nvCxnSpPr>
        <p:spPr>
          <a:xfrm>
            <a:off x="473000" y="2718177"/>
            <a:ext cx="570455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9">
            <a:extLst>
              <a:ext uri="{FF2B5EF4-FFF2-40B4-BE49-F238E27FC236}">
                <a16:creationId xmlns:a16="http://schemas.microsoft.com/office/drawing/2014/main" id="{E32E80EA-0AB3-4EA1-BA52-403D699ADAAD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 rot="5400000">
            <a:off x="937917" y="1911707"/>
            <a:ext cx="499018" cy="998036"/>
          </a:xfrm>
          <a:prstGeom prst="rect">
            <a:avLst/>
          </a:prstGeom>
        </p:spPr>
      </p:pic>
      <p:sp>
        <p:nvSpPr>
          <p:cNvPr id="9" name="Explosion: 8 Points 35">
            <a:extLst>
              <a:ext uri="{FF2B5EF4-FFF2-40B4-BE49-F238E27FC236}">
                <a16:creationId xmlns:a16="http://schemas.microsoft.com/office/drawing/2014/main" id="{C21823CF-A0B3-467C-8A70-59E4D940D2DB}"/>
              </a:ext>
            </a:extLst>
          </p:cNvPr>
          <p:cNvSpPr/>
          <p:nvPr/>
        </p:nvSpPr>
        <p:spPr>
          <a:xfrm>
            <a:off x="3905629" y="2229923"/>
            <a:ext cx="459119" cy="340453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sp>
        <p:nvSpPr>
          <p:cNvPr id="10" name="TextBox 38">
            <a:extLst>
              <a:ext uri="{FF2B5EF4-FFF2-40B4-BE49-F238E27FC236}">
                <a16:creationId xmlns:a16="http://schemas.microsoft.com/office/drawing/2014/main" id="{A70510BF-8F17-4120-8200-8DBAB577D319}"/>
              </a:ext>
            </a:extLst>
          </p:cNvPr>
          <p:cNvSpPr txBox="1"/>
          <p:nvPr/>
        </p:nvSpPr>
        <p:spPr>
          <a:xfrm>
            <a:off x="902792" y="2229923"/>
            <a:ext cx="530870" cy="308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ego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pic>
        <p:nvPicPr>
          <p:cNvPr id="11" name="Picture 36">
            <a:extLst>
              <a:ext uri="{FF2B5EF4-FFF2-40B4-BE49-F238E27FC236}">
                <a16:creationId xmlns:a16="http://schemas.microsoft.com/office/drawing/2014/main" id="{B6D7C63A-7AAB-4EF6-900E-2D1C08BB0883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 rot="6267136">
            <a:off x="2407063" y="1394939"/>
            <a:ext cx="499018" cy="998036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405E665-49FC-43F8-9CCB-13AEE1796A14}"/>
              </a:ext>
            </a:extLst>
          </p:cNvPr>
          <p:cNvCxnSpPr>
            <a:cxnSpLocks/>
          </p:cNvCxnSpPr>
          <p:nvPr/>
        </p:nvCxnSpPr>
        <p:spPr>
          <a:xfrm>
            <a:off x="3202070" y="2039759"/>
            <a:ext cx="703559" cy="241615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876B353-CAD4-439B-B6E8-D2098D1F7A5B}"/>
              </a:ext>
            </a:extLst>
          </p:cNvPr>
          <p:cNvCxnSpPr>
            <a:cxnSpLocks/>
          </p:cNvCxnSpPr>
          <p:nvPr/>
        </p:nvCxnSpPr>
        <p:spPr>
          <a:xfrm>
            <a:off x="1763994" y="2447591"/>
            <a:ext cx="880732" cy="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7E3C2935-D06D-4BEE-AA32-FB2F1D29B7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81" y="4719726"/>
            <a:ext cx="4980495" cy="192528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008EE75-5B90-4BC4-AD02-3013FAD04DC6}"/>
              </a:ext>
            </a:extLst>
          </p:cNvPr>
          <p:cNvSpPr txBox="1"/>
          <p:nvPr/>
        </p:nvSpPr>
        <p:spPr>
          <a:xfrm>
            <a:off x="271290" y="3255697"/>
            <a:ext cx="3877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可以参考其他场景图用已有图标进行组合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05DB70C-56C7-4AF7-9CE3-A4F96B2A6C29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927" y="1366989"/>
            <a:ext cx="459692" cy="48742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70B76F2-BDBC-4E5C-890F-2632994A788B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869" y="1366989"/>
            <a:ext cx="459692" cy="48742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1E00D71-D61E-4C43-A158-236BE88B9B7A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369" y="1366989"/>
            <a:ext cx="459692" cy="48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471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2F1C91D9-9224-D94B-86BD-7B677D6B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匝道他车</a:t>
            </a:r>
            <a:r>
              <a:rPr lang="en-US" altLang="zh-CN" sz="2800" dirty="0"/>
              <a:t>cutout</a:t>
            </a:r>
            <a:endParaRPr lang="zh-CN" altLang="en-US" sz="2800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B9718D-AE71-1B44-BFE1-8409B6BD620A}"/>
              </a:ext>
            </a:extLst>
          </p:cNvPr>
          <p:cNvGrpSpPr/>
          <p:nvPr/>
        </p:nvGrpSpPr>
        <p:grpSpPr>
          <a:xfrm>
            <a:off x="3354547" y="1507834"/>
            <a:ext cx="2152227" cy="4106847"/>
            <a:chOff x="1399412" y="1931681"/>
            <a:chExt cx="2152227" cy="4106847"/>
          </a:xfrm>
        </p:grpSpPr>
        <p:sp>
          <p:nvSpPr>
            <p:cNvPr id="16" name="等腰三角形 22">
              <a:extLst>
                <a:ext uri="{FF2B5EF4-FFF2-40B4-BE49-F238E27FC236}">
                  <a16:creationId xmlns:a16="http://schemas.microsoft.com/office/drawing/2014/main" id="{547BD7EF-DC8D-924B-8FC2-D8F881434D2D}"/>
                </a:ext>
              </a:extLst>
            </p:cNvPr>
            <p:cNvSpPr/>
            <p:nvPr/>
          </p:nvSpPr>
          <p:spPr>
            <a:xfrm>
              <a:off x="2130138" y="2865901"/>
              <a:ext cx="1421501" cy="1003264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217C78-4C41-E84B-9AE9-F0A3ABC0A677}"/>
                </a:ext>
              </a:extLst>
            </p:cNvPr>
            <p:cNvSpPr/>
            <p:nvPr/>
          </p:nvSpPr>
          <p:spPr>
            <a:xfrm>
              <a:off x="2130138" y="3827928"/>
              <a:ext cx="717410" cy="21693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43CAC5-C6CE-1A4F-9299-5FD432C133CE}"/>
                </a:ext>
              </a:extLst>
            </p:cNvPr>
            <p:cNvSpPr/>
            <p:nvPr/>
          </p:nvSpPr>
          <p:spPr>
            <a:xfrm>
              <a:off x="1399412" y="1931681"/>
              <a:ext cx="717410" cy="40406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直接连接符 26">
              <a:extLst>
                <a:ext uri="{FF2B5EF4-FFF2-40B4-BE49-F238E27FC236}">
                  <a16:creationId xmlns:a16="http://schemas.microsoft.com/office/drawing/2014/main" id="{6EBBB827-3B27-4C47-8B87-8DF2DCE8E192}"/>
                </a:ext>
              </a:extLst>
            </p:cNvPr>
            <p:cNvCxnSpPr>
              <a:cxnSpLocks/>
            </p:cNvCxnSpPr>
            <p:nvPr/>
          </p:nvCxnSpPr>
          <p:spPr>
            <a:xfrm>
              <a:off x="3513159" y="3869165"/>
              <a:ext cx="7300" cy="21693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7">
              <a:extLst>
                <a:ext uri="{FF2B5EF4-FFF2-40B4-BE49-F238E27FC236}">
                  <a16:creationId xmlns:a16="http://schemas.microsoft.com/office/drawing/2014/main" id="{715F68E0-E8C1-724F-B79C-74D936822A0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2130138" y="2865901"/>
              <a:ext cx="7276" cy="3131388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8">
              <a:extLst>
                <a:ext uri="{FF2B5EF4-FFF2-40B4-BE49-F238E27FC236}">
                  <a16:creationId xmlns:a16="http://schemas.microsoft.com/office/drawing/2014/main" id="{6763CEFA-07BF-7143-9D66-F6555B7ED896}"/>
                </a:ext>
              </a:extLst>
            </p:cNvPr>
            <p:cNvCxnSpPr>
              <a:cxnSpLocks/>
            </p:cNvCxnSpPr>
            <p:nvPr/>
          </p:nvCxnSpPr>
          <p:spPr>
            <a:xfrm>
              <a:off x="2130138" y="1956632"/>
              <a:ext cx="0" cy="9092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9">
              <a:extLst>
                <a:ext uri="{FF2B5EF4-FFF2-40B4-BE49-F238E27FC236}">
                  <a16:creationId xmlns:a16="http://schemas.microsoft.com/office/drawing/2014/main" id="{A45DFC99-3A38-1C44-821A-D8312ED12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0138" y="2853022"/>
              <a:ext cx="1421501" cy="10032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" descr="Car Top Red">
            <a:extLst>
              <a:ext uri="{FF2B5EF4-FFF2-40B4-BE49-F238E27FC236}">
                <a16:creationId xmlns:a16="http://schemas.microsoft.com/office/drawing/2014/main" id="{C4AD125F-FCA5-4B4E-9278-9304AB855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187095" y="4572000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4A31E84-E4FF-A241-8E0F-A60BAA053B4C}"/>
              </a:ext>
            </a:extLst>
          </p:cNvPr>
          <p:cNvSpPr/>
          <p:nvPr/>
        </p:nvSpPr>
        <p:spPr>
          <a:xfrm>
            <a:off x="2617990" y="1492867"/>
            <a:ext cx="717410" cy="404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43">
            <a:extLst>
              <a:ext uri="{FF2B5EF4-FFF2-40B4-BE49-F238E27FC236}">
                <a16:creationId xmlns:a16="http://schemas.microsoft.com/office/drawing/2014/main" id="{618C599D-6064-2B42-A123-7AD2D9D7BC5B}"/>
              </a:ext>
            </a:extLst>
          </p:cNvPr>
          <p:cNvCxnSpPr/>
          <p:nvPr/>
        </p:nvCxnSpPr>
        <p:spPr>
          <a:xfrm>
            <a:off x="2610143" y="1507835"/>
            <a:ext cx="0" cy="4040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44">
            <a:extLst>
              <a:ext uri="{FF2B5EF4-FFF2-40B4-BE49-F238E27FC236}">
                <a16:creationId xmlns:a16="http://schemas.microsoft.com/office/drawing/2014/main" id="{167FADDE-FC6C-3B44-8958-AB3E9A9B9ADA}"/>
              </a:ext>
            </a:extLst>
          </p:cNvPr>
          <p:cNvCxnSpPr>
            <a:cxnSpLocks/>
          </p:cNvCxnSpPr>
          <p:nvPr/>
        </p:nvCxnSpPr>
        <p:spPr>
          <a:xfrm>
            <a:off x="3337502" y="1532785"/>
            <a:ext cx="30363" cy="40157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2BFEC13-90F3-E940-9C7B-707DC4CDFA09}"/>
              </a:ext>
            </a:extLst>
          </p:cNvPr>
          <p:cNvSpPr/>
          <p:nvPr/>
        </p:nvSpPr>
        <p:spPr>
          <a:xfrm>
            <a:off x="4809675" y="3404079"/>
            <a:ext cx="651263" cy="2160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1" name="Picture 2" descr="Car Top Red">
            <a:extLst>
              <a:ext uri="{FF2B5EF4-FFF2-40B4-BE49-F238E27FC236}">
                <a16:creationId xmlns:a16="http://schemas.microsoft.com/office/drawing/2014/main" id="{9E40D487-F34B-7D44-B418-CBBE56D7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44144" y="3404079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接连接符 27">
            <a:extLst>
              <a:ext uri="{FF2B5EF4-FFF2-40B4-BE49-F238E27FC236}">
                <a16:creationId xmlns:a16="http://schemas.microsoft.com/office/drawing/2014/main" id="{04D99212-AAA4-414C-BA09-22824892AA79}"/>
              </a:ext>
            </a:extLst>
          </p:cNvPr>
          <p:cNvCxnSpPr>
            <a:cxnSpLocks/>
          </p:cNvCxnSpPr>
          <p:nvPr/>
        </p:nvCxnSpPr>
        <p:spPr>
          <a:xfrm flipH="1">
            <a:off x="4807354" y="3016407"/>
            <a:ext cx="2321" cy="251711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E19A77E2-EDA8-1649-8991-3D4536B28950}"/>
              </a:ext>
            </a:extLst>
          </p:cNvPr>
          <p:cNvCxnSpPr>
            <a:cxnSpLocks/>
          </p:cNvCxnSpPr>
          <p:nvPr/>
        </p:nvCxnSpPr>
        <p:spPr>
          <a:xfrm rot="10800000">
            <a:off x="3905066" y="3041210"/>
            <a:ext cx="506927" cy="376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17">
            <a:extLst>
              <a:ext uri="{FF2B5EF4-FFF2-40B4-BE49-F238E27FC236}">
                <a16:creationId xmlns:a16="http://schemas.microsoft.com/office/drawing/2014/main" id="{611BDB25-C3E3-B845-B708-380BB0C4494C}"/>
              </a:ext>
            </a:extLst>
          </p:cNvPr>
          <p:cNvCxnSpPr>
            <a:cxnSpLocks/>
          </p:cNvCxnSpPr>
          <p:nvPr/>
        </p:nvCxnSpPr>
        <p:spPr>
          <a:xfrm flipV="1">
            <a:off x="4469962" y="4151586"/>
            <a:ext cx="0" cy="4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536008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2F1C91D9-9224-D94B-86BD-7B677D6B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匝道他车切入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B9718D-AE71-1B44-BFE1-8409B6BD620A}"/>
              </a:ext>
            </a:extLst>
          </p:cNvPr>
          <p:cNvGrpSpPr/>
          <p:nvPr/>
        </p:nvGrpSpPr>
        <p:grpSpPr>
          <a:xfrm>
            <a:off x="3354547" y="1507834"/>
            <a:ext cx="2172563" cy="4106847"/>
            <a:chOff x="1399412" y="1931681"/>
            <a:chExt cx="2172563" cy="4106847"/>
          </a:xfrm>
        </p:grpSpPr>
        <p:sp>
          <p:nvSpPr>
            <p:cNvPr id="16" name="等腰三角形 22">
              <a:extLst>
                <a:ext uri="{FF2B5EF4-FFF2-40B4-BE49-F238E27FC236}">
                  <a16:creationId xmlns:a16="http://schemas.microsoft.com/office/drawing/2014/main" id="{547BD7EF-DC8D-924B-8FC2-D8F881434D2D}"/>
                </a:ext>
              </a:extLst>
            </p:cNvPr>
            <p:cNvSpPr/>
            <p:nvPr/>
          </p:nvSpPr>
          <p:spPr>
            <a:xfrm>
              <a:off x="2130138" y="2865901"/>
              <a:ext cx="1421501" cy="1003264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217C78-4C41-E84B-9AE9-F0A3ABC0A677}"/>
                </a:ext>
              </a:extLst>
            </p:cNvPr>
            <p:cNvSpPr/>
            <p:nvPr/>
          </p:nvSpPr>
          <p:spPr>
            <a:xfrm>
              <a:off x="2130138" y="3827928"/>
              <a:ext cx="717410" cy="21693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43CAC5-C6CE-1A4F-9299-5FD432C133CE}"/>
                </a:ext>
              </a:extLst>
            </p:cNvPr>
            <p:cNvSpPr/>
            <p:nvPr/>
          </p:nvSpPr>
          <p:spPr>
            <a:xfrm>
              <a:off x="1399412" y="1931681"/>
              <a:ext cx="717410" cy="40406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直接连接符 26">
              <a:extLst>
                <a:ext uri="{FF2B5EF4-FFF2-40B4-BE49-F238E27FC236}">
                  <a16:creationId xmlns:a16="http://schemas.microsoft.com/office/drawing/2014/main" id="{6EBBB827-3B27-4C47-8B87-8DF2DCE8E192}"/>
                </a:ext>
              </a:extLst>
            </p:cNvPr>
            <p:cNvCxnSpPr>
              <a:cxnSpLocks/>
            </p:cNvCxnSpPr>
            <p:nvPr/>
          </p:nvCxnSpPr>
          <p:spPr>
            <a:xfrm>
              <a:off x="3564675" y="3869165"/>
              <a:ext cx="7300" cy="21693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7">
              <a:extLst>
                <a:ext uri="{FF2B5EF4-FFF2-40B4-BE49-F238E27FC236}">
                  <a16:creationId xmlns:a16="http://schemas.microsoft.com/office/drawing/2014/main" id="{715F68E0-E8C1-724F-B79C-74D936822A0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2130138" y="2865901"/>
              <a:ext cx="7276" cy="3131388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8">
              <a:extLst>
                <a:ext uri="{FF2B5EF4-FFF2-40B4-BE49-F238E27FC236}">
                  <a16:creationId xmlns:a16="http://schemas.microsoft.com/office/drawing/2014/main" id="{6763CEFA-07BF-7143-9D66-F6555B7ED896}"/>
                </a:ext>
              </a:extLst>
            </p:cNvPr>
            <p:cNvCxnSpPr>
              <a:cxnSpLocks/>
            </p:cNvCxnSpPr>
            <p:nvPr/>
          </p:nvCxnSpPr>
          <p:spPr>
            <a:xfrm>
              <a:off x="2130138" y="1956632"/>
              <a:ext cx="0" cy="9092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9">
              <a:extLst>
                <a:ext uri="{FF2B5EF4-FFF2-40B4-BE49-F238E27FC236}">
                  <a16:creationId xmlns:a16="http://schemas.microsoft.com/office/drawing/2014/main" id="{A45DFC99-3A38-1C44-821A-D8312ED12E6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 flipV="1">
              <a:off x="2130138" y="2865901"/>
              <a:ext cx="1441837" cy="99788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" descr="Car Top Red">
            <a:extLst>
              <a:ext uri="{FF2B5EF4-FFF2-40B4-BE49-F238E27FC236}">
                <a16:creationId xmlns:a16="http://schemas.microsoft.com/office/drawing/2014/main" id="{C4AD125F-FCA5-4B4E-9278-9304AB855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187095" y="4572000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4A31E84-E4FF-A241-8E0F-A60BAA053B4C}"/>
              </a:ext>
            </a:extLst>
          </p:cNvPr>
          <p:cNvSpPr/>
          <p:nvPr/>
        </p:nvSpPr>
        <p:spPr>
          <a:xfrm>
            <a:off x="2617990" y="1492867"/>
            <a:ext cx="717410" cy="404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43">
            <a:extLst>
              <a:ext uri="{FF2B5EF4-FFF2-40B4-BE49-F238E27FC236}">
                <a16:creationId xmlns:a16="http://schemas.microsoft.com/office/drawing/2014/main" id="{618C599D-6064-2B42-A123-7AD2D9D7BC5B}"/>
              </a:ext>
            </a:extLst>
          </p:cNvPr>
          <p:cNvCxnSpPr/>
          <p:nvPr/>
        </p:nvCxnSpPr>
        <p:spPr>
          <a:xfrm>
            <a:off x="2610143" y="1507835"/>
            <a:ext cx="0" cy="4040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44">
            <a:extLst>
              <a:ext uri="{FF2B5EF4-FFF2-40B4-BE49-F238E27FC236}">
                <a16:creationId xmlns:a16="http://schemas.microsoft.com/office/drawing/2014/main" id="{167FADDE-FC6C-3B44-8958-AB3E9A9B9ADA}"/>
              </a:ext>
            </a:extLst>
          </p:cNvPr>
          <p:cNvCxnSpPr>
            <a:cxnSpLocks/>
          </p:cNvCxnSpPr>
          <p:nvPr/>
        </p:nvCxnSpPr>
        <p:spPr>
          <a:xfrm>
            <a:off x="3337502" y="1532785"/>
            <a:ext cx="30363" cy="40157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2BFEC13-90F3-E940-9C7B-707DC4CDFA09}"/>
              </a:ext>
            </a:extLst>
          </p:cNvPr>
          <p:cNvSpPr/>
          <p:nvPr/>
        </p:nvSpPr>
        <p:spPr>
          <a:xfrm>
            <a:off x="4796796" y="3404079"/>
            <a:ext cx="697099" cy="2160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连接符 27">
            <a:extLst>
              <a:ext uri="{FF2B5EF4-FFF2-40B4-BE49-F238E27FC236}">
                <a16:creationId xmlns:a16="http://schemas.microsoft.com/office/drawing/2014/main" id="{04D99212-AAA4-414C-BA09-22824892AA79}"/>
              </a:ext>
            </a:extLst>
          </p:cNvPr>
          <p:cNvCxnSpPr>
            <a:cxnSpLocks/>
          </p:cNvCxnSpPr>
          <p:nvPr/>
        </p:nvCxnSpPr>
        <p:spPr>
          <a:xfrm flipH="1">
            <a:off x="4807354" y="3016407"/>
            <a:ext cx="2321" cy="251711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15981877-46CD-DE42-8E17-96C4DE3ACBD5}"/>
              </a:ext>
            </a:extLst>
          </p:cNvPr>
          <p:cNvGrpSpPr/>
          <p:nvPr/>
        </p:nvGrpSpPr>
        <p:grpSpPr>
          <a:xfrm>
            <a:off x="4525606" y="3820437"/>
            <a:ext cx="963395" cy="1201812"/>
            <a:chOff x="3780416" y="2801934"/>
            <a:chExt cx="963395" cy="1201812"/>
          </a:xfrm>
        </p:grpSpPr>
        <p:pic>
          <p:nvPicPr>
            <p:cNvPr id="31" name="Picture 2" descr="Car Top Red">
              <a:extLst>
                <a:ext uri="{FF2B5EF4-FFF2-40B4-BE49-F238E27FC236}">
                  <a16:creationId xmlns:a16="http://schemas.microsoft.com/office/drawing/2014/main" id="{9E40D487-F34B-7D44-B418-CBBE56D75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4144144" y="3404079"/>
              <a:ext cx="599667" cy="59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曲线连接符 11">
              <a:extLst>
                <a:ext uri="{FF2B5EF4-FFF2-40B4-BE49-F238E27FC236}">
                  <a16:creationId xmlns:a16="http://schemas.microsoft.com/office/drawing/2014/main" id="{E19A77E2-EDA8-1649-8991-3D4536B2895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780416" y="2801934"/>
              <a:ext cx="631579" cy="61572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直接箭头连接符 17">
            <a:extLst>
              <a:ext uri="{FF2B5EF4-FFF2-40B4-BE49-F238E27FC236}">
                <a16:creationId xmlns:a16="http://schemas.microsoft.com/office/drawing/2014/main" id="{611BDB25-C3E3-B845-B708-380BB0C4494C}"/>
              </a:ext>
            </a:extLst>
          </p:cNvPr>
          <p:cNvCxnSpPr>
            <a:cxnSpLocks/>
          </p:cNvCxnSpPr>
          <p:nvPr/>
        </p:nvCxnSpPr>
        <p:spPr>
          <a:xfrm flipV="1">
            <a:off x="4469962" y="4151586"/>
            <a:ext cx="0" cy="4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42727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2F1C91D9-9224-D94B-86BD-7B677D6B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匝道直道跟车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B9718D-AE71-1B44-BFE1-8409B6BD620A}"/>
              </a:ext>
            </a:extLst>
          </p:cNvPr>
          <p:cNvGrpSpPr/>
          <p:nvPr/>
        </p:nvGrpSpPr>
        <p:grpSpPr>
          <a:xfrm>
            <a:off x="3354547" y="1507834"/>
            <a:ext cx="2172563" cy="4106847"/>
            <a:chOff x="1399412" y="1931681"/>
            <a:chExt cx="2172563" cy="4106847"/>
          </a:xfrm>
        </p:grpSpPr>
        <p:sp>
          <p:nvSpPr>
            <p:cNvPr id="16" name="等腰三角形 22">
              <a:extLst>
                <a:ext uri="{FF2B5EF4-FFF2-40B4-BE49-F238E27FC236}">
                  <a16:creationId xmlns:a16="http://schemas.microsoft.com/office/drawing/2014/main" id="{547BD7EF-DC8D-924B-8FC2-D8F881434D2D}"/>
                </a:ext>
              </a:extLst>
            </p:cNvPr>
            <p:cNvSpPr/>
            <p:nvPr/>
          </p:nvSpPr>
          <p:spPr>
            <a:xfrm>
              <a:off x="2130138" y="2865901"/>
              <a:ext cx="1421501" cy="1003264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217C78-4C41-E84B-9AE9-F0A3ABC0A677}"/>
                </a:ext>
              </a:extLst>
            </p:cNvPr>
            <p:cNvSpPr/>
            <p:nvPr/>
          </p:nvSpPr>
          <p:spPr>
            <a:xfrm>
              <a:off x="2130138" y="3827928"/>
              <a:ext cx="717410" cy="21693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43CAC5-C6CE-1A4F-9299-5FD432C133CE}"/>
                </a:ext>
              </a:extLst>
            </p:cNvPr>
            <p:cNvSpPr/>
            <p:nvPr/>
          </p:nvSpPr>
          <p:spPr>
            <a:xfrm>
              <a:off x="1399412" y="1931681"/>
              <a:ext cx="717410" cy="40406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直接连接符 26">
              <a:extLst>
                <a:ext uri="{FF2B5EF4-FFF2-40B4-BE49-F238E27FC236}">
                  <a16:creationId xmlns:a16="http://schemas.microsoft.com/office/drawing/2014/main" id="{6EBBB827-3B27-4C47-8B87-8DF2DCE8E192}"/>
                </a:ext>
              </a:extLst>
            </p:cNvPr>
            <p:cNvCxnSpPr>
              <a:cxnSpLocks/>
            </p:cNvCxnSpPr>
            <p:nvPr/>
          </p:nvCxnSpPr>
          <p:spPr>
            <a:xfrm>
              <a:off x="3564675" y="3869165"/>
              <a:ext cx="7300" cy="21693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7">
              <a:extLst>
                <a:ext uri="{FF2B5EF4-FFF2-40B4-BE49-F238E27FC236}">
                  <a16:creationId xmlns:a16="http://schemas.microsoft.com/office/drawing/2014/main" id="{715F68E0-E8C1-724F-B79C-74D936822A0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2130138" y="2865901"/>
              <a:ext cx="7276" cy="3131388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8">
              <a:extLst>
                <a:ext uri="{FF2B5EF4-FFF2-40B4-BE49-F238E27FC236}">
                  <a16:creationId xmlns:a16="http://schemas.microsoft.com/office/drawing/2014/main" id="{6763CEFA-07BF-7143-9D66-F6555B7ED896}"/>
                </a:ext>
              </a:extLst>
            </p:cNvPr>
            <p:cNvCxnSpPr>
              <a:cxnSpLocks/>
            </p:cNvCxnSpPr>
            <p:nvPr/>
          </p:nvCxnSpPr>
          <p:spPr>
            <a:xfrm>
              <a:off x="2130138" y="1956632"/>
              <a:ext cx="0" cy="9092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9">
              <a:extLst>
                <a:ext uri="{FF2B5EF4-FFF2-40B4-BE49-F238E27FC236}">
                  <a16:creationId xmlns:a16="http://schemas.microsoft.com/office/drawing/2014/main" id="{A45DFC99-3A38-1C44-821A-D8312ED12E6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 flipV="1">
              <a:off x="2130138" y="2865901"/>
              <a:ext cx="1441837" cy="10032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" descr="Car Top Red">
            <a:extLst>
              <a:ext uri="{FF2B5EF4-FFF2-40B4-BE49-F238E27FC236}">
                <a16:creationId xmlns:a16="http://schemas.microsoft.com/office/drawing/2014/main" id="{C4AD125F-FCA5-4B4E-9278-9304AB855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187095" y="4687911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4A31E84-E4FF-A241-8E0F-A60BAA053B4C}"/>
              </a:ext>
            </a:extLst>
          </p:cNvPr>
          <p:cNvSpPr/>
          <p:nvPr/>
        </p:nvSpPr>
        <p:spPr>
          <a:xfrm>
            <a:off x="2617990" y="1492867"/>
            <a:ext cx="717410" cy="404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43">
            <a:extLst>
              <a:ext uri="{FF2B5EF4-FFF2-40B4-BE49-F238E27FC236}">
                <a16:creationId xmlns:a16="http://schemas.microsoft.com/office/drawing/2014/main" id="{618C599D-6064-2B42-A123-7AD2D9D7BC5B}"/>
              </a:ext>
            </a:extLst>
          </p:cNvPr>
          <p:cNvCxnSpPr/>
          <p:nvPr/>
        </p:nvCxnSpPr>
        <p:spPr>
          <a:xfrm>
            <a:off x="2610143" y="1507835"/>
            <a:ext cx="0" cy="4040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44">
            <a:extLst>
              <a:ext uri="{FF2B5EF4-FFF2-40B4-BE49-F238E27FC236}">
                <a16:creationId xmlns:a16="http://schemas.microsoft.com/office/drawing/2014/main" id="{167FADDE-FC6C-3B44-8958-AB3E9A9B9ADA}"/>
              </a:ext>
            </a:extLst>
          </p:cNvPr>
          <p:cNvCxnSpPr>
            <a:cxnSpLocks/>
          </p:cNvCxnSpPr>
          <p:nvPr/>
        </p:nvCxnSpPr>
        <p:spPr>
          <a:xfrm>
            <a:off x="3337502" y="1532785"/>
            <a:ext cx="30363" cy="40157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2BFEC13-90F3-E940-9C7B-707DC4CDFA09}"/>
              </a:ext>
            </a:extLst>
          </p:cNvPr>
          <p:cNvSpPr/>
          <p:nvPr/>
        </p:nvSpPr>
        <p:spPr>
          <a:xfrm>
            <a:off x="4809675" y="3445318"/>
            <a:ext cx="701770" cy="214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1" name="Picture 2" descr="Car Top Red">
            <a:extLst>
              <a:ext uri="{FF2B5EF4-FFF2-40B4-BE49-F238E27FC236}">
                <a16:creationId xmlns:a16="http://schemas.microsoft.com/office/drawing/2014/main" id="{9E40D487-F34B-7D44-B418-CBBE56D7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96356" y="3532819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接连接符 27">
            <a:extLst>
              <a:ext uri="{FF2B5EF4-FFF2-40B4-BE49-F238E27FC236}">
                <a16:creationId xmlns:a16="http://schemas.microsoft.com/office/drawing/2014/main" id="{04D99212-AAA4-414C-BA09-22824892AA79}"/>
              </a:ext>
            </a:extLst>
          </p:cNvPr>
          <p:cNvCxnSpPr>
            <a:cxnSpLocks/>
          </p:cNvCxnSpPr>
          <p:nvPr/>
        </p:nvCxnSpPr>
        <p:spPr>
          <a:xfrm flipH="1">
            <a:off x="4807354" y="3016407"/>
            <a:ext cx="2321" cy="251711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7">
            <a:extLst>
              <a:ext uri="{FF2B5EF4-FFF2-40B4-BE49-F238E27FC236}">
                <a16:creationId xmlns:a16="http://schemas.microsoft.com/office/drawing/2014/main" id="{611BDB25-C3E3-B845-B708-380BB0C4494C}"/>
              </a:ext>
            </a:extLst>
          </p:cNvPr>
          <p:cNvCxnSpPr>
            <a:cxnSpLocks/>
          </p:cNvCxnSpPr>
          <p:nvPr/>
        </p:nvCxnSpPr>
        <p:spPr>
          <a:xfrm flipV="1">
            <a:off x="4469962" y="4215981"/>
            <a:ext cx="0" cy="4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46494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2F1C91D9-9224-D94B-86BD-7B677D6B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匝道直道巡航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B9718D-AE71-1B44-BFE1-8409B6BD620A}"/>
              </a:ext>
            </a:extLst>
          </p:cNvPr>
          <p:cNvGrpSpPr/>
          <p:nvPr/>
        </p:nvGrpSpPr>
        <p:grpSpPr>
          <a:xfrm>
            <a:off x="3354547" y="1507834"/>
            <a:ext cx="2172563" cy="4106847"/>
            <a:chOff x="1399412" y="1931681"/>
            <a:chExt cx="2172563" cy="4106847"/>
          </a:xfrm>
        </p:grpSpPr>
        <p:sp>
          <p:nvSpPr>
            <p:cNvPr id="16" name="等腰三角形 22">
              <a:extLst>
                <a:ext uri="{FF2B5EF4-FFF2-40B4-BE49-F238E27FC236}">
                  <a16:creationId xmlns:a16="http://schemas.microsoft.com/office/drawing/2014/main" id="{547BD7EF-DC8D-924B-8FC2-D8F881434D2D}"/>
                </a:ext>
              </a:extLst>
            </p:cNvPr>
            <p:cNvSpPr/>
            <p:nvPr/>
          </p:nvSpPr>
          <p:spPr>
            <a:xfrm>
              <a:off x="2130138" y="2865901"/>
              <a:ext cx="1421501" cy="1003264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217C78-4C41-E84B-9AE9-F0A3ABC0A677}"/>
                </a:ext>
              </a:extLst>
            </p:cNvPr>
            <p:cNvSpPr/>
            <p:nvPr/>
          </p:nvSpPr>
          <p:spPr>
            <a:xfrm>
              <a:off x="2130138" y="3827928"/>
              <a:ext cx="717410" cy="21693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43CAC5-C6CE-1A4F-9299-5FD432C133CE}"/>
                </a:ext>
              </a:extLst>
            </p:cNvPr>
            <p:cNvSpPr/>
            <p:nvPr/>
          </p:nvSpPr>
          <p:spPr>
            <a:xfrm>
              <a:off x="1399412" y="1931681"/>
              <a:ext cx="717410" cy="40406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直接连接符 26">
              <a:extLst>
                <a:ext uri="{FF2B5EF4-FFF2-40B4-BE49-F238E27FC236}">
                  <a16:creationId xmlns:a16="http://schemas.microsoft.com/office/drawing/2014/main" id="{6EBBB827-3B27-4C47-8B87-8DF2DCE8E192}"/>
                </a:ext>
              </a:extLst>
            </p:cNvPr>
            <p:cNvCxnSpPr>
              <a:cxnSpLocks/>
            </p:cNvCxnSpPr>
            <p:nvPr/>
          </p:nvCxnSpPr>
          <p:spPr>
            <a:xfrm>
              <a:off x="3564675" y="3869165"/>
              <a:ext cx="7300" cy="21693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7">
              <a:extLst>
                <a:ext uri="{FF2B5EF4-FFF2-40B4-BE49-F238E27FC236}">
                  <a16:creationId xmlns:a16="http://schemas.microsoft.com/office/drawing/2014/main" id="{715F68E0-E8C1-724F-B79C-74D936822A0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2130138" y="2865901"/>
              <a:ext cx="7276" cy="3131388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8">
              <a:extLst>
                <a:ext uri="{FF2B5EF4-FFF2-40B4-BE49-F238E27FC236}">
                  <a16:creationId xmlns:a16="http://schemas.microsoft.com/office/drawing/2014/main" id="{6763CEFA-07BF-7143-9D66-F6555B7ED896}"/>
                </a:ext>
              </a:extLst>
            </p:cNvPr>
            <p:cNvCxnSpPr>
              <a:cxnSpLocks/>
            </p:cNvCxnSpPr>
            <p:nvPr/>
          </p:nvCxnSpPr>
          <p:spPr>
            <a:xfrm>
              <a:off x="2130138" y="1956632"/>
              <a:ext cx="0" cy="9092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9">
              <a:extLst>
                <a:ext uri="{FF2B5EF4-FFF2-40B4-BE49-F238E27FC236}">
                  <a16:creationId xmlns:a16="http://schemas.microsoft.com/office/drawing/2014/main" id="{A45DFC99-3A38-1C44-821A-D8312ED12E6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 flipV="1">
              <a:off x="2130138" y="2865901"/>
              <a:ext cx="1441837" cy="10032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" descr="Car Top Red">
            <a:extLst>
              <a:ext uri="{FF2B5EF4-FFF2-40B4-BE49-F238E27FC236}">
                <a16:creationId xmlns:a16="http://schemas.microsoft.com/office/drawing/2014/main" id="{C4AD125F-FCA5-4B4E-9278-9304AB855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187095" y="4687911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4A31E84-E4FF-A241-8E0F-A60BAA053B4C}"/>
              </a:ext>
            </a:extLst>
          </p:cNvPr>
          <p:cNvSpPr/>
          <p:nvPr/>
        </p:nvSpPr>
        <p:spPr>
          <a:xfrm>
            <a:off x="2617990" y="1492867"/>
            <a:ext cx="717410" cy="404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43">
            <a:extLst>
              <a:ext uri="{FF2B5EF4-FFF2-40B4-BE49-F238E27FC236}">
                <a16:creationId xmlns:a16="http://schemas.microsoft.com/office/drawing/2014/main" id="{618C599D-6064-2B42-A123-7AD2D9D7BC5B}"/>
              </a:ext>
            </a:extLst>
          </p:cNvPr>
          <p:cNvCxnSpPr/>
          <p:nvPr/>
        </p:nvCxnSpPr>
        <p:spPr>
          <a:xfrm>
            <a:off x="2610143" y="1507835"/>
            <a:ext cx="0" cy="4040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44">
            <a:extLst>
              <a:ext uri="{FF2B5EF4-FFF2-40B4-BE49-F238E27FC236}">
                <a16:creationId xmlns:a16="http://schemas.microsoft.com/office/drawing/2014/main" id="{167FADDE-FC6C-3B44-8958-AB3E9A9B9ADA}"/>
              </a:ext>
            </a:extLst>
          </p:cNvPr>
          <p:cNvCxnSpPr>
            <a:cxnSpLocks/>
          </p:cNvCxnSpPr>
          <p:nvPr/>
        </p:nvCxnSpPr>
        <p:spPr>
          <a:xfrm>
            <a:off x="3337502" y="1532785"/>
            <a:ext cx="30363" cy="40157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2BFEC13-90F3-E940-9C7B-707DC4CDFA09}"/>
              </a:ext>
            </a:extLst>
          </p:cNvPr>
          <p:cNvSpPr/>
          <p:nvPr/>
        </p:nvSpPr>
        <p:spPr>
          <a:xfrm>
            <a:off x="4809675" y="3445318"/>
            <a:ext cx="701770" cy="214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连接符 27">
            <a:extLst>
              <a:ext uri="{FF2B5EF4-FFF2-40B4-BE49-F238E27FC236}">
                <a16:creationId xmlns:a16="http://schemas.microsoft.com/office/drawing/2014/main" id="{04D99212-AAA4-414C-BA09-22824892AA79}"/>
              </a:ext>
            </a:extLst>
          </p:cNvPr>
          <p:cNvCxnSpPr>
            <a:cxnSpLocks/>
          </p:cNvCxnSpPr>
          <p:nvPr/>
        </p:nvCxnSpPr>
        <p:spPr>
          <a:xfrm flipH="1">
            <a:off x="4807354" y="3016407"/>
            <a:ext cx="2321" cy="251711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7">
            <a:extLst>
              <a:ext uri="{FF2B5EF4-FFF2-40B4-BE49-F238E27FC236}">
                <a16:creationId xmlns:a16="http://schemas.microsoft.com/office/drawing/2014/main" id="{611BDB25-C3E3-B845-B708-380BB0C4494C}"/>
              </a:ext>
            </a:extLst>
          </p:cNvPr>
          <p:cNvCxnSpPr>
            <a:cxnSpLocks/>
          </p:cNvCxnSpPr>
          <p:nvPr/>
        </p:nvCxnSpPr>
        <p:spPr>
          <a:xfrm flipV="1">
            <a:off x="4469962" y="4215981"/>
            <a:ext cx="0" cy="4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00318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2F1C91D9-9224-D94B-86BD-7B677D6B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匝道直道连续变道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B9718D-AE71-1B44-BFE1-8409B6BD620A}"/>
              </a:ext>
            </a:extLst>
          </p:cNvPr>
          <p:cNvGrpSpPr/>
          <p:nvPr/>
        </p:nvGrpSpPr>
        <p:grpSpPr>
          <a:xfrm>
            <a:off x="3354547" y="1507834"/>
            <a:ext cx="2172563" cy="4106847"/>
            <a:chOff x="1399412" y="1931681"/>
            <a:chExt cx="2172563" cy="4106847"/>
          </a:xfrm>
        </p:grpSpPr>
        <p:sp>
          <p:nvSpPr>
            <p:cNvPr id="16" name="等腰三角形 22">
              <a:extLst>
                <a:ext uri="{FF2B5EF4-FFF2-40B4-BE49-F238E27FC236}">
                  <a16:creationId xmlns:a16="http://schemas.microsoft.com/office/drawing/2014/main" id="{547BD7EF-DC8D-924B-8FC2-D8F881434D2D}"/>
                </a:ext>
              </a:extLst>
            </p:cNvPr>
            <p:cNvSpPr/>
            <p:nvPr/>
          </p:nvSpPr>
          <p:spPr>
            <a:xfrm>
              <a:off x="2130138" y="2865901"/>
              <a:ext cx="1421501" cy="1003264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217C78-4C41-E84B-9AE9-F0A3ABC0A677}"/>
                </a:ext>
              </a:extLst>
            </p:cNvPr>
            <p:cNvSpPr/>
            <p:nvPr/>
          </p:nvSpPr>
          <p:spPr>
            <a:xfrm>
              <a:off x="2130138" y="3827928"/>
              <a:ext cx="717410" cy="21693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43CAC5-C6CE-1A4F-9299-5FD432C133CE}"/>
                </a:ext>
              </a:extLst>
            </p:cNvPr>
            <p:cNvSpPr/>
            <p:nvPr/>
          </p:nvSpPr>
          <p:spPr>
            <a:xfrm>
              <a:off x="1399412" y="1931681"/>
              <a:ext cx="717410" cy="40406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直接连接符 26">
              <a:extLst>
                <a:ext uri="{FF2B5EF4-FFF2-40B4-BE49-F238E27FC236}">
                  <a16:creationId xmlns:a16="http://schemas.microsoft.com/office/drawing/2014/main" id="{6EBBB827-3B27-4C47-8B87-8DF2DCE8E192}"/>
                </a:ext>
              </a:extLst>
            </p:cNvPr>
            <p:cNvCxnSpPr>
              <a:cxnSpLocks/>
            </p:cNvCxnSpPr>
            <p:nvPr/>
          </p:nvCxnSpPr>
          <p:spPr>
            <a:xfrm>
              <a:off x="3564675" y="3869165"/>
              <a:ext cx="7300" cy="21693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7">
              <a:extLst>
                <a:ext uri="{FF2B5EF4-FFF2-40B4-BE49-F238E27FC236}">
                  <a16:creationId xmlns:a16="http://schemas.microsoft.com/office/drawing/2014/main" id="{715F68E0-E8C1-724F-B79C-74D936822A0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2130138" y="2865901"/>
              <a:ext cx="7276" cy="3131388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8">
              <a:extLst>
                <a:ext uri="{FF2B5EF4-FFF2-40B4-BE49-F238E27FC236}">
                  <a16:creationId xmlns:a16="http://schemas.microsoft.com/office/drawing/2014/main" id="{6763CEFA-07BF-7143-9D66-F6555B7ED896}"/>
                </a:ext>
              </a:extLst>
            </p:cNvPr>
            <p:cNvCxnSpPr>
              <a:cxnSpLocks/>
            </p:cNvCxnSpPr>
            <p:nvPr/>
          </p:nvCxnSpPr>
          <p:spPr>
            <a:xfrm>
              <a:off x="2130138" y="1956632"/>
              <a:ext cx="0" cy="9092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9">
              <a:extLst>
                <a:ext uri="{FF2B5EF4-FFF2-40B4-BE49-F238E27FC236}">
                  <a16:creationId xmlns:a16="http://schemas.microsoft.com/office/drawing/2014/main" id="{A45DFC99-3A38-1C44-821A-D8312ED12E6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 flipV="1">
              <a:off x="2130138" y="2865901"/>
              <a:ext cx="1441837" cy="10032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" descr="Car Top Red">
            <a:extLst>
              <a:ext uri="{FF2B5EF4-FFF2-40B4-BE49-F238E27FC236}">
                <a16:creationId xmlns:a16="http://schemas.microsoft.com/office/drawing/2014/main" id="{C4AD125F-FCA5-4B4E-9278-9304AB855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8063635" y="4391697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4A31E84-E4FF-A241-8E0F-A60BAA053B4C}"/>
              </a:ext>
            </a:extLst>
          </p:cNvPr>
          <p:cNvSpPr/>
          <p:nvPr/>
        </p:nvSpPr>
        <p:spPr>
          <a:xfrm>
            <a:off x="2617990" y="1492867"/>
            <a:ext cx="717410" cy="404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43">
            <a:extLst>
              <a:ext uri="{FF2B5EF4-FFF2-40B4-BE49-F238E27FC236}">
                <a16:creationId xmlns:a16="http://schemas.microsoft.com/office/drawing/2014/main" id="{618C599D-6064-2B42-A123-7AD2D9D7BC5B}"/>
              </a:ext>
            </a:extLst>
          </p:cNvPr>
          <p:cNvCxnSpPr/>
          <p:nvPr/>
        </p:nvCxnSpPr>
        <p:spPr>
          <a:xfrm>
            <a:off x="2610143" y="1507835"/>
            <a:ext cx="0" cy="4040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44">
            <a:extLst>
              <a:ext uri="{FF2B5EF4-FFF2-40B4-BE49-F238E27FC236}">
                <a16:creationId xmlns:a16="http://schemas.microsoft.com/office/drawing/2014/main" id="{167FADDE-FC6C-3B44-8958-AB3E9A9B9ADA}"/>
              </a:ext>
            </a:extLst>
          </p:cNvPr>
          <p:cNvCxnSpPr>
            <a:cxnSpLocks/>
          </p:cNvCxnSpPr>
          <p:nvPr/>
        </p:nvCxnSpPr>
        <p:spPr>
          <a:xfrm>
            <a:off x="3337502" y="1532785"/>
            <a:ext cx="30363" cy="40157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2BFEC13-90F3-E940-9C7B-707DC4CDFA09}"/>
              </a:ext>
            </a:extLst>
          </p:cNvPr>
          <p:cNvSpPr/>
          <p:nvPr/>
        </p:nvSpPr>
        <p:spPr>
          <a:xfrm>
            <a:off x="4809675" y="3445318"/>
            <a:ext cx="701770" cy="21449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3" name="直接连接符 27">
            <a:extLst>
              <a:ext uri="{FF2B5EF4-FFF2-40B4-BE49-F238E27FC236}">
                <a16:creationId xmlns:a16="http://schemas.microsoft.com/office/drawing/2014/main" id="{04D99212-AAA4-414C-BA09-22824892AA79}"/>
              </a:ext>
            </a:extLst>
          </p:cNvPr>
          <p:cNvCxnSpPr>
            <a:cxnSpLocks/>
          </p:cNvCxnSpPr>
          <p:nvPr/>
        </p:nvCxnSpPr>
        <p:spPr>
          <a:xfrm flipH="1">
            <a:off x="4807354" y="3016407"/>
            <a:ext cx="2321" cy="251711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7">
            <a:extLst>
              <a:ext uri="{FF2B5EF4-FFF2-40B4-BE49-F238E27FC236}">
                <a16:creationId xmlns:a16="http://schemas.microsoft.com/office/drawing/2014/main" id="{611BDB25-C3E3-B845-B708-380BB0C4494C}"/>
              </a:ext>
            </a:extLst>
          </p:cNvPr>
          <p:cNvCxnSpPr>
            <a:cxnSpLocks/>
          </p:cNvCxnSpPr>
          <p:nvPr/>
        </p:nvCxnSpPr>
        <p:spPr>
          <a:xfrm flipV="1">
            <a:off x="8217714" y="3572037"/>
            <a:ext cx="0" cy="420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815453A1-E092-6B44-A7C4-B0A776CF056D}"/>
              </a:ext>
            </a:extLst>
          </p:cNvPr>
          <p:cNvCxnSpPr>
            <a:cxnSpLocks/>
          </p:cNvCxnSpPr>
          <p:nvPr/>
        </p:nvCxnSpPr>
        <p:spPr>
          <a:xfrm rot="16200000" flipV="1">
            <a:off x="4506237" y="4317999"/>
            <a:ext cx="545663" cy="4839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3F405519-8520-D74A-B2D2-173B09BBE3C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27142" y="3710896"/>
            <a:ext cx="545663" cy="4839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Picture 2" descr="Car Top Red">
            <a:extLst>
              <a:ext uri="{FF2B5EF4-FFF2-40B4-BE49-F238E27FC236}">
                <a16:creationId xmlns:a16="http://schemas.microsoft.com/office/drawing/2014/main" id="{50A89AF7-A332-6B4D-8D5C-0F34DC7AF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700105" y="4840311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50336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E87FE14-4E30-45C9-8060-F66E6DE47382}"/>
              </a:ext>
            </a:extLst>
          </p:cNvPr>
          <p:cNvGrpSpPr/>
          <p:nvPr/>
        </p:nvGrpSpPr>
        <p:grpSpPr>
          <a:xfrm>
            <a:off x="2022122" y="3333215"/>
            <a:ext cx="534912" cy="562581"/>
            <a:chOff x="1576017" y="1540512"/>
            <a:chExt cx="534912" cy="562581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69DBD24-FFCA-4A62-9DDA-1983B491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494" y="1587658"/>
              <a:ext cx="515435" cy="515435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803B568-399C-4B67-99C1-D0A0B9577638}"/>
                </a:ext>
              </a:extLst>
            </p:cNvPr>
            <p:cNvSpPr txBox="1"/>
            <p:nvPr/>
          </p:nvSpPr>
          <p:spPr>
            <a:xfrm>
              <a:off x="1576017" y="1540512"/>
              <a:ext cx="457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>
                  <a:solidFill>
                    <a:srgbClr val="16CA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EGO</a:t>
              </a:r>
              <a:endParaRPr lang="zh-CN" altLang="en-US" sz="800" b="1">
                <a:solidFill>
                  <a:srgbClr val="16CA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C8A3C59-1870-44CB-8655-3174BCAB6242}"/>
              </a:ext>
            </a:extLst>
          </p:cNvPr>
          <p:cNvGrpSpPr/>
          <p:nvPr/>
        </p:nvGrpSpPr>
        <p:grpSpPr>
          <a:xfrm>
            <a:off x="3951043" y="3315811"/>
            <a:ext cx="521887" cy="558199"/>
            <a:chOff x="4656271" y="2510542"/>
            <a:chExt cx="521887" cy="558199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26573E47-3860-4277-B9E4-BDDDE2D25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722" y="2553305"/>
              <a:ext cx="515436" cy="515436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60487C0-8EA8-46DE-9361-FB1AF5D58996}"/>
                </a:ext>
              </a:extLst>
            </p:cNvPr>
            <p:cNvSpPr txBox="1"/>
            <p:nvPr/>
          </p:nvSpPr>
          <p:spPr>
            <a:xfrm>
              <a:off x="4656271" y="2510542"/>
              <a:ext cx="457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endParaRPr lang="zh-CN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D6FB200-125F-4D9F-AC23-260634A1E44E}"/>
              </a:ext>
            </a:extLst>
          </p:cNvPr>
          <p:cNvGrpSpPr/>
          <p:nvPr/>
        </p:nvGrpSpPr>
        <p:grpSpPr>
          <a:xfrm>
            <a:off x="1160562" y="3925466"/>
            <a:ext cx="521887" cy="558199"/>
            <a:chOff x="4656271" y="2510542"/>
            <a:chExt cx="521887" cy="55819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2136200-3680-495E-A485-5BC69929E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722" y="2553305"/>
              <a:ext cx="515436" cy="515436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A90F342-930A-4324-9BB4-42E134DA6059}"/>
                </a:ext>
              </a:extLst>
            </p:cNvPr>
            <p:cNvSpPr txBox="1"/>
            <p:nvPr/>
          </p:nvSpPr>
          <p:spPr>
            <a:xfrm>
              <a:off x="4656271" y="2510542"/>
              <a:ext cx="457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zh-CN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888770E2-2EC9-4361-9CDB-F62D6249290F}"/>
              </a:ext>
            </a:extLst>
          </p:cNvPr>
          <p:cNvCxnSpPr>
            <a:cxnSpLocks/>
          </p:cNvCxnSpPr>
          <p:nvPr/>
        </p:nvCxnSpPr>
        <p:spPr>
          <a:xfrm flipV="1">
            <a:off x="518160" y="3258780"/>
            <a:ext cx="4597172" cy="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5505206-5CA8-4DBC-97AD-9F72A551DF73}"/>
              </a:ext>
            </a:extLst>
          </p:cNvPr>
          <p:cNvCxnSpPr>
            <a:cxnSpLocks/>
          </p:cNvCxnSpPr>
          <p:nvPr/>
        </p:nvCxnSpPr>
        <p:spPr>
          <a:xfrm flipV="1">
            <a:off x="518160" y="2652815"/>
            <a:ext cx="4597172" cy="1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DB9D7DB-8600-488C-B57F-FBF8C7829203}"/>
              </a:ext>
            </a:extLst>
          </p:cNvPr>
          <p:cNvCxnSpPr>
            <a:cxnSpLocks/>
          </p:cNvCxnSpPr>
          <p:nvPr/>
        </p:nvCxnSpPr>
        <p:spPr>
          <a:xfrm flipV="1">
            <a:off x="518160" y="4480935"/>
            <a:ext cx="4597172" cy="1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E8E816C-175C-4C6E-B96D-E133F71B109C}"/>
              </a:ext>
            </a:extLst>
          </p:cNvPr>
          <p:cNvCxnSpPr>
            <a:cxnSpLocks/>
          </p:cNvCxnSpPr>
          <p:nvPr/>
        </p:nvCxnSpPr>
        <p:spPr>
          <a:xfrm flipV="1">
            <a:off x="518160" y="3869858"/>
            <a:ext cx="4597172" cy="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C63AF6AF-A38C-4299-9179-01E69F1A7C4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57034" y="3638079"/>
            <a:ext cx="1521114" cy="54623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894419DD-7529-4237-962F-4485B38EC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46166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换道、前方碰撞示例</a:t>
            </a:r>
          </a:p>
        </p:txBody>
      </p:sp>
      <p:sp>
        <p:nvSpPr>
          <p:cNvPr id="19" name="AutoShape 2">
            <a:extLst>
              <a:ext uri="{FF2B5EF4-FFF2-40B4-BE49-F238E27FC236}">
                <a16:creationId xmlns:a16="http://schemas.microsoft.com/office/drawing/2014/main" id="{DE03694E-C260-4EE7-8D75-0FA22C596C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0056" y="53748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EFC3C19-A5B7-45D5-ADC7-4CB3585B3F3B}"/>
              </a:ext>
            </a:extLst>
          </p:cNvPr>
          <p:cNvGrpSpPr/>
          <p:nvPr/>
        </p:nvGrpSpPr>
        <p:grpSpPr>
          <a:xfrm>
            <a:off x="7270596" y="3281309"/>
            <a:ext cx="534912" cy="562581"/>
            <a:chOff x="1576017" y="1540512"/>
            <a:chExt cx="534912" cy="562581"/>
          </a:xfrm>
        </p:grpSpPr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8C620BB-F100-4931-A4CF-5D9A82008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5494" y="1587658"/>
              <a:ext cx="515435" cy="515435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873B281-6DCD-4ACB-BF75-83ABCB29095C}"/>
                </a:ext>
              </a:extLst>
            </p:cNvPr>
            <p:cNvSpPr txBox="1"/>
            <p:nvPr/>
          </p:nvSpPr>
          <p:spPr>
            <a:xfrm>
              <a:off x="1576017" y="1540512"/>
              <a:ext cx="457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>
                  <a:solidFill>
                    <a:srgbClr val="16CA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EGO</a:t>
              </a:r>
              <a:endParaRPr lang="zh-CN" altLang="en-US" sz="800" b="1">
                <a:solidFill>
                  <a:srgbClr val="16CA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FE0FB1F-7134-4CC2-B793-BE90E05F6DBF}"/>
              </a:ext>
            </a:extLst>
          </p:cNvPr>
          <p:cNvGrpSpPr/>
          <p:nvPr/>
        </p:nvGrpSpPr>
        <p:grpSpPr>
          <a:xfrm>
            <a:off x="8924349" y="3278021"/>
            <a:ext cx="521887" cy="558199"/>
            <a:chOff x="4656271" y="2510542"/>
            <a:chExt cx="521887" cy="558199"/>
          </a:xfrm>
        </p:grpSpPr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5F5D75C-DDF7-4292-BCD8-3C6738FA6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62722" y="2553305"/>
              <a:ext cx="515436" cy="515436"/>
            </a:xfrm>
            <a:prstGeom prst="rect">
              <a:avLst/>
            </a:prstGeom>
          </p:spPr>
        </p:pic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440FE57-7994-4A3D-823C-062E1CC4CB36}"/>
                </a:ext>
              </a:extLst>
            </p:cNvPr>
            <p:cNvSpPr txBox="1"/>
            <p:nvPr/>
          </p:nvSpPr>
          <p:spPr>
            <a:xfrm>
              <a:off x="4656271" y="2510542"/>
              <a:ext cx="457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T1</a:t>
              </a:r>
              <a:endParaRPr lang="zh-CN" altLang="en-US" sz="800" b="1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47402B9-C7A8-4790-B439-6DD8EE4053E1}"/>
              </a:ext>
            </a:extLst>
          </p:cNvPr>
          <p:cNvGrpSpPr/>
          <p:nvPr/>
        </p:nvGrpSpPr>
        <p:grpSpPr>
          <a:xfrm>
            <a:off x="9960406" y="3266839"/>
            <a:ext cx="521887" cy="558199"/>
            <a:chOff x="2751167" y="2484788"/>
            <a:chExt cx="521887" cy="558199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122A87DD-2EA3-4F34-972B-6E1EB3CDF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7618" y="2527551"/>
              <a:ext cx="515436" cy="515436"/>
            </a:xfrm>
            <a:prstGeom prst="rect">
              <a:avLst/>
            </a:prstGeom>
          </p:spPr>
        </p:pic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CCFEEA8E-5509-4573-9116-48E7C62FB426}"/>
                </a:ext>
              </a:extLst>
            </p:cNvPr>
            <p:cNvSpPr txBox="1"/>
            <p:nvPr/>
          </p:nvSpPr>
          <p:spPr>
            <a:xfrm>
              <a:off x="2751167" y="2484788"/>
              <a:ext cx="4573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8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T2</a:t>
              </a:r>
              <a:endParaRPr lang="zh-CN" alt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DDCF7A8C-C1A9-4310-8159-8ADE670A03FE}"/>
              </a:ext>
            </a:extLst>
          </p:cNvPr>
          <p:cNvCxnSpPr>
            <a:cxnSpLocks/>
          </p:cNvCxnSpPr>
          <p:nvPr/>
        </p:nvCxnSpPr>
        <p:spPr>
          <a:xfrm flipV="1">
            <a:off x="7032992" y="3213596"/>
            <a:ext cx="4597172" cy="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281728C-8E72-4067-AA25-666F5DB3D43F}"/>
              </a:ext>
            </a:extLst>
          </p:cNvPr>
          <p:cNvCxnSpPr>
            <a:cxnSpLocks/>
          </p:cNvCxnSpPr>
          <p:nvPr/>
        </p:nvCxnSpPr>
        <p:spPr>
          <a:xfrm flipV="1">
            <a:off x="7032992" y="2533733"/>
            <a:ext cx="4597172" cy="1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472D47C2-14F3-4E7C-8BEE-7951231009C1}"/>
              </a:ext>
            </a:extLst>
          </p:cNvPr>
          <p:cNvCxnSpPr>
            <a:cxnSpLocks/>
          </p:cNvCxnSpPr>
          <p:nvPr/>
        </p:nvCxnSpPr>
        <p:spPr>
          <a:xfrm flipV="1">
            <a:off x="7032992" y="4483665"/>
            <a:ext cx="4597172" cy="1"/>
          </a:xfrm>
          <a:prstGeom prst="line">
            <a:avLst/>
          </a:prstGeom>
          <a:ln w="254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6BB87C20-872E-4307-91D7-A88BB1EC567F}"/>
              </a:ext>
            </a:extLst>
          </p:cNvPr>
          <p:cNvCxnSpPr>
            <a:cxnSpLocks/>
          </p:cNvCxnSpPr>
          <p:nvPr/>
        </p:nvCxnSpPr>
        <p:spPr>
          <a:xfrm>
            <a:off x="7863201" y="3595646"/>
            <a:ext cx="8344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533533B2-CA33-4BEE-A0A1-474955D79EA6}"/>
              </a:ext>
            </a:extLst>
          </p:cNvPr>
          <p:cNvCxnSpPr>
            <a:cxnSpLocks/>
          </p:cNvCxnSpPr>
          <p:nvPr/>
        </p:nvCxnSpPr>
        <p:spPr>
          <a:xfrm flipV="1">
            <a:off x="7032992" y="3899190"/>
            <a:ext cx="4597172" cy="1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图片 33">
            <a:extLst>
              <a:ext uri="{FF2B5EF4-FFF2-40B4-BE49-F238E27FC236}">
                <a16:creationId xmlns:a16="http://schemas.microsoft.com/office/drawing/2014/main" id="{F9594247-16E8-4A80-84FD-25CF738DEB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31" y="3292283"/>
            <a:ext cx="515436" cy="515436"/>
          </a:xfrm>
          <a:prstGeom prst="rect">
            <a:avLst/>
          </a:prstGeom>
        </p:spPr>
      </p:pic>
      <p:sp>
        <p:nvSpPr>
          <p:cNvPr id="35" name="爆炸形: 14 pt  34">
            <a:extLst>
              <a:ext uri="{FF2B5EF4-FFF2-40B4-BE49-F238E27FC236}">
                <a16:creationId xmlns:a16="http://schemas.microsoft.com/office/drawing/2014/main" id="{0DBC1F7D-CAE5-4464-8772-1DFE7650F67D}"/>
              </a:ext>
            </a:extLst>
          </p:cNvPr>
          <p:cNvSpPr/>
          <p:nvPr/>
        </p:nvSpPr>
        <p:spPr>
          <a:xfrm>
            <a:off x="10423191" y="3379214"/>
            <a:ext cx="249621" cy="216432"/>
          </a:xfrm>
          <a:prstGeom prst="irregularSeal2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EFCE9032-14B1-4C57-8FDB-AEE8806A1A4B}"/>
              </a:ext>
            </a:extLst>
          </p:cNvPr>
          <p:cNvCxnSpPr>
            <a:cxnSpLocks/>
          </p:cNvCxnSpPr>
          <p:nvPr/>
        </p:nvCxnSpPr>
        <p:spPr>
          <a:xfrm flipV="1">
            <a:off x="9464018" y="2811902"/>
            <a:ext cx="1049817" cy="779949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996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B122-2BE1-42D7-8BE0-8B375CBE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46166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下匝道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B58D3ED-EC85-4451-A7A7-DD033CBBAB14}"/>
              </a:ext>
            </a:extLst>
          </p:cNvPr>
          <p:cNvGrpSpPr/>
          <p:nvPr/>
        </p:nvGrpSpPr>
        <p:grpSpPr>
          <a:xfrm>
            <a:off x="309766" y="1075906"/>
            <a:ext cx="8068916" cy="4306901"/>
            <a:chOff x="237463" y="377394"/>
            <a:chExt cx="10746053" cy="57358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FE3A762-54FF-4F24-ADCC-8FE4BA03E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63" y="377394"/>
              <a:ext cx="8710756" cy="5735862"/>
            </a:xfrm>
            <a:prstGeom prst="rect">
              <a:avLst/>
            </a:prstGeom>
          </p:spPr>
        </p:pic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55081F56-7A31-439F-BA6D-B83EA116CE2F}"/>
                </a:ext>
              </a:extLst>
            </p:cNvPr>
            <p:cNvGrpSpPr/>
            <p:nvPr/>
          </p:nvGrpSpPr>
          <p:grpSpPr>
            <a:xfrm rot="16200000">
              <a:off x="4519178" y="4564612"/>
              <a:ext cx="766761" cy="954758"/>
              <a:chOff x="2736787" y="2959762"/>
              <a:chExt cx="766761" cy="954758"/>
            </a:xfrm>
          </p:grpSpPr>
          <p:pic>
            <p:nvPicPr>
              <p:cNvPr id="7" name="Picture 18">
                <a:extLst>
                  <a:ext uri="{FF2B5EF4-FFF2-40B4-BE49-F238E27FC236}">
                    <a16:creationId xmlns:a16="http://schemas.microsoft.com/office/drawing/2014/main" id="{78652E63-B471-4A53-B888-C0BAA042A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2928478" y="3339449"/>
                <a:ext cx="383380" cy="766761"/>
              </a:xfrm>
              <a:prstGeom prst="rect">
                <a:avLst/>
              </a:prstGeom>
            </p:spPr>
          </p:pic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721D1090-01B7-46CC-BE85-E720C800078C}"/>
                  </a:ext>
                </a:extLst>
              </p:cNvPr>
              <p:cNvSpPr txBox="1"/>
              <p:nvPr/>
            </p:nvSpPr>
            <p:spPr>
              <a:xfrm>
                <a:off x="3212705" y="2959762"/>
                <a:ext cx="101822" cy="614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/>
                    </a:solidFill>
                  </a:rPr>
                  <a:t>ego</a:t>
                </a:r>
                <a:endParaRPr lang="zh-CN" altLang="en-US" sz="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8A759C95-31C8-4132-9970-1537BB5D1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p:blipFill>
          <p:spPr>
            <a:xfrm rot="895447">
              <a:off x="10619509" y="3147201"/>
              <a:ext cx="364007" cy="72801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3582915-AE96-4EB8-BC28-7AF13EBE941D}"/>
              </a:ext>
            </a:extLst>
          </p:cNvPr>
          <p:cNvSpPr/>
          <p:nvPr/>
        </p:nvSpPr>
        <p:spPr>
          <a:xfrm>
            <a:off x="518160" y="5839028"/>
            <a:ext cx="5025735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高速匝道较复杂，采用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画路，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组合车图标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也可以尝试用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直接画</a:t>
            </a:r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9604CAAE-8B46-4848-80D6-B8F1B3372568}"/>
              </a:ext>
            </a:extLst>
          </p:cNvPr>
          <p:cNvCxnSpPr/>
          <p:nvPr/>
        </p:nvCxnSpPr>
        <p:spPr>
          <a:xfrm rot="5400000" flipH="1" flipV="1">
            <a:off x="8536342" y="2487327"/>
            <a:ext cx="557208" cy="52070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B122-2BE1-42D7-8BE0-8B375CBE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46166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上匝道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582915-AE96-4EB8-BC28-7AF13EBE941D}"/>
              </a:ext>
            </a:extLst>
          </p:cNvPr>
          <p:cNvSpPr/>
          <p:nvPr/>
        </p:nvSpPr>
        <p:spPr>
          <a:xfrm>
            <a:off x="518160" y="5839028"/>
            <a:ext cx="5025735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高速匝道较复杂，采用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画路，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组合车图标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也可以尝试用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355126-F89E-4FDF-BD8A-967CC4CA5C2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569" y="1443139"/>
            <a:ext cx="5323807" cy="3855196"/>
          </a:xfrm>
          <a:prstGeom prst="rect">
            <a:avLst/>
          </a:prstGeom>
        </p:spPr>
      </p:pic>
      <p:pic>
        <p:nvPicPr>
          <p:cNvPr id="12" name="Picture 18">
            <a:extLst>
              <a:ext uri="{FF2B5EF4-FFF2-40B4-BE49-F238E27FC236}">
                <a16:creationId xmlns:a16="http://schemas.microsoft.com/office/drawing/2014/main" id="{56CFE740-6FEE-8646-635A-F1088F62171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 rot="4128550">
            <a:off x="1933419" y="2890779"/>
            <a:ext cx="289552" cy="579104"/>
          </a:xfrm>
          <a:prstGeom prst="rect">
            <a:avLst/>
          </a:prstGeom>
        </p:spPr>
      </p:pic>
      <p:cxnSp>
        <p:nvCxnSpPr>
          <p:cNvPr id="15" name="曲线连接符 14">
            <a:extLst>
              <a:ext uri="{FF2B5EF4-FFF2-40B4-BE49-F238E27FC236}">
                <a16:creationId xmlns:a16="http://schemas.microsoft.com/office/drawing/2014/main" id="{E5BD3F27-25C9-CFF4-9F5E-FCC292E184DC}"/>
              </a:ext>
            </a:extLst>
          </p:cNvPr>
          <p:cNvCxnSpPr>
            <a:cxnSpLocks/>
          </p:cNvCxnSpPr>
          <p:nvPr/>
        </p:nvCxnSpPr>
        <p:spPr>
          <a:xfrm flipV="1">
            <a:off x="2354781" y="2831938"/>
            <a:ext cx="1040029" cy="217480"/>
          </a:xfrm>
          <a:prstGeom prst="curvedConnector3">
            <a:avLst>
              <a:gd name="adj1" fmla="val 50000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56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B122-2BE1-42D7-8BE0-8B375CBE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46166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高速匝道</a:t>
            </a:r>
            <a:r>
              <a:rPr lang="en-US" altLang="zh-CN" sz="2800" dirty="0"/>
              <a:t>-</a:t>
            </a:r>
            <a:r>
              <a:rPr lang="zh-CN" altLang="en-US" sz="2800" dirty="0"/>
              <a:t>他车切出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B58D3ED-EC85-4451-A7A7-DD033CBBAB14}"/>
              </a:ext>
            </a:extLst>
          </p:cNvPr>
          <p:cNvGrpSpPr/>
          <p:nvPr/>
        </p:nvGrpSpPr>
        <p:grpSpPr>
          <a:xfrm>
            <a:off x="309766" y="1075906"/>
            <a:ext cx="6540667" cy="4306901"/>
            <a:chOff x="237463" y="377394"/>
            <a:chExt cx="8710756" cy="57358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FE3A762-54FF-4F24-ADCC-8FE4BA03E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63" y="377394"/>
              <a:ext cx="8710756" cy="5735862"/>
            </a:xfrm>
            <a:prstGeom prst="rect">
              <a:avLst/>
            </a:prstGeom>
          </p:spPr>
        </p:pic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55081F56-7A31-439F-BA6D-B83EA116CE2F}"/>
                </a:ext>
              </a:extLst>
            </p:cNvPr>
            <p:cNvGrpSpPr/>
            <p:nvPr/>
          </p:nvGrpSpPr>
          <p:grpSpPr>
            <a:xfrm rot="16200000">
              <a:off x="4519178" y="4564612"/>
              <a:ext cx="766761" cy="954758"/>
              <a:chOff x="2736787" y="2959762"/>
              <a:chExt cx="766761" cy="954758"/>
            </a:xfrm>
          </p:grpSpPr>
          <p:pic>
            <p:nvPicPr>
              <p:cNvPr id="7" name="Picture 18">
                <a:extLst>
                  <a:ext uri="{FF2B5EF4-FFF2-40B4-BE49-F238E27FC236}">
                    <a16:creationId xmlns:a16="http://schemas.microsoft.com/office/drawing/2014/main" id="{78652E63-B471-4A53-B888-C0BAA042A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2928478" y="3339449"/>
                <a:ext cx="383380" cy="766761"/>
              </a:xfrm>
              <a:prstGeom prst="rect">
                <a:avLst/>
              </a:prstGeom>
            </p:spPr>
          </p:pic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721D1090-01B7-46CC-BE85-E720C800078C}"/>
                  </a:ext>
                </a:extLst>
              </p:cNvPr>
              <p:cNvSpPr txBox="1"/>
              <p:nvPr/>
            </p:nvSpPr>
            <p:spPr>
              <a:xfrm>
                <a:off x="3212705" y="2959762"/>
                <a:ext cx="101822" cy="614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/>
                    </a:solidFill>
                  </a:rPr>
                  <a:t>ego</a:t>
                </a:r>
                <a:endParaRPr lang="zh-CN" altLang="en-US" sz="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8A759C95-31C8-4132-9970-1537BB5D1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p:blipFill>
          <p:spPr>
            <a:xfrm rot="895447">
              <a:off x="5254681" y="3064026"/>
              <a:ext cx="364007" cy="72801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3582915-AE96-4EB8-BC28-7AF13EBE941D}"/>
              </a:ext>
            </a:extLst>
          </p:cNvPr>
          <p:cNvSpPr/>
          <p:nvPr/>
        </p:nvSpPr>
        <p:spPr>
          <a:xfrm>
            <a:off x="518160" y="5839028"/>
            <a:ext cx="5025735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高速匝道较复杂，采用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画路，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组合车图标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也可以尝试用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直接画</a:t>
            </a:r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9604CAAE-8B46-4848-80D6-B8F1B3372568}"/>
              </a:ext>
            </a:extLst>
          </p:cNvPr>
          <p:cNvCxnSpPr/>
          <p:nvPr/>
        </p:nvCxnSpPr>
        <p:spPr>
          <a:xfrm rot="5400000" flipH="1" flipV="1">
            <a:off x="4236190" y="2734464"/>
            <a:ext cx="557208" cy="52070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839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B122-2BE1-42D7-8BE0-8B375CBE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46166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高速匝道示例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B58D3ED-EC85-4451-A7A7-DD033CBBAB14}"/>
              </a:ext>
            </a:extLst>
          </p:cNvPr>
          <p:cNvGrpSpPr/>
          <p:nvPr/>
        </p:nvGrpSpPr>
        <p:grpSpPr>
          <a:xfrm>
            <a:off x="132707" y="902446"/>
            <a:ext cx="6540667" cy="4306901"/>
            <a:chOff x="251460" y="440782"/>
            <a:chExt cx="8710756" cy="57358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FE3A762-54FF-4F24-ADCC-8FE4BA03E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" y="440782"/>
              <a:ext cx="8710756" cy="5735862"/>
            </a:xfrm>
            <a:prstGeom prst="rect">
              <a:avLst/>
            </a:prstGeom>
          </p:spPr>
        </p:pic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55081F56-7A31-439F-BA6D-B83EA116CE2F}"/>
                </a:ext>
              </a:extLst>
            </p:cNvPr>
            <p:cNvGrpSpPr/>
            <p:nvPr/>
          </p:nvGrpSpPr>
          <p:grpSpPr>
            <a:xfrm rot="16200000">
              <a:off x="4622803" y="5064791"/>
              <a:ext cx="1193800" cy="596900"/>
              <a:chOff x="2202013" y="3455840"/>
              <a:chExt cx="1193800" cy="596900"/>
            </a:xfrm>
          </p:grpSpPr>
          <p:pic>
            <p:nvPicPr>
              <p:cNvPr id="7" name="Picture 18">
                <a:extLst>
                  <a:ext uri="{FF2B5EF4-FFF2-40B4-BE49-F238E27FC236}">
                    <a16:creationId xmlns:a16="http://schemas.microsoft.com/office/drawing/2014/main" id="{78652E63-B471-4A53-B888-C0BAA042A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2500463" y="3157390"/>
                <a:ext cx="596900" cy="1193800"/>
              </a:xfrm>
              <a:prstGeom prst="rect">
                <a:avLst/>
              </a:prstGeom>
            </p:spPr>
          </p:pic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721D1090-01B7-46CC-BE85-E720C800078C}"/>
                  </a:ext>
                </a:extLst>
              </p:cNvPr>
              <p:cNvSpPr txBox="1"/>
              <p:nvPr/>
            </p:nvSpPr>
            <p:spPr>
              <a:xfrm>
                <a:off x="2345939" y="3455840"/>
                <a:ext cx="937364" cy="491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ego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8A759C95-31C8-4132-9970-1537BB5D1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p:blipFill>
          <p:spPr>
            <a:xfrm rot="3835709">
              <a:off x="3477008" y="2711814"/>
              <a:ext cx="596900" cy="1193800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3582915-AE96-4EB8-BC28-7AF13EBE941D}"/>
              </a:ext>
            </a:extLst>
          </p:cNvPr>
          <p:cNvSpPr/>
          <p:nvPr/>
        </p:nvSpPr>
        <p:spPr>
          <a:xfrm>
            <a:off x="518160" y="5839028"/>
            <a:ext cx="5025735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高速匝道较复杂，采用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画路，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组合车图标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也可以尝试用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直接画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D355126-F89E-4FDF-BD8A-967CC4CA5C21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224" y="1815816"/>
            <a:ext cx="5323807" cy="385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03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B122-2BE1-42D7-8BE0-8B375CBE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46166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高速匝道变道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B58D3ED-EC85-4451-A7A7-DD033CBBAB14}"/>
              </a:ext>
            </a:extLst>
          </p:cNvPr>
          <p:cNvGrpSpPr/>
          <p:nvPr/>
        </p:nvGrpSpPr>
        <p:grpSpPr>
          <a:xfrm>
            <a:off x="132707" y="902446"/>
            <a:ext cx="6540667" cy="4306901"/>
            <a:chOff x="251460" y="440782"/>
            <a:chExt cx="8710756" cy="57358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FE3A762-54FF-4F24-ADCC-8FE4BA03E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460" y="440782"/>
              <a:ext cx="8710756" cy="5735862"/>
            </a:xfrm>
            <a:prstGeom prst="rect">
              <a:avLst/>
            </a:prstGeom>
          </p:spPr>
        </p:pic>
        <p:pic>
          <p:nvPicPr>
            <p:cNvPr id="7" name="Picture 18">
              <a:extLst>
                <a:ext uri="{FF2B5EF4-FFF2-40B4-BE49-F238E27FC236}">
                  <a16:creationId xmlns:a16="http://schemas.microsoft.com/office/drawing/2014/main" id="{78652E63-B471-4A53-B888-C0BAA042A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p:blipFill>
          <p:spPr>
            <a:xfrm>
              <a:off x="5024167" y="4766342"/>
              <a:ext cx="375081" cy="75016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FADF27F4-57E2-4A43-BA8A-2C785E6335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6680" y="1932725"/>
            <a:ext cx="1752600" cy="3327400"/>
          </a:xfrm>
          <a:prstGeom prst="rect">
            <a:avLst/>
          </a:prstGeom>
        </p:spPr>
      </p:pic>
      <p:cxnSp>
        <p:nvCxnSpPr>
          <p:cNvPr id="13" name="曲线连接符 12">
            <a:extLst>
              <a:ext uri="{FF2B5EF4-FFF2-40B4-BE49-F238E27FC236}">
                <a16:creationId xmlns:a16="http://schemas.microsoft.com/office/drawing/2014/main" id="{974D15D4-0E6D-9E47-84BC-4DD6793753F5}"/>
              </a:ext>
            </a:extLst>
          </p:cNvPr>
          <p:cNvCxnSpPr/>
          <p:nvPr/>
        </p:nvCxnSpPr>
        <p:spPr>
          <a:xfrm rot="5400000" flipH="1" flipV="1">
            <a:off x="3813668" y="3520848"/>
            <a:ext cx="673094" cy="5859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>
            <a:extLst>
              <a:ext uri="{FF2B5EF4-FFF2-40B4-BE49-F238E27FC236}">
                <a16:creationId xmlns:a16="http://schemas.microsoft.com/office/drawing/2014/main" id="{E8BC2E94-D999-D04F-BB35-8D232C90F6D4}"/>
              </a:ext>
            </a:extLst>
          </p:cNvPr>
          <p:cNvCxnSpPr/>
          <p:nvPr/>
        </p:nvCxnSpPr>
        <p:spPr>
          <a:xfrm rot="5400000" flipH="1" flipV="1">
            <a:off x="4416832" y="2771724"/>
            <a:ext cx="673094" cy="58599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467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B122-2BE1-42D7-8BE0-8B375CBE6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461665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高速匝道示他车切入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B58D3ED-EC85-4451-A7A7-DD033CBBAB14}"/>
              </a:ext>
            </a:extLst>
          </p:cNvPr>
          <p:cNvGrpSpPr/>
          <p:nvPr/>
        </p:nvGrpSpPr>
        <p:grpSpPr>
          <a:xfrm>
            <a:off x="520487" y="1119971"/>
            <a:ext cx="6540667" cy="4306901"/>
            <a:chOff x="237463" y="377394"/>
            <a:chExt cx="8710756" cy="5735862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7FE3A762-54FF-4F24-ADCC-8FE4BA03E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463" y="377394"/>
              <a:ext cx="8710756" cy="5735862"/>
            </a:xfrm>
            <a:prstGeom prst="rect">
              <a:avLst/>
            </a:prstGeom>
          </p:spPr>
        </p:pic>
        <p:grpSp>
          <p:nvGrpSpPr>
            <p:cNvPr id="5" name="Group 33">
              <a:extLst>
                <a:ext uri="{FF2B5EF4-FFF2-40B4-BE49-F238E27FC236}">
                  <a16:creationId xmlns:a16="http://schemas.microsoft.com/office/drawing/2014/main" id="{55081F56-7A31-439F-BA6D-B83EA116CE2F}"/>
                </a:ext>
              </a:extLst>
            </p:cNvPr>
            <p:cNvGrpSpPr/>
            <p:nvPr/>
          </p:nvGrpSpPr>
          <p:grpSpPr>
            <a:xfrm rot="16200000">
              <a:off x="4845067" y="3878543"/>
              <a:ext cx="766761" cy="1606532"/>
              <a:chOff x="3096971" y="2959762"/>
              <a:chExt cx="766761" cy="1606532"/>
            </a:xfrm>
          </p:grpSpPr>
          <p:pic>
            <p:nvPicPr>
              <p:cNvPr id="7" name="Picture 18">
                <a:extLst>
                  <a:ext uri="{FF2B5EF4-FFF2-40B4-BE49-F238E27FC236}">
                    <a16:creationId xmlns:a16="http://schemas.microsoft.com/office/drawing/2014/main" id="{78652E63-B471-4A53-B888-C0BAA042A3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hqprint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5"/>
                  </a:ext>
                </a:extLst>
              </a:blip>
              <a:stretch>
                <a:fillRect/>
              </a:stretch>
            </p:blipFill>
            <p:spPr>
              <a:xfrm rot="5400000">
                <a:off x="3288661" y="3991223"/>
                <a:ext cx="383381" cy="766761"/>
              </a:xfrm>
              <a:prstGeom prst="rect">
                <a:avLst/>
              </a:prstGeom>
            </p:spPr>
          </p:pic>
          <p:sp>
            <p:nvSpPr>
              <p:cNvPr id="8" name="TextBox 13">
                <a:extLst>
                  <a:ext uri="{FF2B5EF4-FFF2-40B4-BE49-F238E27FC236}">
                    <a16:creationId xmlns:a16="http://schemas.microsoft.com/office/drawing/2014/main" id="{721D1090-01B7-46CC-BE85-E720C800078C}"/>
                  </a:ext>
                </a:extLst>
              </p:cNvPr>
              <p:cNvSpPr txBox="1"/>
              <p:nvPr/>
            </p:nvSpPr>
            <p:spPr>
              <a:xfrm>
                <a:off x="3212705" y="2959762"/>
                <a:ext cx="101822" cy="6148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800" b="1" dirty="0">
                    <a:solidFill>
                      <a:schemeClr val="bg1"/>
                    </a:solidFill>
                  </a:rPr>
                  <a:t>ego</a:t>
                </a:r>
                <a:endParaRPr lang="zh-CN" altLang="en-US" sz="8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6" name="Picture 9">
              <a:extLst>
                <a:ext uri="{FF2B5EF4-FFF2-40B4-BE49-F238E27FC236}">
                  <a16:creationId xmlns:a16="http://schemas.microsoft.com/office/drawing/2014/main" id="{8A759C95-31C8-4132-9970-1537BB5D1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5"/>
                </a:ext>
              </a:extLst>
            </a:blip>
            <a:stretch>
              <a:fillRect/>
            </a:stretch>
          </p:blipFill>
          <p:spPr>
            <a:xfrm rot="895447">
              <a:off x="5254681" y="3201242"/>
              <a:ext cx="364007" cy="728012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53582915-AE96-4EB8-BC28-7AF13EBE941D}"/>
              </a:ext>
            </a:extLst>
          </p:cNvPr>
          <p:cNvSpPr/>
          <p:nvPr/>
        </p:nvSpPr>
        <p:spPr>
          <a:xfrm>
            <a:off x="518160" y="5839028"/>
            <a:ext cx="5025735" cy="646331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高速匝道较复杂，采用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画路，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组合车图标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也可以尝试用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直接画</a:t>
            </a:r>
          </a:p>
        </p:txBody>
      </p:sp>
      <p:cxnSp>
        <p:nvCxnSpPr>
          <p:cNvPr id="22" name="曲线连接符 21">
            <a:extLst>
              <a:ext uri="{FF2B5EF4-FFF2-40B4-BE49-F238E27FC236}">
                <a16:creationId xmlns:a16="http://schemas.microsoft.com/office/drawing/2014/main" id="{9604CAAE-8B46-4848-80D6-B8F1B3372568}"/>
              </a:ext>
            </a:extLst>
          </p:cNvPr>
          <p:cNvCxnSpPr/>
          <p:nvPr/>
        </p:nvCxnSpPr>
        <p:spPr>
          <a:xfrm rot="5400000" flipH="1" flipV="1">
            <a:off x="4493770" y="2734464"/>
            <a:ext cx="557208" cy="52070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A6A1C5B-8104-CE4A-A471-680B3DC9A2A2}"/>
              </a:ext>
            </a:extLst>
          </p:cNvPr>
          <p:cNvCxnSpPr>
            <a:cxnSpLocks/>
          </p:cNvCxnSpPr>
          <p:nvPr/>
        </p:nvCxnSpPr>
        <p:spPr>
          <a:xfrm flipV="1">
            <a:off x="4709756" y="3683358"/>
            <a:ext cx="62618" cy="375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762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E13F61-E9A4-42BA-BC44-AC9CE9B2FF63}"/>
              </a:ext>
            </a:extLst>
          </p:cNvPr>
          <p:cNvSpPr/>
          <p:nvPr/>
        </p:nvSpPr>
        <p:spPr>
          <a:xfrm rot="16200000">
            <a:off x="5987450" y="1186858"/>
            <a:ext cx="2080932" cy="29523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2013690A-02DF-47C6-84B2-D44C1924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停车场示例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C2723F6-1C51-443D-A2EF-72D51A2FA20F}"/>
              </a:ext>
            </a:extLst>
          </p:cNvPr>
          <p:cNvSpPr/>
          <p:nvPr/>
        </p:nvSpPr>
        <p:spPr>
          <a:xfrm rot="16200000">
            <a:off x="1032956" y="1071758"/>
            <a:ext cx="2080932" cy="313026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8F7F34C-4EB8-42CC-BAE8-8F172AB15101}"/>
              </a:ext>
            </a:extLst>
          </p:cNvPr>
          <p:cNvGrpSpPr/>
          <p:nvPr/>
        </p:nvGrpSpPr>
        <p:grpSpPr>
          <a:xfrm>
            <a:off x="585092" y="1658789"/>
            <a:ext cx="434639" cy="665010"/>
            <a:chOff x="4210050" y="1594807"/>
            <a:chExt cx="742950" cy="1136736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7D213E2-D710-4D0D-B57B-018F5DE97FC2}"/>
                </a:ext>
              </a:extLst>
            </p:cNvPr>
            <p:cNvSpPr/>
            <p:nvPr/>
          </p:nvSpPr>
          <p:spPr>
            <a:xfrm>
              <a:off x="4210050" y="1594807"/>
              <a:ext cx="742950" cy="1136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FFF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F3BF2ED-9672-4A50-8B33-39500B9F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4042" y="1378105"/>
              <a:ext cx="54966" cy="631824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7E84D75F-2969-47EB-A6E3-4F2C0D932987}"/>
              </a:ext>
            </a:extLst>
          </p:cNvPr>
          <p:cNvGrpSpPr/>
          <p:nvPr/>
        </p:nvGrpSpPr>
        <p:grpSpPr>
          <a:xfrm>
            <a:off x="1017112" y="1658789"/>
            <a:ext cx="434639" cy="665010"/>
            <a:chOff x="4210050" y="1594807"/>
            <a:chExt cx="742950" cy="113673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C4F4C1-78B3-473C-8C4B-8ABB040BAEA1}"/>
                </a:ext>
              </a:extLst>
            </p:cNvPr>
            <p:cNvSpPr/>
            <p:nvPr/>
          </p:nvSpPr>
          <p:spPr>
            <a:xfrm>
              <a:off x="4210050" y="1594807"/>
              <a:ext cx="742950" cy="1136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FFF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00A82F2-CCE9-4D5A-93F4-EE1B6DFE5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4042" y="1378105"/>
              <a:ext cx="54966" cy="631824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6008BB7-A367-446C-93AA-E29AAAE2EDAE}"/>
              </a:ext>
            </a:extLst>
          </p:cNvPr>
          <p:cNvGrpSpPr/>
          <p:nvPr/>
        </p:nvGrpSpPr>
        <p:grpSpPr>
          <a:xfrm rot="10800000">
            <a:off x="585091" y="2961448"/>
            <a:ext cx="434639" cy="665010"/>
            <a:chOff x="4210050" y="1594807"/>
            <a:chExt cx="742950" cy="113673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A4198E8-6A2C-4A1B-97CC-EBD834D3555B}"/>
                </a:ext>
              </a:extLst>
            </p:cNvPr>
            <p:cNvSpPr/>
            <p:nvPr/>
          </p:nvSpPr>
          <p:spPr>
            <a:xfrm>
              <a:off x="4210050" y="1594807"/>
              <a:ext cx="742950" cy="1136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FFF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0731F06-B580-4248-B9D8-A622B57F1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4042" y="1378105"/>
              <a:ext cx="54966" cy="631824"/>
            </a:xfrm>
            <a:prstGeom prst="rect">
              <a:avLst/>
            </a:prstGeom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F047B2E-AA17-4139-8E2A-AEBEDD2676F6}"/>
              </a:ext>
            </a:extLst>
          </p:cNvPr>
          <p:cNvGrpSpPr/>
          <p:nvPr/>
        </p:nvGrpSpPr>
        <p:grpSpPr>
          <a:xfrm rot="10800000">
            <a:off x="1021981" y="2961448"/>
            <a:ext cx="434639" cy="665010"/>
            <a:chOff x="4210050" y="1594807"/>
            <a:chExt cx="742950" cy="113673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0E46903-AADD-4C7A-9C99-73747CC677B0}"/>
                </a:ext>
              </a:extLst>
            </p:cNvPr>
            <p:cNvSpPr/>
            <p:nvPr/>
          </p:nvSpPr>
          <p:spPr>
            <a:xfrm>
              <a:off x="4210050" y="1594807"/>
              <a:ext cx="742950" cy="1136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FFF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74864C6-B859-41DF-A109-CFAEC162D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4042" y="1378105"/>
              <a:ext cx="54966" cy="631824"/>
            </a:xfrm>
            <a:prstGeom prst="rect">
              <a:avLst/>
            </a:prstGeom>
          </p:spPr>
        </p:pic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6DB61A4-8FF1-4A52-BBFE-D4B7C56E3368}"/>
              </a:ext>
            </a:extLst>
          </p:cNvPr>
          <p:cNvGrpSpPr/>
          <p:nvPr/>
        </p:nvGrpSpPr>
        <p:grpSpPr>
          <a:xfrm rot="10800000">
            <a:off x="1456619" y="2961448"/>
            <a:ext cx="434639" cy="665010"/>
            <a:chOff x="4210050" y="1594807"/>
            <a:chExt cx="742950" cy="1136736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D2D84F82-29F3-4901-84DB-3678CCEB3B28}"/>
                </a:ext>
              </a:extLst>
            </p:cNvPr>
            <p:cNvSpPr/>
            <p:nvPr/>
          </p:nvSpPr>
          <p:spPr>
            <a:xfrm>
              <a:off x="4210050" y="1594807"/>
              <a:ext cx="742950" cy="1136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FFF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07ECFB1-F11C-4C50-B8E0-3144F4D9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4042" y="1378105"/>
              <a:ext cx="54966" cy="631824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E3827B4-FFB1-4A0B-87B5-181040CAF7EA}"/>
              </a:ext>
            </a:extLst>
          </p:cNvPr>
          <p:cNvGrpSpPr/>
          <p:nvPr/>
        </p:nvGrpSpPr>
        <p:grpSpPr>
          <a:xfrm>
            <a:off x="1449132" y="1658789"/>
            <a:ext cx="434639" cy="665010"/>
            <a:chOff x="4210050" y="1594807"/>
            <a:chExt cx="742950" cy="1136736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D16F4C5-0E79-400B-93A9-D9B2FF381427}"/>
                </a:ext>
              </a:extLst>
            </p:cNvPr>
            <p:cNvSpPr/>
            <p:nvPr/>
          </p:nvSpPr>
          <p:spPr>
            <a:xfrm>
              <a:off x="4210050" y="1594807"/>
              <a:ext cx="742950" cy="1136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FFF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DC329228-929A-4DB6-839C-047855736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4042" y="1378105"/>
              <a:ext cx="54966" cy="631824"/>
            </a:xfrm>
            <a:prstGeom prst="rect">
              <a:avLst/>
            </a:prstGeom>
          </p:spPr>
        </p:pic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32E3064-88F4-4905-89F9-D120DB4C8901}"/>
              </a:ext>
            </a:extLst>
          </p:cNvPr>
          <p:cNvGrpSpPr/>
          <p:nvPr/>
        </p:nvGrpSpPr>
        <p:grpSpPr>
          <a:xfrm rot="2797203">
            <a:off x="6232180" y="1733309"/>
            <a:ext cx="422512" cy="646456"/>
            <a:chOff x="4210050" y="1594807"/>
            <a:chExt cx="742950" cy="1136736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95E954B-A65B-4ACB-B021-A2165271688C}"/>
                </a:ext>
              </a:extLst>
            </p:cNvPr>
            <p:cNvSpPr/>
            <p:nvPr/>
          </p:nvSpPr>
          <p:spPr>
            <a:xfrm>
              <a:off x="4210050" y="1594807"/>
              <a:ext cx="742950" cy="1136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FFF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036B6B06-3CD1-4F8C-8E19-9AEC5D840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4042" y="1378105"/>
              <a:ext cx="54966" cy="631824"/>
            </a:xfrm>
            <a:prstGeom prst="rect">
              <a:avLst/>
            </a:prstGeom>
          </p:spPr>
        </p:pic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A2D2B7F0-65D4-4C32-A5DC-2C36BD2D26A2}"/>
              </a:ext>
            </a:extLst>
          </p:cNvPr>
          <p:cNvGrpSpPr/>
          <p:nvPr/>
        </p:nvGrpSpPr>
        <p:grpSpPr>
          <a:xfrm rot="2797203">
            <a:off x="6844796" y="1733309"/>
            <a:ext cx="422512" cy="646456"/>
            <a:chOff x="4210050" y="1594807"/>
            <a:chExt cx="742950" cy="113673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3E8D3A7-64F4-4663-B6AC-1F30936491B5}"/>
                </a:ext>
              </a:extLst>
            </p:cNvPr>
            <p:cNvSpPr/>
            <p:nvPr/>
          </p:nvSpPr>
          <p:spPr>
            <a:xfrm>
              <a:off x="4210050" y="1594807"/>
              <a:ext cx="742950" cy="1136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FFF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218F7365-C32B-49AB-89AC-BBD4A1981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4042" y="1378105"/>
              <a:ext cx="54966" cy="631824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6DCBBC5-08C6-4628-910A-F67984ABE4CA}"/>
              </a:ext>
            </a:extLst>
          </p:cNvPr>
          <p:cNvGrpSpPr/>
          <p:nvPr/>
        </p:nvGrpSpPr>
        <p:grpSpPr>
          <a:xfrm rot="2797203">
            <a:off x="7468585" y="1733309"/>
            <a:ext cx="422512" cy="646456"/>
            <a:chOff x="4210050" y="1594807"/>
            <a:chExt cx="742950" cy="1136736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A0923DF-B2AD-4D57-A240-7E6B14AA2CC8}"/>
                </a:ext>
              </a:extLst>
            </p:cNvPr>
            <p:cNvSpPr/>
            <p:nvPr/>
          </p:nvSpPr>
          <p:spPr>
            <a:xfrm>
              <a:off x="4210050" y="1594807"/>
              <a:ext cx="742950" cy="1136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FFF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CE177E18-3D13-43D0-8C42-34DC5D41D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4042" y="1378105"/>
              <a:ext cx="54966" cy="631824"/>
            </a:xfrm>
            <a:prstGeom prst="rect">
              <a:avLst/>
            </a:prstGeom>
          </p:spPr>
        </p:pic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086F3C47-9A86-4C8B-A8ED-A6AA23483504}"/>
              </a:ext>
            </a:extLst>
          </p:cNvPr>
          <p:cNvGrpSpPr/>
          <p:nvPr/>
        </p:nvGrpSpPr>
        <p:grpSpPr>
          <a:xfrm rot="16200000">
            <a:off x="5985304" y="3069654"/>
            <a:ext cx="422512" cy="646456"/>
            <a:chOff x="4210050" y="1594807"/>
            <a:chExt cx="742950" cy="1136736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8837D32-63E4-4FB9-B01B-DD177292D4AD}"/>
                </a:ext>
              </a:extLst>
            </p:cNvPr>
            <p:cNvSpPr/>
            <p:nvPr/>
          </p:nvSpPr>
          <p:spPr>
            <a:xfrm>
              <a:off x="4210050" y="1594807"/>
              <a:ext cx="742950" cy="1136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FFF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8204E3C6-0533-46F9-82E7-62BA0ED88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4042" y="1378105"/>
              <a:ext cx="54966" cy="631824"/>
            </a:xfrm>
            <a:prstGeom prst="rect">
              <a:avLst/>
            </a:prstGeom>
          </p:spPr>
        </p:pic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1C9B57A1-C20D-42FE-AEC0-C7327417DF43}"/>
              </a:ext>
            </a:extLst>
          </p:cNvPr>
          <p:cNvGrpSpPr/>
          <p:nvPr/>
        </p:nvGrpSpPr>
        <p:grpSpPr>
          <a:xfrm rot="16200000">
            <a:off x="6635240" y="3069654"/>
            <a:ext cx="422512" cy="646456"/>
            <a:chOff x="4210050" y="1594807"/>
            <a:chExt cx="742950" cy="113673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62E35E9-20A1-4BB9-8C12-F00FB45DCEE0}"/>
                </a:ext>
              </a:extLst>
            </p:cNvPr>
            <p:cNvSpPr/>
            <p:nvPr/>
          </p:nvSpPr>
          <p:spPr>
            <a:xfrm>
              <a:off x="4210050" y="1594807"/>
              <a:ext cx="742950" cy="1136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FFF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0C2B1412-DE2A-421A-923D-6CE128E337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4042" y="1378105"/>
              <a:ext cx="54966" cy="631824"/>
            </a:xfrm>
            <a:prstGeom prst="rect">
              <a:avLst/>
            </a:prstGeom>
          </p:spPr>
        </p:pic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8CFB63DB-1E6D-4640-9915-CDF43CD52368}"/>
              </a:ext>
            </a:extLst>
          </p:cNvPr>
          <p:cNvGrpSpPr/>
          <p:nvPr/>
        </p:nvGrpSpPr>
        <p:grpSpPr>
          <a:xfrm rot="16200000">
            <a:off x="7285176" y="3069654"/>
            <a:ext cx="422512" cy="646456"/>
            <a:chOff x="4210050" y="1594807"/>
            <a:chExt cx="742950" cy="1136736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D5AB5523-D6AD-4ED9-A781-011D41B08E76}"/>
                </a:ext>
              </a:extLst>
            </p:cNvPr>
            <p:cNvSpPr/>
            <p:nvPr/>
          </p:nvSpPr>
          <p:spPr>
            <a:xfrm>
              <a:off x="4210050" y="1594807"/>
              <a:ext cx="742950" cy="11367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8575">
              <a:solidFill>
                <a:srgbClr val="FFFC1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DE413EB0-D998-4959-906D-B0C3E9536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4554042" y="1378105"/>
              <a:ext cx="54966" cy="6318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8965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013690A-02DF-47C6-84B2-D44C1924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直道</a:t>
            </a:r>
            <a:r>
              <a:rPr lang="en-US" altLang="zh-CN" sz="2800" dirty="0"/>
              <a:t>-</a:t>
            </a:r>
            <a:r>
              <a:rPr lang="zh-CN" altLang="en-US" sz="2800" dirty="0"/>
              <a:t>变道示例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94D9636-EA49-0649-BCD2-CD6BCE5CF722}"/>
              </a:ext>
            </a:extLst>
          </p:cNvPr>
          <p:cNvGrpSpPr/>
          <p:nvPr/>
        </p:nvGrpSpPr>
        <p:grpSpPr>
          <a:xfrm>
            <a:off x="1005688" y="1538382"/>
            <a:ext cx="2145705" cy="3986835"/>
            <a:chOff x="652932" y="3369555"/>
            <a:chExt cx="2793226" cy="25351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6EA0BDF9-1688-DA41-B8DD-5B3BA6BF6B76}"/>
                </a:ext>
              </a:extLst>
            </p:cNvPr>
            <p:cNvSpPr/>
            <p:nvPr/>
          </p:nvSpPr>
          <p:spPr>
            <a:xfrm>
              <a:off x="652932" y="3369555"/>
              <a:ext cx="1867840" cy="2535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连接符 7">
              <a:extLst>
                <a:ext uri="{FF2B5EF4-FFF2-40B4-BE49-F238E27FC236}">
                  <a16:creationId xmlns:a16="http://schemas.microsoft.com/office/drawing/2014/main" id="{52BA6968-A339-CE46-910F-97C5F864E6BD}"/>
                </a:ext>
              </a:extLst>
            </p:cNvPr>
            <p:cNvCxnSpPr/>
            <p:nvPr/>
          </p:nvCxnSpPr>
          <p:spPr>
            <a:xfrm>
              <a:off x="671870" y="3369555"/>
              <a:ext cx="0" cy="2535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8">
              <a:extLst>
                <a:ext uri="{FF2B5EF4-FFF2-40B4-BE49-F238E27FC236}">
                  <a16:creationId xmlns:a16="http://schemas.microsoft.com/office/drawing/2014/main" id="{D1B6CC3E-11E3-6D4F-B5AC-A817EF5E31BD}"/>
                </a:ext>
              </a:extLst>
            </p:cNvPr>
            <p:cNvCxnSpPr/>
            <p:nvPr/>
          </p:nvCxnSpPr>
          <p:spPr>
            <a:xfrm>
              <a:off x="3446158" y="3369555"/>
              <a:ext cx="0" cy="2535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9">
              <a:extLst>
                <a:ext uri="{FF2B5EF4-FFF2-40B4-BE49-F238E27FC236}">
                  <a16:creationId xmlns:a16="http://schemas.microsoft.com/office/drawing/2014/main" id="{C9569063-07BB-EE4B-A7F4-9F21C7F869BB}"/>
                </a:ext>
              </a:extLst>
            </p:cNvPr>
            <p:cNvCxnSpPr>
              <a:cxnSpLocks/>
            </p:cNvCxnSpPr>
            <p:nvPr/>
          </p:nvCxnSpPr>
          <p:spPr>
            <a:xfrm>
              <a:off x="1586841" y="3369555"/>
              <a:ext cx="0" cy="2535195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DD247AE9-C3BD-0648-A4B4-2CD36CF9D39A}"/>
              </a:ext>
            </a:extLst>
          </p:cNvPr>
          <p:cNvSpPr/>
          <p:nvPr/>
        </p:nvSpPr>
        <p:spPr>
          <a:xfrm>
            <a:off x="2425669" y="1538380"/>
            <a:ext cx="702863" cy="398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11">
            <a:extLst>
              <a:ext uri="{FF2B5EF4-FFF2-40B4-BE49-F238E27FC236}">
                <a16:creationId xmlns:a16="http://schemas.microsoft.com/office/drawing/2014/main" id="{A97C7493-7636-BD41-B35F-427A96335B8C}"/>
              </a:ext>
            </a:extLst>
          </p:cNvPr>
          <p:cNvCxnSpPr>
            <a:cxnSpLocks/>
          </p:cNvCxnSpPr>
          <p:nvPr/>
        </p:nvCxnSpPr>
        <p:spPr>
          <a:xfrm>
            <a:off x="2440528" y="1538381"/>
            <a:ext cx="0" cy="3986835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ar Top Red">
            <a:extLst>
              <a:ext uri="{FF2B5EF4-FFF2-40B4-BE49-F238E27FC236}">
                <a16:creationId xmlns:a16="http://schemas.microsoft.com/office/drawing/2014/main" id="{DFB26F33-A9FB-5742-BED0-46513EA99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74698" y="4299931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ar Top Red">
            <a:extLst>
              <a:ext uri="{FF2B5EF4-FFF2-40B4-BE49-F238E27FC236}">
                <a16:creationId xmlns:a16="http://schemas.microsoft.com/office/drawing/2014/main" id="{CE336CA2-2DF7-C84F-94A2-C7E2F3CFB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780740" y="2587447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ar Top Red">
            <a:extLst>
              <a:ext uri="{FF2B5EF4-FFF2-40B4-BE49-F238E27FC236}">
                <a16:creationId xmlns:a16="http://schemas.microsoft.com/office/drawing/2014/main" id="{58CE7753-F6C9-614F-A9BC-62C3C93A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523731" y="2650315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ar Top Red">
            <a:extLst>
              <a:ext uri="{FF2B5EF4-FFF2-40B4-BE49-F238E27FC236}">
                <a16:creationId xmlns:a16="http://schemas.microsoft.com/office/drawing/2014/main" id="{24AD7D98-C43C-6549-9B0F-B57F96FE4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40123" y="3374478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直接箭头连接符 23">
            <a:extLst>
              <a:ext uri="{FF2B5EF4-FFF2-40B4-BE49-F238E27FC236}">
                <a16:creationId xmlns:a16="http://schemas.microsoft.com/office/drawing/2014/main" id="{E638624A-3C22-7441-ACEC-E4C2306246CC}"/>
              </a:ext>
            </a:extLst>
          </p:cNvPr>
          <p:cNvCxnSpPr/>
          <p:nvPr/>
        </p:nvCxnSpPr>
        <p:spPr>
          <a:xfrm flipV="1">
            <a:off x="2071093" y="3973707"/>
            <a:ext cx="3438" cy="326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9BE9E016-E582-4D40-A748-5C23D04E7DAA}"/>
              </a:ext>
            </a:extLst>
          </p:cNvPr>
          <p:cNvSpPr txBox="1"/>
          <p:nvPr/>
        </p:nvSpPr>
        <p:spPr>
          <a:xfrm>
            <a:off x="2080574" y="3762133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CCCB785-FDE8-F646-B68C-F6CE3F638553}"/>
              </a:ext>
            </a:extLst>
          </p:cNvPr>
          <p:cNvGrpSpPr/>
          <p:nvPr/>
        </p:nvGrpSpPr>
        <p:grpSpPr>
          <a:xfrm>
            <a:off x="4533964" y="1538381"/>
            <a:ext cx="2145705" cy="3986835"/>
            <a:chOff x="652932" y="3369555"/>
            <a:chExt cx="2793226" cy="2535195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3DF1EE8-CAB4-534A-AF94-DAD7723F5546}"/>
                </a:ext>
              </a:extLst>
            </p:cNvPr>
            <p:cNvSpPr/>
            <p:nvPr/>
          </p:nvSpPr>
          <p:spPr>
            <a:xfrm>
              <a:off x="652932" y="3369555"/>
              <a:ext cx="1867840" cy="2535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35" name="直接连接符 7">
              <a:extLst>
                <a:ext uri="{FF2B5EF4-FFF2-40B4-BE49-F238E27FC236}">
                  <a16:creationId xmlns:a16="http://schemas.microsoft.com/office/drawing/2014/main" id="{B87D1209-C941-FE4B-AA16-59F91C2DA2D3}"/>
                </a:ext>
              </a:extLst>
            </p:cNvPr>
            <p:cNvCxnSpPr/>
            <p:nvPr/>
          </p:nvCxnSpPr>
          <p:spPr>
            <a:xfrm>
              <a:off x="671870" y="3369555"/>
              <a:ext cx="0" cy="2535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8">
              <a:extLst>
                <a:ext uri="{FF2B5EF4-FFF2-40B4-BE49-F238E27FC236}">
                  <a16:creationId xmlns:a16="http://schemas.microsoft.com/office/drawing/2014/main" id="{A9169362-08D8-504B-8C2F-1B12E5B39C68}"/>
                </a:ext>
              </a:extLst>
            </p:cNvPr>
            <p:cNvCxnSpPr/>
            <p:nvPr/>
          </p:nvCxnSpPr>
          <p:spPr>
            <a:xfrm>
              <a:off x="3446158" y="3369555"/>
              <a:ext cx="0" cy="2535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9">
              <a:extLst>
                <a:ext uri="{FF2B5EF4-FFF2-40B4-BE49-F238E27FC236}">
                  <a16:creationId xmlns:a16="http://schemas.microsoft.com/office/drawing/2014/main" id="{D5CD8186-12ED-5941-9FF8-A5B3B4C6D496}"/>
                </a:ext>
              </a:extLst>
            </p:cNvPr>
            <p:cNvCxnSpPr>
              <a:cxnSpLocks/>
            </p:cNvCxnSpPr>
            <p:nvPr/>
          </p:nvCxnSpPr>
          <p:spPr>
            <a:xfrm>
              <a:off x="1586841" y="3369555"/>
              <a:ext cx="0" cy="2535195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8454D082-C52F-A74C-A07E-A2E8460ADA38}"/>
              </a:ext>
            </a:extLst>
          </p:cNvPr>
          <p:cNvSpPr/>
          <p:nvPr/>
        </p:nvSpPr>
        <p:spPr>
          <a:xfrm>
            <a:off x="5968804" y="1538380"/>
            <a:ext cx="702863" cy="398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9" name="直接连接符 11">
            <a:extLst>
              <a:ext uri="{FF2B5EF4-FFF2-40B4-BE49-F238E27FC236}">
                <a16:creationId xmlns:a16="http://schemas.microsoft.com/office/drawing/2014/main" id="{E78E5FFC-01A0-6246-968C-9E421CA68A6E}"/>
              </a:ext>
            </a:extLst>
          </p:cNvPr>
          <p:cNvCxnSpPr>
            <a:cxnSpLocks/>
          </p:cNvCxnSpPr>
          <p:nvPr/>
        </p:nvCxnSpPr>
        <p:spPr>
          <a:xfrm>
            <a:off x="5968804" y="1538380"/>
            <a:ext cx="0" cy="3986835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Car Top Red">
            <a:extLst>
              <a:ext uri="{FF2B5EF4-FFF2-40B4-BE49-F238E27FC236}">
                <a16:creationId xmlns:a16="http://schemas.microsoft.com/office/drawing/2014/main" id="{C9F5CBF4-6DBD-A943-8C9A-1A592CF6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02232" y="4566952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Car Top Red">
            <a:extLst>
              <a:ext uri="{FF2B5EF4-FFF2-40B4-BE49-F238E27FC236}">
                <a16:creationId xmlns:a16="http://schemas.microsoft.com/office/drawing/2014/main" id="{048734C3-8523-4944-B288-747EE0E6B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87279" y="1883695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Car Top Red">
            <a:extLst>
              <a:ext uri="{FF2B5EF4-FFF2-40B4-BE49-F238E27FC236}">
                <a16:creationId xmlns:a16="http://schemas.microsoft.com/office/drawing/2014/main" id="{54327D62-0D8E-E34C-89DC-60C0094CB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87292" y="2319488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4" name="直接箭头连接符 15">
            <a:extLst>
              <a:ext uri="{FF2B5EF4-FFF2-40B4-BE49-F238E27FC236}">
                <a16:creationId xmlns:a16="http://schemas.microsoft.com/office/drawing/2014/main" id="{A22F7B20-B0EA-AA46-AFA3-F8E209646E42}"/>
              </a:ext>
            </a:extLst>
          </p:cNvPr>
          <p:cNvCxnSpPr/>
          <p:nvPr/>
        </p:nvCxnSpPr>
        <p:spPr>
          <a:xfrm flipV="1">
            <a:off x="5599370" y="4223262"/>
            <a:ext cx="3438" cy="326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C86433AD-81DB-0F48-89DB-3521DEDE83F6}"/>
              </a:ext>
            </a:extLst>
          </p:cNvPr>
          <p:cNvSpPr txBox="1"/>
          <p:nvPr/>
        </p:nvSpPr>
        <p:spPr>
          <a:xfrm>
            <a:off x="5592964" y="409972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pic>
        <p:nvPicPr>
          <p:cNvPr id="47" name="Picture 2" descr="Car Top Red">
            <a:extLst>
              <a:ext uri="{FF2B5EF4-FFF2-40B4-BE49-F238E27FC236}">
                <a16:creationId xmlns:a16="http://schemas.microsoft.com/office/drawing/2014/main" id="{FD1C5667-CB28-2549-BBFF-B80C58FCC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793115">
            <a:off x="4761226" y="3754938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曲线连接符 47">
            <a:extLst>
              <a:ext uri="{FF2B5EF4-FFF2-40B4-BE49-F238E27FC236}">
                <a16:creationId xmlns:a16="http://schemas.microsoft.com/office/drawing/2014/main" id="{839C8036-D5FB-4C4E-A0A0-46EBD7418A86}"/>
              </a:ext>
            </a:extLst>
          </p:cNvPr>
          <p:cNvCxnSpPr>
            <a:stCxn id="47" idx="1"/>
          </p:cNvCxnSpPr>
          <p:nvPr/>
        </p:nvCxnSpPr>
        <p:spPr>
          <a:xfrm rot="5400000" flipH="1" flipV="1">
            <a:off x="5077020" y="3217939"/>
            <a:ext cx="557208" cy="52070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>
            <a:extLst>
              <a:ext uri="{FF2B5EF4-FFF2-40B4-BE49-F238E27FC236}">
                <a16:creationId xmlns:a16="http://schemas.microsoft.com/office/drawing/2014/main" id="{604A1600-CAB1-5247-8A54-BC1CE2621C5C}"/>
              </a:ext>
            </a:extLst>
          </p:cNvPr>
          <p:cNvCxnSpPr/>
          <p:nvPr/>
        </p:nvCxnSpPr>
        <p:spPr>
          <a:xfrm flipV="1">
            <a:off x="5452322" y="3049859"/>
            <a:ext cx="750723" cy="428434"/>
          </a:xfrm>
          <a:prstGeom prst="curvedConnector3">
            <a:avLst>
              <a:gd name="adj1" fmla="val 901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2222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2">
            <a:extLst>
              <a:ext uri="{FF2B5EF4-FFF2-40B4-BE49-F238E27FC236}">
                <a16:creationId xmlns:a16="http://schemas.microsoft.com/office/drawing/2014/main" id="{90084C64-9B16-4AA4-9711-6DD04774CEB6}"/>
              </a:ext>
            </a:extLst>
          </p:cNvPr>
          <p:cNvSpPr/>
          <p:nvPr/>
        </p:nvSpPr>
        <p:spPr>
          <a:xfrm>
            <a:off x="4197578" y="2503423"/>
            <a:ext cx="6124303" cy="6124303"/>
          </a:xfrm>
          <a:prstGeom prst="pie">
            <a:avLst>
              <a:gd name="adj1" fmla="val 10795039"/>
              <a:gd name="adj2" fmla="val 162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6E6E2136-8715-4B9E-BA78-73037E78D91A}"/>
              </a:ext>
            </a:extLst>
          </p:cNvPr>
          <p:cNvSpPr/>
          <p:nvPr/>
        </p:nvSpPr>
        <p:spPr>
          <a:xfrm>
            <a:off x="5090810" y="3396655"/>
            <a:ext cx="4337838" cy="4337838"/>
          </a:xfrm>
          <a:prstGeom prst="arc">
            <a:avLst>
              <a:gd name="adj1" fmla="val 10797451"/>
              <a:gd name="adj2" fmla="val 1620696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A9C2FC7-AAE9-467A-A6D4-236867B6B385}"/>
              </a:ext>
            </a:extLst>
          </p:cNvPr>
          <p:cNvSpPr/>
          <p:nvPr/>
        </p:nvSpPr>
        <p:spPr>
          <a:xfrm>
            <a:off x="4633342" y="2954274"/>
            <a:ext cx="5252776" cy="5222602"/>
          </a:xfrm>
          <a:prstGeom prst="arc">
            <a:avLst>
              <a:gd name="adj1" fmla="val 10797451"/>
              <a:gd name="adj2" fmla="val 16206963"/>
            </a:avLst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7">
            <a:extLst>
              <a:ext uri="{FF2B5EF4-FFF2-40B4-BE49-F238E27FC236}">
                <a16:creationId xmlns:a16="http://schemas.microsoft.com/office/drawing/2014/main" id="{0E9A53A7-FD93-4A2B-B04D-63374BC0D7FF}"/>
              </a:ext>
            </a:extLst>
          </p:cNvPr>
          <p:cNvSpPr/>
          <p:nvPr/>
        </p:nvSpPr>
        <p:spPr>
          <a:xfrm>
            <a:off x="5123153" y="3429336"/>
            <a:ext cx="4346303" cy="4346303"/>
          </a:xfrm>
          <a:prstGeom prst="pie">
            <a:avLst>
              <a:gd name="adj1" fmla="val 10795039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2" descr="Car Top Red">
            <a:extLst>
              <a:ext uri="{FF2B5EF4-FFF2-40B4-BE49-F238E27FC236}">
                <a16:creationId xmlns:a16="http://schemas.microsoft.com/office/drawing/2014/main" id="{AF1ECAB9-0C73-4254-BD34-B2F4AF62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57919" flipH="1">
            <a:off x="7767533" y="2505000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弧形 12">
            <a:extLst>
              <a:ext uri="{FF2B5EF4-FFF2-40B4-BE49-F238E27FC236}">
                <a16:creationId xmlns:a16="http://schemas.microsoft.com/office/drawing/2014/main" id="{8CF084CD-FCBA-4177-B519-76D986729AE5}"/>
              </a:ext>
            </a:extLst>
          </p:cNvPr>
          <p:cNvSpPr/>
          <p:nvPr/>
        </p:nvSpPr>
        <p:spPr>
          <a:xfrm>
            <a:off x="4184348" y="2540336"/>
            <a:ext cx="6124303" cy="6124303"/>
          </a:xfrm>
          <a:prstGeom prst="arc">
            <a:avLst>
              <a:gd name="adj1" fmla="val 10797451"/>
              <a:gd name="adj2" fmla="val 1620696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2" idx="1"/>
          </p:cNvCxnSpPr>
          <p:nvPr/>
        </p:nvCxnSpPr>
        <p:spPr>
          <a:xfrm flipV="1">
            <a:off x="8166460" y="1969842"/>
            <a:ext cx="282985" cy="55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标题 1">
            <a:extLst>
              <a:ext uri="{FF2B5EF4-FFF2-40B4-BE49-F238E27FC236}">
                <a16:creationId xmlns:a16="http://schemas.microsoft.com/office/drawing/2014/main" id="{2F1C91D9-9224-D94B-86BD-7B677D6B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弯道示例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837342" y="4357652"/>
            <a:ext cx="599667" cy="1135463"/>
            <a:chOff x="6450292" y="4377749"/>
            <a:chExt cx="599667" cy="1135463"/>
          </a:xfrm>
        </p:grpSpPr>
        <p:sp>
          <p:nvSpPr>
            <p:cNvPr id="2" name="矩形 1"/>
            <p:cNvSpPr/>
            <p:nvPr/>
          </p:nvSpPr>
          <p:spPr>
            <a:xfrm>
              <a:off x="6474519" y="4377749"/>
              <a:ext cx="522514" cy="1135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2" descr="Car Top Red">
              <a:extLst>
                <a:ext uri="{FF2B5EF4-FFF2-40B4-BE49-F238E27FC236}">
                  <a16:creationId xmlns:a16="http://schemas.microsoft.com/office/drawing/2014/main" id="{AF1ECAB9-0C73-4254-BD34-B2F4AF62F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6450292" y="4645648"/>
              <a:ext cx="599667" cy="59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5265022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2">
            <a:extLst>
              <a:ext uri="{FF2B5EF4-FFF2-40B4-BE49-F238E27FC236}">
                <a16:creationId xmlns:a16="http://schemas.microsoft.com/office/drawing/2014/main" id="{90084C64-9B16-4AA4-9711-6DD04774CEB6}"/>
              </a:ext>
            </a:extLst>
          </p:cNvPr>
          <p:cNvSpPr/>
          <p:nvPr/>
        </p:nvSpPr>
        <p:spPr>
          <a:xfrm>
            <a:off x="4197577" y="2540336"/>
            <a:ext cx="6124303" cy="6124303"/>
          </a:xfrm>
          <a:prstGeom prst="pie">
            <a:avLst>
              <a:gd name="adj1" fmla="val 10795039"/>
              <a:gd name="adj2" fmla="val 162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6E6E2136-8715-4B9E-BA78-73037E78D91A}"/>
              </a:ext>
            </a:extLst>
          </p:cNvPr>
          <p:cNvSpPr/>
          <p:nvPr/>
        </p:nvSpPr>
        <p:spPr>
          <a:xfrm>
            <a:off x="5090810" y="3396655"/>
            <a:ext cx="4337838" cy="4337838"/>
          </a:xfrm>
          <a:prstGeom prst="arc">
            <a:avLst>
              <a:gd name="adj1" fmla="val 10797451"/>
              <a:gd name="adj2" fmla="val 1620696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A9C2FC7-AAE9-467A-A6D4-236867B6B385}"/>
              </a:ext>
            </a:extLst>
          </p:cNvPr>
          <p:cNvSpPr/>
          <p:nvPr/>
        </p:nvSpPr>
        <p:spPr>
          <a:xfrm>
            <a:off x="4633342" y="2954274"/>
            <a:ext cx="5252776" cy="5222602"/>
          </a:xfrm>
          <a:prstGeom prst="arc">
            <a:avLst>
              <a:gd name="adj1" fmla="val 10797451"/>
              <a:gd name="adj2" fmla="val 16206963"/>
            </a:avLst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7">
            <a:extLst>
              <a:ext uri="{FF2B5EF4-FFF2-40B4-BE49-F238E27FC236}">
                <a16:creationId xmlns:a16="http://schemas.microsoft.com/office/drawing/2014/main" id="{0E9A53A7-FD93-4A2B-B04D-63374BC0D7FF}"/>
              </a:ext>
            </a:extLst>
          </p:cNvPr>
          <p:cNvSpPr/>
          <p:nvPr/>
        </p:nvSpPr>
        <p:spPr>
          <a:xfrm>
            <a:off x="5123153" y="3429336"/>
            <a:ext cx="4346303" cy="4346303"/>
          </a:xfrm>
          <a:prstGeom prst="pie">
            <a:avLst>
              <a:gd name="adj1" fmla="val 10795039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弧形 12">
            <a:extLst>
              <a:ext uri="{FF2B5EF4-FFF2-40B4-BE49-F238E27FC236}">
                <a16:creationId xmlns:a16="http://schemas.microsoft.com/office/drawing/2014/main" id="{8CF084CD-FCBA-4177-B519-76D986729AE5}"/>
              </a:ext>
            </a:extLst>
          </p:cNvPr>
          <p:cNvSpPr/>
          <p:nvPr/>
        </p:nvSpPr>
        <p:spPr>
          <a:xfrm>
            <a:off x="4184348" y="2540336"/>
            <a:ext cx="6124303" cy="6124303"/>
          </a:xfrm>
          <a:prstGeom prst="arc">
            <a:avLst>
              <a:gd name="adj1" fmla="val 10797451"/>
              <a:gd name="adj2" fmla="val 1620696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F1C91D9-9224-D94B-86BD-7B677D6B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en-US" altLang="zh-CN" sz="2800" smtClean="0"/>
              <a:t>1</a:t>
            </a:r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402910" y="3651640"/>
            <a:ext cx="599667" cy="1135463"/>
            <a:chOff x="6450292" y="4377749"/>
            <a:chExt cx="599667" cy="1135463"/>
          </a:xfrm>
        </p:grpSpPr>
        <p:sp>
          <p:nvSpPr>
            <p:cNvPr id="2" name="矩形 1"/>
            <p:cNvSpPr/>
            <p:nvPr/>
          </p:nvSpPr>
          <p:spPr>
            <a:xfrm>
              <a:off x="6474519" y="4377749"/>
              <a:ext cx="522514" cy="1135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2" descr="Car Top Red">
              <a:extLst>
                <a:ext uri="{FF2B5EF4-FFF2-40B4-BE49-F238E27FC236}">
                  <a16:creationId xmlns:a16="http://schemas.microsoft.com/office/drawing/2014/main" id="{AF1ECAB9-0C73-4254-BD34-B2F4AF62F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6450292" y="4645648"/>
              <a:ext cx="599667" cy="59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68047" y="5101286"/>
            <a:ext cx="599667" cy="1135463"/>
            <a:chOff x="6450292" y="4377749"/>
            <a:chExt cx="599667" cy="1135463"/>
          </a:xfrm>
        </p:grpSpPr>
        <p:sp>
          <p:nvSpPr>
            <p:cNvPr id="17" name="矩形 16"/>
            <p:cNvSpPr/>
            <p:nvPr/>
          </p:nvSpPr>
          <p:spPr>
            <a:xfrm>
              <a:off x="6474519" y="4377749"/>
              <a:ext cx="522514" cy="1135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Picture 2" descr="Car Top Red">
              <a:extLst>
                <a:ext uri="{FF2B5EF4-FFF2-40B4-BE49-F238E27FC236}">
                  <a16:creationId xmlns:a16="http://schemas.microsoft.com/office/drawing/2014/main" id="{AF1ECAB9-0C73-4254-BD34-B2F4AF62F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6450292" y="4645648"/>
              <a:ext cx="599667" cy="59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组合 19"/>
          <p:cNvGrpSpPr/>
          <p:nvPr/>
        </p:nvGrpSpPr>
        <p:grpSpPr>
          <a:xfrm rot="5400000">
            <a:off x="2784190" y="4233721"/>
            <a:ext cx="599667" cy="1135463"/>
            <a:chOff x="6450292" y="4377749"/>
            <a:chExt cx="599667" cy="1135463"/>
          </a:xfrm>
        </p:grpSpPr>
        <p:sp>
          <p:nvSpPr>
            <p:cNvPr id="21" name="矩形 20"/>
            <p:cNvSpPr/>
            <p:nvPr/>
          </p:nvSpPr>
          <p:spPr>
            <a:xfrm>
              <a:off x="6474519" y="4377749"/>
              <a:ext cx="522514" cy="1135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Picture 2" descr="Car Top Red">
              <a:extLst>
                <a:ext uri="{FF2B5EF4-FFF2-40B4-BE49-F238E27FC236}">
                  <a16:creationId xmlns:a16="http://schemas.microsoft.com/office/drawing/2014/main" id="{AF1ECAB9-0C73-4254-BD34-B2F4AF62F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6450292" y="4645648"/>
              <a:ext cx="599667" cy="59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组合 22"/>
          <p:cNvGrpSpPr/>
          <p:nvPr/>
        </p:nvGrpSpPr>
        <p:grpSpPr>
          <a:xfrm rot="5400000">
            <a:off x="391860" y="2177192"/>
            <a:ext cx="599667" cy="1135463"/>
            <a:chOff x="6450292" y="4377749"/>
            <a:chExt cx="599667" cy="1135463"/>
          </a:xfrm>
        </p:grpSpPr>
        <p:sp>
          <p:nvSpPr>
            <p:cNvPr id="24" name="矩形 23"/>
            <p:cNvSpPr/>
            <p:nvPr/>
          </p:nvSpPr>
          <p:spPr>
            <a:xfrm>
              <a:off x="6474519" y="4377749"/>
              <a:ext cx="522514" cy="1135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Picture 2" descr="Car Top Red">
              <a:extLst>
                <a:ext uri="{FF2B5EF4-FFF2-40B4-BE49-F238E27FC236}">
                  <a16:creationId xmlns:a16="http://schemas.microsoft.com/office/drawing/2014/main" id="{AF1ECAB9-0C73-4254-BD34-B2F4AF62F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6450292" y="4645648"/>
              <a:ext cx="599667" cy="59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829102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71B0125-5DF6-4CCD-8802-D4FF453B6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en-US" altLang="zh-CN" sz="2800" dirty="0"/>
              <a:t>ALC</a:t>
            </a:r>
            <a:r>
              <a:rPr lang="zh-CN" altLang="en-US" sz="2800" dirty="0"/>
              <a:t>示例</a:t>
            </a:r>
          </a:p>
        </p:txBody>
      </p:sp>
      <p:grpSp>
        <p:nvGrpSpPr>
          <p:cNvPr id="5" name="Group 29">
            <a:extLst>
              <a:ext uri="{FF2B5EF4-FFF2-40B4-BE49-F238E27FC236}">
                <a16:creationId xmlns:a16="http://schemas.microsoft.com/office/drawing/2014/main" id="{FF9E41E3-5DFE-4B04-8CE7-005F4422DA4B}"/>
              </a:ext>
            </a:extLst>
          </p:cNvPr>
          <p:cNvGrpSpPr/>
          <p:nvPr/>
        </p:nvGrpSpPr>
        <p:grpSpPr>
          <a:xfrm>
            <a:off x="435976" y="1427995"/>
            <a:ext cx="4523918" cy="1363760"/>
            <a:chOff x="2853190" y="2713792"/>
            <a:chExt cx="4523918" cy="1363760"/>
          </a:xfrm>
        </p:grpSpPr>
        <p:cxnSp>
          <p:nvCxnSpPr>
            <p:cNvPr id="6" name="Straight Connector 4">
              <a:extLst>
                <a:ext uri="{FF2B5EF4-FFF2-40B4-BE49-F238E27FC236}">
                  <a16:creationId xmlns:a16="http://schemas.microsoft.com/office/drawing/2014/main" id="{239FBE92-80EE-4B33-AD48-02095E745DB6}"/>
                </a:ext>
              </a:extLst>
            </p:cNvPr>
            <p:cNvCxnSpPr/>
            <p:nvPr/>
          </p:nvCxnSpPr>
          <p:spPr>
            <a:xfrm>
              <a:off x="2857500" y="2839402"/>
              <a:ext cx="30099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5">
              <a:extLst>
                <a:ext uri="{FF2B5EF4-FFF2-40B4-BE49-F238E27FC236}">
                  <a16:creationId xmlns:a16="http://schemas.microsoft.com/office/drawing/2014/main" id="{58ABB7DB-418D-472C-8539-BDE6BD2557AA}"/>
                </a:ext>
              </a:extLst>
            </p:cNvPr>
            <p:cNvCxnSpPr/>
            <p:nvPr/>
          </p:nvCxnSpPr>
          <p:spPr>
            <a:xfrm>
              <a:off x="2857500" y="3174683"/>
              <a:ext cx="30099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6">
              <a:extLst>
                <a:ext uri="{FF2B5EF4-FFF2-40B4-BE49-F238E27FC236}">
                  <a16:creationId xmlns:a16="http://schemas.microsoft.com/office/drawing/2014/main" id="{1273A93B-2CB0-4402-9326-1FD057E2991B}"/>
                </a:ext>
              </a:extLst>
            </p:cNvPr>
            <p:cNvCxnSpPr/>
            <p:nvPr/>
          </p:nvCxnSpPr>
          <p:spPr>
            <a:xfrm>
              <a:off x="2857500" y="3413282"/>
              <a:ext cx="3009900" cy="0"/>
            </a:xfrm>
            <a:prstGeom prst="line">
              <a:avLst/>
            </a:prstGeom>
            <a:ln w="127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Connector 7">
              <a:extLst>
                <a:ext uri="{FF2B5EF4-FFF2-40B4-BE49-F238E27FC236}">
                  <a16:creationId xmlns:a16="http://schemas.microsoft.com/office/drawing/2014/main" id="{65D5D2FB-CA04-43B0-83CD-619294543DB6}"/>
                </a:ext>
              </a:extLst>
            </p:cNvPr>
            <p:cNvCxnSpPr/>
            <p:nvPr/>
          </p:nvCxnSpPr>
          <p:spPr>
            <a:xfrm>
              <a:off x="2857500" y="3715702"/>
              <a:ext cx="3009900" cy="0"/>
            </a:xfrm>
            <a:prstGeom prst="line">
              <a:avLst/>
            </a:prstGeom>
            <a:ln w="381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8">
              <a:extLst>
                <a:ext uri="{FF2B5EF4-FFF2-40B4-BE49-F238E27FC236}">
                  <a16:creationId xmlns:a16="http://schemas.microsoft.com/office/drawing/2014/main" id="{D6AEBADB-0BFE-4CA1-8329-59DC85186FCC}"/>
                </a:ext>
              </a:extLst>
            </p:cNvPr>
            <p:cNvCxnSpPr/>
            <p:nvPr/>
          </p:nvCxnSpPr>
          <p:spPr>
            <a:xfrm>
              <a:off x="2857500" y="3291840"/>
              <a:ext cx="3009900" cy="0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9">
              <a:extLst>
                <a:ext uri="{FF2B5EF4-FFF2-40B4-BE49-F238E27FC236}">
                  <a16:creationId xmlns:a16="http://schemas.microsoft.com/office/drawing/2014/main" id="{5CA8B73F-5048-465A-BABC-D47A401BD4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6288" y="3009900"/>
              <a:ext cx="0" cy="503995"/>
            </a:xfrm>
            <a:prstGeom prst="line">
              <a:avLst/>
            </a:prstGeom>
            <a:ln w="1905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3">
              <a:extLst>
                <a:ext uri="{FF2B5EF4-FFF2-40B4-BE49-F238E27FC236}">
                  <a16:creationId xmlns:a16="http://schemas.microsoft.com/office/drawing/2014/main" id="{F41B36C9-906D-4D1A-BE18-27B4EC667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4806233">
              <a:off x="3151640" y="3182202"/>
              <a:ext cx="596900" cy="1193800"/>
            </a:xfrm>
            <a:prstGeom prst="rect">
              <a:avLst/>
            </a:prstGeom>
          </p:spPr>
        </p:pic>
        <p:sp>
          <p:nvSpPr>
            <p:cNvPr id="13" name="Freeform: Shape 14">
              <a:extLst>
                <a:ext uri="{FF2B5EF4-FFF2-40B4-BE49-F238E27FC236}">
                  <a16:creationId xmlns:a16="http://schemas.microsoft.com/office/drawing/2014/main" id="{819FDFA7-8077-4872-A293-28F1E397FD0C}"/>
                </a:ext>
              </a:extLst>
            </p:cNvPr>
            <p:cNvSpPr/>
            <p:nvPr/>
          </p:nvSpPr>
          <p:spPr>
            <a:xfrm>
              <a:off x="4043363" y="3130510"/>
              <a:ext cx="1837371" cy="503994"/>
            </a:xfrm>
            <a:custGeom>
              <a:avLst/>
              <a:gdLst>
                <a:gd name="connsiteX0" fmla="*/ 0 w 2089150"/>
                <a:gd name="connsiteY0" fmla="*/ 795310 h 795310"/>
                <a:gd name="connsiteX1" fmla="*/ 723900 w 2089150"/>
                <a:gd name="connsiteY1" fmla="*/ 26960 h 795310"/>
                <a:gd name="connsiteX2" fmla="*/ 1422400 w 2089150"/>
                <a:gd name="connsiteY2" fmla="*/ 179360 h 795310"/>
                <a:gd name="connsiteX3" fmla="*/ 2089150 w 2089150"/>
                <a:gd name="connsiteY3" fmla="*/ 230160 h 79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150" h="795310">
                  <a:moveTo>
                    <a:pt x="0" y="795310"/>
                  </a:moveTo>
                  <a:cubicBezTo>
                    <a:pt x="243416" y="462464"/>
                    <a:pt x="486833" y="129618"/>
                    <a:pt x="723900" y="26960"/>
                  </a:cubicBezTo>
                  <a:cubicBezTo>
                    <a:pt x="960967" y="-75698"/>
                    <a:pt x="1194858" y="145493"/>
                    <a:pt x="1422400" y="179360"/>
                  </a:cubicBezTo>
                  <a:cubicBezTo>
                    <a:pt x="1649942" y="213227"/>
                    <a:pt x="1869546" y="221693"/>
                    <a:pt x="2089150" y="23016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15">
              <a:extLst>
                <a:ext uri="{FF2B5EF4-FFF2-40B4-BE49-F238E27FC236}">
                  <a16:creationId xmlns:a16="http://schemas.microsoft.com/office/drawing/2014/main" id="{50325085-5F21-444F-AC91-95EBBEC4850C}"/>
                </a:ext>
              </a:extLst>
            </p:cNvPr>
            <p:cNvSpPr txBox="1"/>
            <p:nvPr/>
          </p:nvSpPr>
          <p:spPr>
            <a:xfrm>
              <a:off x="5824536" y="2713792"/>
              <a:ext cx="1385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目标车道左侧车道线</a:t>
              </a: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95DDB652-EB14-4EAD-ACFC-CB6D503D4F25}"/>
                </a:ext>
              </a:extLst>
            </p:cNvPr>
            <p:cNvSpPr txBox="1"/>
            <p:nvPr/>
          </p:nvSpPr>
          <p:spPr>
            <a:xfrm>
              <a:off x="5824535" y="3591401"/>
              <a:ext cx="1385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目标车道右侧车道线</a:t>
              </a:r>
            </a:p>
          </p:txBody>
        </p:sp>
        <p:sp>
          <p:nvSpPr>
            <p:cNvPr id="16" name="TextBox 19">
              <a:extLst>
                <a:ext uri="{FF2B5EF4-FFF2-40B4-BE49-F238E27FC236}">
                  <a16:creationId xmlns:a16="http://schemas.microsoft.com/office/drawing/2014/main" id="{40268D49-FB17-4F3B-ABF5-5C25DDB28154}"/>
                </a:ext>
              </a:extLst>
            </p:cNvPr>
            <p:cNvSpPr txBox="1"/>
            <p:nvPr/>
          </p:nvSpPr>
          <p:spPr>
            <a:xfrm>
              <a:off x="5824537" y="3163372"/>
              <a:ext cx="1385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目标车道中心线</a:t>
              </a:r>
            </a:p>
          </p:txBody>
        </p:sp>
        <p:sp>
          <p:nvSpPr>
            <p:cNvPr id="17" name="TextBox 20">
              <a:extLst>
                <a:ext uri="{FF2B5EF4-FFF2-40B4-BE49-F238E27FC236}">
                  <a16:creationId xmlns:a16="http://schemas.microsoft.com/office/drawing/2014/main" id="{3181009D-225D-43BA-A311-953071215ED0}"/>
                </a:ext>
              </a:extLst>
            </p:cNvPr>
            <p:cNvSpPr txBox="1"/>
            <p:nvPr/>
          </p:nvSpPr>
          <p:spPr>
            <a:xfrm>
              <a:off x="5824536" y="3009900"/>
              <a:ext cx="1552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目标车道中心线左</a:t>
              </a:r>
              <a:r>
                <a:rPr lang="en-US" altLang="zh-CN" sz="1000" dirty="0"/>
                <a:t>20cm</a:t>
              </a:r>
              <a:endParaRPr lang="zh-CN" altLang="en-US" sz="1000" dirty="0"/>
            </a:p>
          </p:txBody>
        </p:sp>
        <p:sp>
          <p:nvSpPr>
            <p:cNvPr id="18" name="TextBox 21">
              <a:extLst>
                <a:ext uri="{FF2B5EF4-FFF2-40B4-BE49-F238E27FC236}">
                  <a16:creationId xmlns:a16="http://schemas.microsoft.com/office/drawing/2014/main" id="{3767C573-9AD1-497D-8A53-7A85873D0609}"/>
                </a:ext>
              </a:extLst>
            </p:cNvPr>
            <p:cNvSpPr txBox="1"/>
            <p:nvPr/>
          </p:nvSpPr>
          <p:spPr>
            <a:xfrm>
              <a:off x="5824536" y="3303150"/>
              <a:ext cx="15525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目标车道中心线右</a:t>
              </a:r>
              <a:r>
                <a:rPr lang="en-US" altLang="zh-CN" sz="1000" dirty="0"/>
                <a:t>20cm</a:t>
              </a:r>
              <a:endParaRPr lang="zh-CN" altLang="en-US" sz="1000" dirty="0"/>
            </a:p>
          </p:txBody>
        </p:sp>
        <p:cxnSp>
          <p:nvCxnSpPr>
            <p:cNvPr id="19" name="Straight Arrow Connector 23">
              <a:extLst>
                <a:ext uri="{FF2B5EF4-FFF2-40B4-BE49-F238E27FC236}">
                  <a16:creationId xmlns:a16="http://schemas.microsoft.com/office/drawing/2014/main" id="{24C315F3-5BD8-4B90-8941-F0DCE9CAE104}"/>
                </a:ext>
              </a:extLst>
            </p:cNvPr>
            <p:cNvCxnSpPr/>
            <p:nvPr/>
          </p:nvCxnSpPr>
          <p:spPr>
            <a:xfrm>
              <a:off x="4810125" y="2960013"/>
              <a:ext cx="0" cy="1704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24">
              <a:extLst>
                <a:ext uri="{FF2B5EF4-FFF2-40B4-BE49-F238E27FC236}">
                  <a16:creationId xmlns:a16="http://schemas.microsoft.com/office/drawing/2014/main" id="{707D32C3-E60A-42CE-9EF4-2B8107BFAB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0125" y="3303150"/>
              <a:ext cx="0" cy="230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7">
              <a:extLst>
                <a:ext uri="{FF2B5EF4-FFF2-40B4-BE49-F238E27FC236}">
                  <a16:creationId xmlns:a16="http://schemas.microsoft.com/office/drawing/2014/main" id="{610FCCA9-4E62-414C-A6DE-A66D1327E6EC}"/>
                </a:ext>
              </a:extLst>
            </p:cNvPr>
            <p:cNvCxnSpPr/>
            <p:nvPr/>
          </p:nvCxnSpPr>
          <p:spPr>
            <a:xfrm flipV="1">
              <a:off x="4810125" y="3130510"/>
              <a:ext cx="0" cy="172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E3B2749A-D8FB-4EF7-BD1B-03536C28DA9E}"/>
                </a:ext>
              </a:extLst>
            </p:cNvPr>
            <p:cNvSpPr txBox="1"/>
            <p:nvPr/>
          </p:nvSpPr>
          <p:spPr>
            <a:xfrm>
              <a:off x="4810124" y="2904077"/>
              <a:ext cx="138588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超调</a:t>
              </a: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07C616B2-7100-493D-82F5-419AD0910EFC}"/>
              </a:ext>
            </a:extLst>
          </p:cNvPr>
          <p:cNvSpPr txBox="1"/>
          <p:nvPr/>
        </p:nvSpPr>
        <p:spPr>
          <a:xfrm flipH="1">
            <a:off x="10635797" y="7484558"/>
            <a:ext cx="1923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900">
                <a:hlinkClick r:id="rId5" tooltip="https://commons.wikimedia.org/wiki/File:Car_with_Driver-Silhouette.svg"/>
              </a:rPr>
              <a:t>此照片</a:t>
            </a:r>
            <a:r>
              <a:rPr lang="zh-CN" altLang="en-US" sz="900"/>
              <a:t>，作者: 未知作者，许可证: </a:t>
            </a:r>
            <a:r>
              <a:rPr lang="zh-CN" altLang="en-US" sz="900">
                <a:hlinkClick r:id="rId6" tooltip="https://creativecommons.org/licenses/by-sa/3.0/"/>
              </a:rPr>
              <a:t>CC BY-SA</a:t>
            </a:r>
            <a:endParaRPr lang="zh-CN" altLang="en-US" sz="900"/>
          </a:p>
        </p:txBody>
      </p:sp>
      <p:grpSp>
        <p:nvGrpSpPr>
          <p:cNvPr id="24" name="Group 18">
            <a:extLst>
              <a:ext uri="{FF2B5EF4-FFF2-40B4-BE49-F238E27FC236}">
                <a16:creationId xmlns:a16="http://schemas.microsoft.com/office/drawing/2014/main" id="{22A885E4-3482-4307-A42A-351C04120686}"/>
              </a:ext>
            </a:extLst>
          </p:cNvPr>
          <p:cNvGrpSpPr/>
          <p:nvPr/>
        </p:nvGrpSpPr>
        <p:grpSpPr>
          <a:xfrm>
            <a:off x="343299" y="4104590"/>
            <a:ext cx="4836641" cy="1812663"/>
            <a:chOff x="2006600" y="2489200"/>
            <a:chExt cx="7124700" cy="2670176"/>
          </a:xfrm>
        </p:grpSpPr>
        <p:cxnSp>
          <p:nvCxnSpPr>
            <p:cNvPr id="25" name="Straight Connector 5">
              <a:extLst>
                <a:ext uri="{FF2B5EF4-FFF2-40B4-BE49-F238E27FC236}">
                  <a16:creationId xmlns:a16="http://schemas.microsoft.com/office/drawing/2014/main" id="{BA8E3A13-5FAE-49EB-9220-FCE30F3EBA2A}"/>
                </a:ext>
              </a:extLst>
            </p:cNvPr>
            <p:cNvCxnSpPr/>
            <p:nvPr/>
          </p:nvCxnSpPr>
          <p:spPr>
            <a:xfrm>
              <a:off x="2006600" y="2489200"/>
              <a:ext cx="71247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6">
              <a:extLst>
                <a:ext uri="{FF2B5EF4-FFF2-40B4-BE49-F238E27FC236}">
                  <a16:creationId xmlns:a16="http://schemas.microsoft.com/office/drawing/2014/main" id="{26DF8BEF-316A-49E0-AD27-8D61A0B377AA}"/>
                </a:ext>
              </a:extLst>
            </p:cNvPr>
            <p:cNvCxnSpPr/>
            <p:nvPr/>
          </p:nvCxnSpPr>
          <p:spPr>
            <a:xfrm>
              <a:off x="2006600" y="3403600"/>
              <a:ext cx="7124700" cy="0"/>
            </a:xfrm>
            <a:prstGeom prst="line">
              <a:avLst/>
            </a:prstGeom>
            <a:ln w="38100" cap="sq" cmpd="sng"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7">
              <a:extLst>
                <a:ext uri="{FF2B5EF4-FFF2-40B4-BE49-F238E27FC236}">
                  <a16:creationId xmlns:a16="http://schemas.microsoft.com/office/drawing/2014/main" id="{E287203E-AE7B-468C-B6BF-708716C8A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6600" y="4264201"/>
              <a:ext cx="6681887" cy="0"/>
            </a:xfrm>
            <a:prstGeom prst="line">
              <a:avLst/>
            </a:prstGeom>
            <a:ln w="38100" cap="sq" cmpd="sng">
              <a:prstDash val="dash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8">
              <a:extLst>
                <a:ext uri="{FF2B5EF4-FFF2-40B4-BE49-F238E27FC236}">
                  <a16:creationId xmlns:a16="http://schemas.microsoft.com/office/drawing/2014/main" id="{16D655AC-8AE4-46BC-9B73-AA71D1EEE91A}"/>
                </a:ext>
              </a:extLst>
            </p:cNvPr>
            <p:cNvCxnSpPr/>
            <p:nvPr/>
          </p:nvCxnSpPr>
          <p:spPr>
            <a:xfrm>
              <a:off x="2006600" y="5159375"/>
              <a:ext cx="4752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" name="Picture 9">
              <a:extLst>
                <a:ext uri="{FF2B5EF4-FFF2-40B4-BE49-F238E27FC236}">
                  <a16:creationId xmlns:a16="http://schemas.microsoft.com/office/drawing/2014/main" id="{0002B533-39D9-40AB-8787-566B34B53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3998524" y="4115682"/>
              <a:ext cx="596900" cy="1193800"/>
            </a:xfrm>
            <a:prstGeom prst="rect">
              <a:avLst/>
            </a:prstGeom>
          </p:spPr>
        </p:pic>
        <p:pic>
          <p:nvPicPr>
            <p:cNvPr id="30" name="Picture 10">
              <a:extLst>
                <a:ext uri="{FF2B5EF4-FFF2-40B4-BE49-F238E27FC236}">
                  <a16:creationId xmlns:a16="http://schemas.microsoft.com/office/drawing/2014/main" id="{4F98BBB6-67D5-4F17-B71B-886D83486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4452193" y="3237001"/>
              <a:ext cx="596900" cy="1193800"/>
            </a:xfrm>
            <a:prstGeom prst="rect">
              <a:avLst/>
            </a:prstGeom>
          </p:spPr>
        </p:pic>
        <p:pic>
          <p:nvPicPr>
            <p:cNvPr id="31" name="Picture 11">
              <a:extLst>
                <a:ext uri="{FF2B5EF4-FFF2-40B4-BE49-F238E27FC236}">
                  <a16:creationId xmlns:a16="http://schemas.microsoft.com/office/drawing/2014/main" id="{BDA17B94-6826-46AB-9D19-29C1CB96B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6966853" y="2316163"/>
              <a:ext cx="596900" cy="1193800"/>
            </a:xfrm>
            <a:prstGeom prst="rect">
              <a:avLst/>
            </a:prstGeom>
          </p:spPr>
        </p:pic>
        <p:cxnSp>
          <p:nvCxnSpPr>
            <p:cNvPr id="32" name="Straight Connector 14">
              <a:extLst>
                <a:ext uri="{FF2B5EF4-FFF2-40B4-BE49-F238E27FC236}">
                  <a16:creationId xmlns:a16="http://schemas.microsoft.com/office/drawing/2014/main" id="{4CF9F67D-B2DE-431F-BEBD-3999234F8E6C}"/>
                </a:ext>
              </a:extLst>
            </p:cNvPr>
            <p:cNvCxnSpPr>
              <a:cxnSpLocks/>
            </p:cNvCxnSpPr>
            <p:nvPr/>
          </p:nvCxnSpPr>
          <p:spPr>
            <a:xfrm>
              <a:off x="8688487" y="4264201"/>
              <a:ext cx="4320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3" name="Picture 3">
              <a:extLst>
                <a:ext uri="{FF2B5EF4-FFF2-40B4-BE49-F238E27FC236}">
                  <a16:creationId xmlns:a16="http://schemas.microsoft.com/office/drawing/2014/main" id="{63BD885C-BBDF-4C44-800F-A4BAAD900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4648043">
              <a:off x="6607178" y="3680089"/>
              <a:ext cx="596900" cy="1193800"/>
            </a:xfrm>
            <a:prstGeom prst="rect">
              <a:avLst/>
            </a:prstGeom>
          </p:spPr>
        </p:pic>
        <p:pic>
          <p:nvPicPr>
            <p:cNvPr id="34" name="Picture 16">
              <a:extLst>
                <a:ext uri="{FF2B5EF4-FFF2-40B4-BE49-F238E27FC236}">
                  <a16:creationId xmlns:a16="http://schemas.microsoft.com/office/drawing/2014/main" id="{E26DC244-5A11-409A-A7CB-96C5EE70D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2480571" y="2359114"/>
              <a:ext cx="596900" cy="1193800"/>
            </a:xfrm>
            <a:prstGeom prst="rect">
              <a:avLst/>
            </a:prstGeom>
          </p:spPr>
        </p:pic>
        <p:sp>
          <p:nvSpPr>
            <p:cNvPr id="35" name="Freeform: Shape 17">
              <a:extLst>
                <a:ext uri="{FF2B5EF4-FFF2-40B4-BE49-F238E27FC236}">
                  <a16:creationId xmlns:a16="http://schemas.microsoft.com/office/drawing/2014/main" id="{70C2057A-F252-4505-BEE7-6FA773DA2344}"/>
                </a:ext>
              </a:extLst>
            </p:cNvPr>
            <p:cNvSpPr/>
            <p:nvPr/>
          </p:nvSpPr>
          <p:spPr>
            <a:xfrm>
              <a:off x="6758600" y="4274820"/>
              <a:ext cx="2057479" cy="884556"/>
            </a:xfrm>
            <a:custGeom>
              <a:avLst/>
              <a:gdLst>
                <a:gd name="connsiteX0" fmla="*/ 0 w 1988820"/>
                <a:gd name="connsiteY0" fmla="*/ 891540 h 891540"/>
                <a:gd name="connsiteX1" fmla="*/ 822960 w 1988820"/>
                <a:gd name="connsiteY1" fmla="*/ 678180 h 891540"/>
                <a:gd name="connsiteX2" fmla="*/ 1394460 w 1988820"/>
                <a:gd name="connsiteY2" fmla="*/ 373380 h 891540"/>
                <a:gd name="connsiteX3" fmla="*/ 1828800 w 1988820"/>
                <a:gd name="connsiteY3" fmla="*/ 76200 h 891540"/>
                <a:gd name="connsiteX4" fmla="*/ 1988820 w 1988820"/>
                <a:gd name="connsiteY4" fmla="*/ 0 h 8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8820" h="891540">
                  <a:moveTo>
                    <a:pt x="0" y="891540"/>
                  </a:moveTo>
                  <a:cubicBezTo>
                    <a:pt x="295275" y="828040"/>
                    <a:pt x="590550" y="764540"/>
                    <a:pt x="822960" y="678180"/>
                  </a:cubicBezTo>
                  <a:cubicBezTo>
                    <a:pt x="1055370" y="591820"/>
                    <a:pt x="1226820" y="473710"/>
                    <a:pt x="1394460" y="373380"/>
                  </a:cubicBezTo>
                  <a:cubicBezTo>
                    <a:pt x="1562100" y="273050"/>
                    <a:pt x="1729740" y="138430"/>
                    <a:pt x="1828800" y="76200"/>
                  </a:cubicBezTo>
                  <a:cubicBezTo>
                    <a:pt x="1927860" y="13970"/>
                    <a:pt x="1958340" y="6985"/>
                    <a:pt x="1988820" y="0"/>
                  </a:cubicBezTo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矩形 35">
            <a:extLst>
              <a:ext uri="{FF2B5EF4-FFF2-40B4-BE49-F238E27FC236}">
                <a16:creationId xmlns:a16="http://schemas.microsoft.com/office/drawing/2014/main" id="{8EAB18EF-7DFE-46D2-A432-894489C667ED}"/>
              </a:ext>
            </a:extLst>
          </p:cNvPr>
          <p:cNvSpPr/>
          <p:nvPr/>
        </p:nvSpPr>
        <p:spPr>
          <a:xfrm>
            <a:off x="6544296" y="4826241"/>
            <a:ext cx="50321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双击车图标，颜色框中，可以任意选择其他颜色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04D8C90-293F-4695-99FA-C0A1618D653D}"/>
              </a:ext>
            </a:extLst>
          </p:cNvPr>
          <p:cNvSpPr/>
          <p:nvPr/>
        </p:nvSpPr>
        <p:spPr>
          <a:xfrm>
            <a:off x="6493172" y="3972135"/>
            <a:ext cx="39256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上几乎所有图为可编辑，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单击图，右击，组合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取消组合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8" name="Group 56">
            <a:extLst>
              <a:ext uri="{FF2B5EF4-FFF2-40B4-BE49-F238E27FC236}">
                <a16:creationId xmlns:a16="http://schemas.microsoft.com/office/drawing/2014/main" id="{864C513D-DF57-4087-8CD9-9832953EB322}"/>
              </a:ext>
            </a:extLst>
          </p:cNvPr>
          <p:cNvGrpSpPr/>
          <p:nvPr/>
        </p:nvGrpSpPr>
        <p:grpSpPr>
          <a:xfrm>
            <a:off x="5894937" y="1426613"/>
            <a:ext cx="4523918" cy="1363760"/>
            <a:chOff x="2810778" y="4644444"/>
            <a:chExt cx="4523918" cy="1363760"/>
          </a:xfrm>
        </p:grpSpPr>
        <p:grpSp>
          <p:nvGrpSpPr>
            <p:cNvPr id="39" name="Group 30">
              <a:extLst>
                <a:ext uri="{FF2B5EF4-FFF2-40B4-BE49-F238E27FC236}">
                  <a16:creationId xmlns:a16="http://schemas.microsoft.com/office/drawing/2014/main" id="{2A541EC5-DDDA-40DD-98BB-82FD23AE4344}"/>
                </a:ext>
              </a:extLst>
            </p:cNvPr>
            <p:cNvGrpSpPr/>
            <p:nvPr/>
          </p:nvGrpSpPr>
          <p:grpSpPr>
            <a:xfrm>
              <a:off x="2810778" y="4644444"/>
              <a:ext cx="4523918" cy="1363760"/>
              <a:chOff x="2853190" y="2713792"/>
              <a:chExt cx="4523918" cy="1363760"/>
            </a:xfrm>
          </p:grpSpPr>
          <p:cxnSp>
            <p:nvCxnSpPr>
              <p:cNvPr id="41" name="Straight Connector 31">
                <a:extLst>
                  <a:ext uri="{FF2B5EF4-FFF2-40B4-BE49-F238E27FC236}">
                    <a16:creationId xmlns:a16="http://schemas.microsoft.com/office/drawing/2014/main" id="{54AA37BC-FC2D-435F-917A-63F7E61E441D}"/>
                  </a:ext>
                </a:extLst>
              </p:cNvPr>
              <p:cNvCxnSpPr/>
              <p:nvPr/>
            </p:nvCxnSpPr>
            <p:spPr>
              <a:xfrm>
                <a:off x="2857500" y="2839402"/>
                <a:ext cx="30099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32">
                <a:extLst>
                  <a:ext uri="{FF2B5EF4-FFF2-40B4-BE49-F238E27FC236}">
                    <a16:creationId xmlns:a16="http://schemas.microsoft.com/office/drawing/2014/main" id="{8487A446-A725-485C-8C22-20C5B92DF1B0}"/>
                  </a:ext>
                </a:extLst>
              </p:cNvPr>
              <p:cNvCxnSpPr/>
              <p:nvPr/>
            </p:nvCxnSpPr>
            <p:spPr>
              <a:xfrm>
                <a:off x="2857500" y="3174683"/>
                <a:ext cx="3009900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33">
                <a:extLst>
                  <a:ext uri="{FF2B5EF4-FFF2-40B4-BE49-F238E27FC236}">
                    <a16:creationId xmlns:a16="http://schemas.microsoft.com/office/drawing/2014/main" id="{C58CCF23-B001-499C-8FE4-3836377A3E5A}"/>
                  </a:ext>
                </a:extLst>
              </p:cNvPr>
              <p:cNvCxnSpPr/>
              <p:nvPr/>
            </p:nvCxnSpPr>
            <p:spPr>
              <a:xfrm>
                <a:off x="2857500" y="3413282"/>
                <a:ext cx="3009900" cy="0"/>
              </a:xfrm>
              <a:prstGeom prst="line">
                <a:avLst/>
              </a:prstGeom>
              <a:ln w="12700"/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4">
                <a:extLst>
                  <a:ext uri="{FF2B5EF4-FFF2-40B4-BE49-F238E27FC236}">
                    <a16:creationId xmlns:a16="http://schemas.microsoft.com/office/drawing/2014/main" id="{F70AE866-6DD4-4205-AEEB-EC78458AF8E0}"/>
                  </a:ext>
                </a:extLst>
              </p:cNvPr>
              <p:cNvCxnSpPr/>
              <p:nvPr/>
            </p:nvCxnSpPr>
            <p:spPr>
              <a:xfrm>
                <a:off x="2857500" y="3715702"/>
                <a:ext cx="3009900" cy="0"/>
              </a:xfrm>
              <a:prstGeom prst="line">
                <a:avLst/>
              </a:prstGeom>
              <a:ln w="381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35">
                <a:extLst>
                  <a:ext uri="{FF2B5EF4-FFF2-40B4-BE49-F238E27FC236}">
                    <a16:creationId xmlns:a16="http://schemas.microsoft.com/office/drawing/2014/main" id="{A805F319-7272-42A5-A163-BAF06FE5DF45}"/>
                  </a:ext>
                </a:extLst>
              </p:cNvPr>
              <p:cNvCxnSpPr/>
              <p:nvPr/>
            </p:nvCxnSpPr>
            <p:spPr>
              <a:xfrm>
                <a:off x="2857500" y="3291840"/>
                <a:ext cx="3009900" cy="0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36">
                <a:extLst>
                  <a:ext uri="{FF2B5EF4-FFF2-40B4-BE49-F238E27FC236}">
                    <a16:creationId xmlns:a16="http://schemas.microsoft.com/office/drawing/2014/main" id="{078E4B5B-E2A4-400B-B477-9C07B0B1B1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3988" y="3060448"/>
                <a:ext cx="0" cy="488923"/>
              </a:xfrm>
              <a:prstGeom prst="line">
                <a:avLst/>
              </a:prstGeom>
              <a:ln w="19050"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" name="Picture 37">
                <a:extLst>
                  <a:ext uri="{FF2B5EF4-FFF2-40B4-BE49-F238E27FC236}">
                    <a16:creationId xmlns:a16="http://schemas.microsoft.com/office/drawing/2014/main" id="{36B5E1BE-283D-4EA7-9A67-384C4B853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4806233">
                <a:off x="3151640" y="3182202"/>
                <a:ext cx="596900" cy="1193800"/>
              </a:xfrm>
              <a:prstGeom prst="rect">
                <a:avLst/>
              </a:prstGeom>
            </p:spPr>
          </p:pic>
          <p:sp>
            <p:nvSpPr>
              <p:cNvPr id="48" name="TextBox 39">
                <a:extLst>
                  <a:ext uri="{FF2B5EF4-FFF2-40B4-BE49-F238E27FC236}">
                    <a16:creationId xmlns:a16="http://schemas.microsoft.com/office/drawing/2014/main" id="{D7449243-EA47-4DB3-B919-A052414100FE}"/>
                  </a:ext>
                </a:extLst>
              </p:cNvPr>
              <p:cNvSpPr txBox="1"/>
              <p:nvPr/>
            </p:nvSpPr>
            <p:spPr>
              <a:xfrm>
                <a:off x="5824536" y="2713792"/>
                <a:ext cx="1385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目标车道左侧车道线</a:t>
                </a:r>
              </a:p>
            </p:txBody>
          </p:sp>
          <p:sp>
            <p:nvSpPr>
              <p:cNvPr id="49" name="TextBox 40">
                <a:extLst>
                  <a:ext uri="{FF2B5EF4-FFF2-40B4-BE49-F238E27FC236}">
                    <a16:creationId xmlns:a16="http://schemas.microsoft.com/office/drawing/2014/main" id="{2E71C021-69F6-4F81-A65B-342818AE12FD}"/>
                  </a:ext>
                </a:extLst>
              </p:cNvPr>
              <p:cNvSpPr txBox="1"/>
              <p:nvPr/>
            </p:nvSpPr>
            <p:spPr>
              <a:xfrm>
                <a:off x="5824535" y="3591401"/>
                <a:ext cx="1385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目标车道右侧车道线</a:t>
                </a:r>
              </a:p>
            </p:txBody>
          </p:sp>
          <p:sp>
            <p:nvSpPr>
              <p:cNvPr id="50" name="TextBox 41">
                <a:extLst>
                  <a:ext uri="{FF2B5EF4-FFF2-40B4-BE49-F238E27FC236}">
                    <a16:creationId xmlns:a16="http://schemas.microsoft.com/office/drawing/2014/main" id="{43D99E54-587A-4D29-ADE2-8C02AC2348A9}"/>
                  </a:ext>
                </a:extLst>
              </p:cNvPr>
              <p:cNvSpPr txBox="1"/>
              <p:nvPr/>
            </p:nvSpPr>
            <p:spPr>
              <a:xfrm>
                <a:off x="5824537" y="3163372"/>
                <a:ext cx="138588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目标车道中心线</a:t>
                </a:r>
              </a:p>
            </p:txBody>
          </p:sp>
          <p:sp>
            <p:nvSpPr>
              <p:cNvPr id="51" name="TextBox 42">
                <a:extLst>
                  <a:ext uri="{FF2B5EF4-FFF2-40B4-BE49-F238E27FC236}">
                    <a16:creationId xmlns:a16="http://schemas.microsoft.com/office/drawing/2014/main" id="{93AC3D22-775E-40F3-ABFA-F2D7C9B94198}"/>
                  </a:ext>
                </a:extLst>
              </p:cNvPr>
              <p:cNvSpPr txBox="1"/>
              <p:nvPr/>
            </p:nvSpPr>
            <p:spPr>
              <a:xfrm>
                <a:off x="5824536" y="3009900"/>
                <a:ext cx="15525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目标车道中心线左</a:t>
                </a:r>
                <a:r>
                  <a:rPr lang="en-US" altLang="zh-CN" sz="1000" dirty="0"/>
                  <a:t>20cm</a:t>
                </a:r>
                <a:endParaRPr lang="zh-CN" altLang="en-US" sz="1000" dirty="0"/>
              </a:p>
            </p:txBody>
          </p:sp>
          <p:sp>
            <p:nvSpPr>
              <p:cNvPr id="52" name="TextBox 43">
                <a:extLst>
                  <a:ext uri="{FF2B5EF4-FFF2-40B4-BE49-F238E27FC236}">
                    <a16:creationId xmlns:a16="http://schemas.microsoft.com/office/drawing/2014/main" id="{5189538C-E19F-4091-98C5-A909B82A09DB}"/>
                  </a:ext>
                </a:extLst>
              </p:cNvPr>
              <p:cNvSpPr txBox="1"/>
              <p:nvPr/>
            </p:nvSpPr>
            <p:spPr>
              <a:xfrm>
                <a:off x="5824536" y="3303150"/>
                <a:ext cx="15525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目标车道中心线右</a:t>
                </a:r>
                <a:r>
                  <a:rPr lang="en-US" altLang="zh-CN" sz="1000" dirty="0"/>
                  <a:t>20cm</a:t>
                </a:r>
                <a:endParaRPr lang="zh-CN" altLang="en-US" sz="1000" dirty="0"/>
              </a:p>
            </p:txBody>
          </p:sp>
          <p:cxnSp>
            <p:nvCxnSpPr>
              <p:cNvPr id="53" name="Straight Arrow Connector 44">
                <a:extLst>
                  <a:ext uri="{FF2B5EF4-FFF2-40B4-BE49-F238E27FC236}">
                    <a16:creationId xmlns:a16="http://schemas.microsoft.com/office/drawing/2014/main" id="{30D6B82B-8EEA-461E-B36C-28164AEAE9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46700" y="3121343"/>
                <a:ext cx="0" cy="1704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45">
                <a:extLst>
                  <a:ext uri="{FF2B5EF4-FFF2-40B4-BE49-F238E27FC236}">
                    <a16:creationId xmlns:a16="http://schemas.microsoft.com/office/drawing/2014/main" id="{998F99A9-3B09-4EE8-BFAF-4D5912111C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700" y="3435840"/>
                <a:ext cx="0" cy="180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46">
                <a:extLst>
                  <a:ext uri="{FF2B5EF4-FFF2-40B4-BE49-F238E27FC236}">
                    <a16:creationId xmlns:a16="http://schemas.microsoft.com/office/drawing/2014/main" id="{2C40A9AD-A11C-43D7-B47C-99BBAB43F8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46700" y="3291840"/>
                <a:ext cx="0" cy="1440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47">
                <a:extLst>
                  <a:ext uri="{FF2B5EF4-FFF2-40B4-BE49-F238E27FC236}">
                    <a16:creationId xmlns:a16="http://schemas.microsoft.com/office/drawing/2014/main" id="{CD1C72B3-ECD8-4CF7-8A7C-48929DE4D745}"/>
                  </a:ext>
                </a:extLst>
              </p:cNvPr>
              <p:cNvSpPr txBox="1"/>
              <p:nvPr/>
            </p:nvSpPr>
            <p:spPr>
              <a:xfrm>
                <a:off x="5346699" y="3414473"/>
                <a:ext cx="53657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000" dirty="0"/>
                  <a:t>超调</a:t>
                </a:r>
              </a:p>
            </p:txBody>
          </p:sp>
        </p:grpSp>
        <p:sp>
          <p:nvSpPr>
            <p:cNvPr id="40" name="Freeform: Shape 48">
              <a:extLst>
                <a:ext uri="{FF2B5EF4-FFF2-40B4-BE49-F238E27FC236}">
                  <a16:creationId xmlns:a16="http://schemas.microsoft.com/office/drawing/2014/main" id="{A9B475BE-C909-42C2-B6B4-CF1F7D6FA4F9}"/>
                </a:ext>
              </a:extLst>
            </p:cNvPr>
            <p:cNvSpPr/>
            <p:nvPr/>
          </p:nvSpPr>
          <p:spPr>
            <a:xfrm>
              <a:off x="3975100" y="5183305"/>
              <a:ext cx="1835150" cy="401520"/>
            </a:xfrm>
            <a:custGeom>
              <a:avLst/>
              <a:gdLst>
                <a:gd name="connsiteX0" fmla="*/ 0 w 1835150"/>
                <a:gd name="connsiteY0" fmla="*/ 401520 h 401520"/>
                <a:gd name="connsiteX1" fmla="*/ 482600 w 1835150"/>
                <a:gd name="connsiteY1" fmla="*/ 115770 h 401520"/>
                <a:gd name="connsiteX2" fmla="*/ 920750 w 1835150"/>
                <a:gd name="connsiteY2" fmla="*/ 1470 h 401520"/>
                <a:gd name="connsiteX3" fmla="*/ 1298575 w 1835150"/>
                <a:gd name="connsiteY3" fmla="*/ 185620 h 401520"/>
                <a:gd name="connsiteX4" fmla="*/ 1635125 w 1835150"/>
                <a:gd name="connsiteY4" fmla="*/ 84020 h 401520"/>
                <a:gd name="connsiteX5" fmla="*/ 1835150 w 1835150"/>
                <a:gd name="connsiteY5" fmla="*/ 52270 h 401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35150" h="401520">
                  <a:moveTo>
                    <a:pt x="0" y="401520"/>
                  </a:moveTo>
                  <a:cubicBezTo>
                    <a:pt x="164571" y="291982"/>
                    <a:pt x="329142" y="182445"/>
                    <a:pt x="482600" y="115770"/>
                  </a:cubicBezTo>
                  <a:cubicBezTo>
                    <a:pt x="636058" y="49095"/>
                    <a:pt x="784754" y="-10172"/>
                    <a:pt x="920750" y="1470"/>
                  </a:cubicBezTo>
                  <a:cubicBezTo>
                    <a:pt x="1056746" y="13112"/>
                    <a:pt x="1179513" y="171862"/>
                    <a:pt x="1298575" y="185620"/>
                  </a:cubicBezTo>
                  <a:cubicBezTo>
                    <a:pt x="1417637" y="199378"/>
                    <a:pt x="1545696" y="106245"/>
                    <a:pt x="1635125" y="84020"/>
                  </a:cubicBezTo>
                  <a:cubicBezTo>
                    <a:pt x="1724554" y="61795"/>
                    <a:pt x="1779852" y="57032"/>
                    <a:pt x="1835150" y="5227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7377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不完整圆 7">
            <a:extLst>
              <a:ext uri="{FF2B5EF4-FFF2-40B4-BE49-F238E27FC236}">
                <a16:creationId xmlns:a16="http://schemas.microsoft.com/office/drawing/2014/main" id="{0E9A53A7-FD93-4A2B-B04D-63374BC0D7FF}"/>
              </a:ext>
            </a:extLst>
          </p:cNvPr>
          <p:cNvSpPr/>
          <p:nvPr/>
        </p:nvSpPr>
        <p:spPr>
          <a:xfrm>
            <a:off x="5123153" y="3429336"/>
            <a:ext cx="4346303" cy="4346303"/>
          </a:xfrm>
          <a:prstGeom prst="pie">
            <a:avLst>
              <a:gd name="adj1" fmla="val 10795039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2F1C91D9-9224-D94B-86BD-7B677D6B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en-US" altLang="zh-CN" sz="2800" smtClean="0"/>
              <a:t>2</a:t>
            </a:r>
            <a:endParaRPr lang="zh-CN" altLang="en-US" sz="2800" dirty="0"/>
          </a:p>
        </p:txBody>
      </p:sp>
      <p:grpSp>
        <p:nvGrpSpPr>
          <p:cNvPr id="3" name="组合 2"/>
          <p:cNvGrpSpPr/>
          <p:nvPr/>
        </p:nvGrpSpPr>
        <p:grpSpPr>
          <a:xfrm>
            <a:off x="4739170" y="2698336"/>
            <a:ext cx="599667" cy="1135463"/>
            <a:chOff x="6450292" y="4377749"/>
            <a:chExt cx="599667" cy="1135463"/>
          </a:xfrm>
        </p:grpSpPr>
        <p:sp>
          <p:nvSpPr>
            <p:cNvPr id="2" name="矩形 1"/>
            <p:cNvSpPr/>
            <p:nvPr/>
          </p:nvSpPr>
          <p:spPr>
            <a:xfrm>
              <a:off x="6474519" y="4377749"/>
              <a:ext cx="522514" cy="1135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Picture 2" descr="Car Top Red">
              <a:extLst>
                <a:ext uri="{FF2B5EF4-FFF2-40B4-BE49-F238E27FC236}">
                  <a16:creationId xmlns:a16="http://schemas.microsoft.com/office/drawing/2014/main" id="{AF1ECAB9-0C73-4254-BD34-B2F4AF62F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6450292" y="4645648"/>
              <a:ext cx="599667" cy="59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7488782" y="4146693"/>
            <a:ext cx="599667" cy="1135463"/>
            <a:chOff x="6450292" y="4377749"/>
            <a:chExt cx="599667" cy="1135463"/>
          </a:xfrm>
        </p:grpSpPr>
        <p:sp>
          <p:nvSpPr>
            <p:cNvPr id="17" name="矩形 16"/>
            <p:cNvSpPr/>
            <p:nvPr/>
          </p:nvSpPr>
          <p:spPr>
            <a:xfrm>
              <a:off x="6474519" y="4377749"/>
              <a:ext cx="522514" cy="11354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9" name="Picture 2" descr="Car Top Red">
              <a:extLst>
                <a:ext uri="{FF2B5EF4-FFF2-40B4-BE49-F238E27FC236}">
                  <a16:creationId xmlns:a16="http://schemas.microsoft.com/office/drawing/2014/main" id="{AF1ECAB9-0C73-4254-BD34-B2F4AF62F5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 flipH="1">
              <a:off x="6450292" y="4645648"/>
              <a:ext cx="599667" cy="5996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975668">
            <a:off x="5276427" y="1379814"/>
            <a:ext cx="2807176" cy="263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81748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2">
            <a:extLst>
              <a:ext uri="{FF2B5EF4-FFF2-40B4-BE49-F238E27FC236}">
                <a16:creationId xmlns:a16="http://schemas.microsoft.com/office/drawing/2014/main" id="{90084C64-9B16-4AA4-9711-6DD04774CEB6}"/>
              </a:ext>
            </a:extLst>
          </p:cNvPr>
          <p:cNvSpPr/>
          <p:nvPr/>
        </p:nvSpPr>
        <p:spPr>
          <a:xfrm>
            <a:off x="4197578" y="2503423"/>
            <a:ext cx="6124303" cy="6124303"/>
          </a:xfrm>
          <a:prstGeom prst="pie">
            <a:avLst>
              <a:gd name="adj1" fmla="val 10795039"/>
              <a:gd name="adj2" fmla="val 1620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弧形 8">
            <a:extLst>
              <a:ext uri="{FF2B5EF4-FFF2-40B4-BE49-F238E27FC236}">
                <a16:creationId xmlns:a16="http://schemas.microsoft.com/office/drawing/2014/main" id="{6E6E2136-8715-4B9E-BA78-73037E78D91A}"/>
              </a:ext>
            </a:extLst>
          </p:cNvPr>
          <p:cNvSpPr/>
          <p:nvPr/>
        </p:nvSpPr>
        <p:spPr>
          <a:xfrm>
            <a:off x="5090810" y="3396655"/>
            <a:ext cx="4337838" cy="4337838"/>
          </a:xfrm>
          <a:prstGeom prst="arc">
            <a:avLst>
              <a:gd name="adj1" fmla="val 10797451"/>
              <a:gd name="adj2" fmla="val 1620696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弧形 9">
            <a:extLst>
              <a:ext uri="{FF2B5EF4-FFF2-40B4-BE49-F238E27FC236}">
                <a16:creationId xmlns:a16="http://schemas.microsoft.com/office/drawing/2014/main" id="{1A9C2FC7-AAE9-467A-A6D4-236867B6B385}"/>
              </a:ext>
            </a:extLst>
          </p:cNvPr>
          <p:cNvSpPr/>
          <p:nvPr/>
        </p:nvSpPr>
        <p:spPr>
          <a:xfrm>
            <a:off x="4633342" y="2954274"/>
            <a:ext cx="5252776" cy="5222602"/>
          </a:xfrm>
          <a:prstGeom prst="arc">
            <a:avLst>
              <a:gd name="adj1" fmla="val 10797451"/>
              <a:gd name="adj2" fmla="val 16206963"/>
            </a:avLst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7">
            <a:extLst>
              <a:ext uri="{FF2B5EF4-FFF2-40B4-BE49-F238E27FC236}">
                <a16:creationId xmlns:a16="http://schemas.microsoft.com/office/drawing/2014/main" id="{0E9A53A7-FD93-4A2B-B04D-63374BC0D7FF}"/>
              </a:ext>
            </a:extLst>
          </p:cNvPr>
          <p:cNvSpPr/>
          <p:nvPr/>
        </p:nvSpPr>
        <p:spPr>
          <a:xfrm>
            <a:off x="5123153" y="3429336"/>
            <a:ext cx="4346303" cy="4346303"/>
          </a:xfrm>
          <a:prstGeom prst="pie">
            <a:avLst>
              <a:gd name="adj1" fmla="val 10795039"/>
              <a:gd name="adj2" fmla="val 1620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12" name="Picture 2" descr="Car Top Red">
            <a:extLst>
              <a:ext uri="{FF2B5EF4-FFF2-40B4-BE49-F238E27FC236}">
                <a16:creationId xmlns:a16="http://schemas.microsoft.com/office/drawing/2014/main" id="{AF1ECAB9-0C73-4254-BD34-B2F4AF62F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357919" flipH="1">
            <a:off x="4144607" y="4668246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弧形 12">
            <a:extLst>
              <a:ext uri="{FF2B5EF4-FFF2-40B4-BE49-F238E27FC236}">
                <a16:creationId xmlns:a16="http://schemas.microsoft.com/office/drawing/2014/main" id="{8CF084CD-FCBA-4177-B519-76D986729AE5}"/>
              </a:ext>
            </a:extLst>
          </p:cNvPr>
          <p:cNvSpPr/>
          <p:nvPr/>
        </p:nvSpPr>
        <p:spPr>
          <a:xfrm>
            <a:off x="4184348" y="2540336"/>
            <a:ext cx="6124303" cy="6124303"/>
          </a:xfrm>
          <a:prstGeom prst="arc">
            <a:avLst>
              <a:gd name="adj1" fmla="val 10797451"/>
              <a:gd name="adj2" fmla="val 16206963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>
            <a:stCxn id="12" idx="1"/>
          </p:cNvCxnSpPr>
          <p:nvPr/>
        </p:nvCxnSpPr>
        <p:spPr>
          <a:xfrm flipV="1">
            <a:off x="4543534" y="4133088"/>
            <a:ext cx="282985" cy="55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标题 1">
            <a:extLst>
              <a:ext uri="{FF2B5EF4-FFF2-40B4-BE49-F238E27FC236}">
                <a16:creationId xmlns:a16="http://schemas.microsoft.com/office/drawing/2014/main" id="{2F1C91D9-9224-D94B-86BD-7B677D6B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弯道示例</a:t>
            </a:r>
          </a:p>
        </p:txBody>
      </p:sp>
      <p:pic>
        <p:nvPicPr>
          <p:cNvPr id="14" name="图片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33868" y="1835344"/>
            <a:ext cx="3938246" cy="133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92059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2F1C91D9-9224-D94B-86BD-7B677D6B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匝道示例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B9718D-AE71-1B44-BFE1-8409B6BD620A}"/>
              </a:ext>
            </a:extLst>
          </p:cNvPr>
          <p:cNvGrpSpPr/>
          <p:nvPr/>
        </p:nvGrpSpPr>
        <p:grpSpPr>
          <a:xfrm>
            <a:off x="3354547" y="1507834"/>
            <a:ext cx="2172563" cy="4106847"/>
            <a:chOff x="1399412" y="1931681"/>
            <a:chExt cx="2172563" cy="4106847"/>
          </a:xfrm>
        </p:grpSpPr>
        <p:sp>
          <p:nvSpPr>
            <p:cNvPr id="16" name="等腰三角形 22">
              <a:extLst>
                <a:ext uri="{FF2B5EF4-FFF2-40B4-BE49-F238E27FC236}">
                  <a16:creationId xmlns:a16="http://schemas.microsoft.com/office/drawing/2014/main" id="{547BD7EF-DC8D-924B-8FC2-D8F881434D2D}"/>
                </a:ext>
              </a:extLst>
            </p:cNvPr>
            <p:cNvSpPr/>
            <p:nvPr/>
          </p:nvSpPr>
          <p:spPr>
            <a:xfrm>
              <a:off x="2130138" y="2865901"/>
              <a:ext cx="1421501" cy="1003264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217C78-4C41-E84B-9AE9-F0A3ABC0A677}"/>
                </a:ext>
              </a:extLst>
            </p:cNvPr>
            <p:cNvSpPr/>
            <p:nvPr/>
          </p:nvSpPr>
          <p:spPr>
            <a:xfrm>
              <a:off x="2130138" y="3827928"/>
              <a:ext cx="717410" cy="21693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43CAC5-C6CE-1A4F-9299-5FD432C133CE}"/>
                </a:ext>
              </a:extLst>
            </p:cNvPr>
            <p:cNvSpPr/>
            <p:nvPr/>
          </p:nvSpPr>
          <p:spPr>
            <a:xfrm>
              <a:off x="1399412" y="1931681"/>
              <a:ext cx="717410" cy="40406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直接连接符 26">
              <a:extLst>
                <a:ext uri="{FF2B5EF4-FFF2-40B4-BE49-F238E27FC236}">
                  <a16:creationId xmlns:a16="http://schemas.microsoft.com/office/drawing/2014/main" id="{6EBBB827-3B27-4C47-8B87-8DF2DCE8E192}"/>
                </a:ext>
              </a:extLst>
            </p:cNvPr>
            <p:cNvCxnSpPr>
              <a:cxnSpLocks/>
            </p:cNvCxnSpPr>
            <p:nvPr/>
          </p:nvCxnSpPr>
          <p:spPr>
            <a:xfrm>
              <a:off x="3564675" y="3869165"/>
              <a:ext cx="7300" cy="21693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7">
              <a:extLst>
                <a:ext uri="{FF2B5EF4-FFF2-40B4-BE49-F238E27FC236}">
                  <a16:creationId xmlns:a16="http://schemas.microsoft.com/office/drawing/2014/main" id="{715F68E0-E8C1-724F-B79C-74D936822A0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2130138" y="2865901"/>
              <a:ext cx="7276" cy="3131388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8">
              <a:extLst>
                <a:ext uri="{FF2B5EF4-FFF2-40B4-BE49-F238E27FC236}">
                  <a16:creationId xmlns:a16="http://schemas.microsoft.com/office/drawing/2014/main" id="{6763CEFA-07BF-7143-9D66-F6555B7ED896}"/>
                </a:ext>
              </a:extLst>
            </p:cNvPr>
            <p:cNvCxnSpPr>
              <a:cxnSpLocks/>
            </p:cNvCxnSpPr>
            <p:nvPr/>
          </p:nvCxnSpPr>
          <p:spPr>
            <a:xfrm>
              <a:off x="2130138" y="1956632"/>
              <a:ext cx="0" cy="9092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9">
              <a:extLst>
                <a:ext uri="{FF2B5EF4-FFF2-40B4-BE49-F238E27FC236}">
                  <a16:creationId xmlns:a16="http://schemas.microsoft.com/office/drawing/2014/main" id="{A45DFC99-3A38-1C44-821A-D8312ED12E6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 flipV="1">
              <a:off x="2130138" y="2865901"/>
              <a:ext cx="1441837" cy="10032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" descr="Car Top Red">
            <a:extLst>
              <a:ext uri="{FF2B5EF4-FFF2-40B4-BE49-F238E27FC236}">
                <a16:creationId xmlns:a16="http://schemas.microsoft.com/office/drawing/2014/main" id="{C4AD125F-FCA5-4B4E-9278-9304AB855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157459" y="4148960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4A31E84-E4FF-A241-8E0F-A60BAA053B4C}"/>
              </a:ext>
            </a:extLst>
          </p:cNvPr>
          <p:cNvSpPr/>
          <p:nvPr/>
        </p:nvSpPr>
        <p:spPr>
          <a:xfrm>
            <a:off x="2617990" y="1492867"/>
            <a:ext cx="717410" cy="404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43">
            <a:extLst>
              <a:ext uri="{FF2B5EF4-FFF2-40B4-BE49-F238E27FC236}">
                <a16:creationId xmlns:a16="http://schemas.microsoft.com/office/drawing/2014/main" id="{618C599D-6064-2B42-A123-7AD2D9D7BC5B}"/>
              </a:ext>
            </a:extLst>
          </p:cNvPr>
          <p:cNvCxnSpPr/>
          <p:nvPr/>
        </p:nvCxnSpPr>
        <p:spPr>
          <a:xfrm>
            <a:off x="2610143" y="1507835"/>
            <a:ext cx="0" cy="4040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44">
            <a:extLst>
              <a:ext uri="{FF2B5EF4-FFF2-40B4-BE49-F238E27FC236}">
                <a16:creationId xmlns:a16="http://schemas.microsoft.com/office/drawing/2014/main" id="{167FADDE-FC6C-3B44-8958-AB3E9A9B9ADA}"/>
              </a:ext>
            </a:extLst>
          </p:cNvPr>
          <p:cNvCxnSpPr>
            <a:cxnSpLocks/>
          </p:cNvCxnSpPr>
          <p:nvPr/>
        </p:nvCxnSpPr>
        <p:spPr>
          <a:xfrm>
            <a:off x="3337502" y="1532785"/>
            <a:ext cx="30363" cy="40157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32BFEC13-90F3-E940-9C7B-707DC4CDFA09}"/>
              </a:ext>
            </a:extLst>
          </p:cNvPr>
          <p:cNvSpPr/>
          <p:nvPr/>
        </p:nvSpPr>
        <p:spPr>
          <a:xfrm>
            <a:off x="4809675" y="3404079"/>
            <a:ext cx="697099" cy="2160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1" name="Picture 2" descr="Car Top Red">
            <a:extLst>
              <a:ext uri="{FF2B5EF4-FFF2-40B4-BE49-F238E27FC236}">
                <a16:creationId xmlns:a16="http://schemas.microsoft.com/office/drawing/2014/main" id="{9E40D487-F34B-7D44-B418-CBBE56D7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58390" y="4268989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接连接符 27">
            <a:extLst>
              <a:ext uri="{FF2B5EF4-FFF2-40B4-BE49-F238E27FC236}">
                <a16:creationId xmlns:a16="http://schemas.microsoft.com/office/drawing/2014/main" id="{04D99212-AAA4-414C-BA09-22824892AA79}"/>
              </a:ext>
            </a:extLst>
          </p:cNvPr>
          <p:cNvCxnSpPr>
            <a:cxnSpLocks/>
          </p:cNvCxnSpPr>
          <p:nvPr/>
        </p:nvCxnSpPr>
        <p:spPr>
          <a:xfrm flipH="1">
            <a:off x="4807354" y="3016407"/>
            <a:ext cx="2321" cy="251711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E19A77E2-EDA8-1649-8991-3D4536B28950}"/>
              </a:ext>
            </a:extLst>
          </p:cNvPr>
          <p:cNvCxnSpPr>
            <a:cxnSpLocks/>
          </p:cNvCxnSpPr>
          <p:nvPr/>
        </p:nvCxnSpPr>
        <p:spPr>
          <a:xfrm rot="10800000">
            <a:off x="4651299" y="3892545"/>
            <a:ext cx="506927" cy="376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60515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1"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2F1C91D9-9224-D94B-86BD-7B677D6B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匝道示例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B9718D-AE71-1B44-BFE1-8409B6BD620A}"/>
              </a:ext>
            </a:extLst>
          </p:cNvPr>
          <p:cNvGrpSpPr/>
          <p:nvPr/>
        </p:nvGrpSpPr>
        <p:grpSpPr>
          <a:xfrm>
            <a:off x="3354547" y="1507834"/>
            <a:ext cx="2172563" cy="4106847"/>
            <a:chOff x="1399412" y="1931681"/>
            <a:chExt cx="2172563" cy="4106847"/>
          </a:xfrm>
        </p:grpSpPr>
        <p:sp>
          <p:nvSpPr>
            <p:cNvPr id="16" name="等腰三角形 22">
              <a:extLst>
                <a:ext uri="{FF2B5EF4-FFF2-40B4-BE49-F238E27FC236}">
                  <a16:creationId xmlns:a16="http://schemas.microsoft.com/office/drawing/2014/main" id="{547BD7EF-DC8D-924B-8FC2-D8F881434D2D}"/>
                </a:ext>
              </a:extLst>
            </p:cNvPr>
            <p:cNvSpPr/>
            <p:nvPr/>
          </p:nvSpPr>
          <p:spPr>
            <a:xfrm>
              <a:off x="2130138" y="2865901"/>
              <a:ext cx="1421501" cy="1003264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217C78-4C41-E84B-9AE9-F0A3ABC0A677}"/>
                </a:ext>
              </a:extLst>
            </p:cNvPr>
            <p:cNvSpPr/>
            <p:nvPr/>
          </p:nvSpPr>
          <p:spPr>
            <a:xfrm>
              <a:off x="2130138" y="3827928"/>
              <a:ext cx="717410" cy="21693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43CAC5-C6CE-1A4F-9299-5FD432C133CE}"/>
                </a:ext>
              </a:extLst>
            </p:cNvPr>
            <p:cNvSpPr/>
            <p:nvPr/>
          </p:nvSpPr>
          <p:spPr>
            <a:xfrm>
              <a:off x="1399412" y="1931681"/>
              <a:ext cx="717410" cy="40406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直接连接符 26">
              <a:extLst>
                <a:ext uri="{FF2B5EF4-FFF2-40B4-BE49-F238E27FC236}">
                  <a16:creationId xmlns:a16="http://schemas.microsoft.com/office/drawing/2014/main" id="{6EBBB827-3B27-4C47-8B87-8DF2DCE8E192}"/>
                </a:ext>
              </a:extLst>
            </p:cNvPr>
            <p:cNvCxnSpPr>
              <a:cxnSpLocks/>
            </p:cNvCxnSpPr>
            <p:nvPr/>
          </p:nvCxnSpPr>
          <p:spPr>
            <a:xfrm>
              <a:off x="3564675" y="3869165"/>
              <a:ext cx="7300" cy="21693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7">
              <a:extLst>
                <a:ext uri="{FF2B5EF4-FFF2-40B4-BE49-F238E27FC236}">
                  <a16:creationId xmlns:a16="http://schemas.microsoft.com/office/drawing/2014/main" id="{715F68E0-E8C1-724F-B79C-74D936822A0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2130138" y="2865901"/>
              <a:ext cx="7276" cy="3131388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8">
              <a:extLst>
                <a:ext uri="{FF2B5EF4-FFF2-40B4-BE49-F238E27FC236}">
                  <a16:creationId xmlns:a16="http://schemas.microsoft.com/office/drawing/2014/main" id="{6763CEFA-07BF-7143-9D66-F6555B7ED896}"/>
                </a:ext>
              </a:extLst>
            </p:cNvPr>
            <p:cNvCxnSpPr>
              <a:cxnSpLocks/>
            </p:cNvCxnSpPr>
            <p:nvPr/>
          </p:nvCxnSpPr>
          <p:spPr>
            <a:xfrm>
              <a:off x="2130138" y="1956632"/>
              <a:ext cx="0" cy="9092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9">
              <a:extLst>
                <a:ext uri="{FF2B5EF4-FFF2-40B4-BE49-F238E27FC236}">
                  <a16:creationId xmlns:a16="http://schemas.microsoft.com/office/drawing/2014/main" id="{A45DFC99-3A38-1C44-821A-D8312ED12E6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 flipV="1">
              <a:off x="2130138" y="2865901"/>
              <a:ext cx="1441837" cy="100326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" descr="Car Top Red">
            <a:extLst>
              <a:ext uri="{FF2B5EF4-FFF2-40B4-BE49-F238E27FC236}">
                <a16:creationId xmlns:a16="http://schemas.microsoft.com/office/drawing/2014/main" id="{9942C23C-1789-774B-9767-13FFD961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374857" y="4823953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ar Top Red">
            <a:extLst>
              <a:ext uri="{FF2B5EF4-FFF2-40B4-BE49-F238E27FC236}">
                <a16:creationId xmlns:a16="http://schemas.microsoft.com/office/drawing/2014/main" id="{C4AD125F-FCA5-4B4E-9278-9304AB855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157459" y="4148960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4D520143-15CA-234F-841E-8CB0CE5289DC}"/>
              </a:ext>
            </a:extLst>
          </p:cNvPr>
          <p:cNvCxnSpPr/>
          <p:nvPr/>
        </p:nvCxnSpPr>
        <p:spPr>
          <a:xfrm rot="16200000" flipV="1">
            <a:off x="3805106" y="3281300"/>
            <a:ext cx="515302" cy="4637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4A31E84-E4FF-A241-8E0F-A60BAA053B4C}"/>
              </a:ext>
            </a:extLst>
          </p:cNvPr>
          <p:cNvSpPr/>
          <p:nvPr/>
        </p:nvSpPr>
        <p:spPr>
          <a:xfrm>
            <a:off x="2617990" y="1492867"/>
            <a:ext cx="717410" cy="404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43">
            <a:extLst>
              <a:ext uri="{FF2B5EF4-FFF2-40B4-BE49-F238E27FC236}">
                <a16:creationId xmlns:a16="http://schemas.microsoft.com/office/drawing/2014/main" id="{618C599D-6064-2B42-A123-7AD2D9D7BC5B}"/>
              </a:ext>
            </a:extLst>
          </p:cNvPr>
          <p:cNvCxnSpPr/>
          <p:nvPr/>
        </p:nvCxnSpPr>
        <p:spPr>
          <a:xfrm>
            <a:off x="2610143" y="1507835"/>
            <a:ext cx="0" cy="4040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44">
            <a:extLst>
              <a:ext uri="{FF2B5EF4-FFF2-40B4-BE49-F238E27FC236}">
                <a16:creationId xmlns:a16="http://schemas.microsoft.com/office/drawing/2014/main" id="{167FADDE-FC6C-3B44-8958-AB3E9A9B9ADA}"/>
              </a:ext>
            </a:extLst>
          </p:cNvPr>
          <p:cNvCxnSpPr>
            <a:cxnSpLocks/>
          </p:cNvCxnSpPr>
          <p:nvPr/>
        </p:nvCxnSpPr>
        <p:spPr>
          <a:xfrm>
            <a:off x="3337502" y="1532785"/>
            <a:ext cx="30363" cy="40157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ar Top Red">
            <a:extLst>
              <a:ext uri="{FF2B5EF4-FFF2-40B4-BE49-F238E27FC236}">
                <a16:creationId xmlns:a16="http://schemas.microsoft.com/office/drawing/2014/main" id="{7BA687FD-E72C-D144-A18E-EC85904D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27189" y="3592712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32BFEC13-90F3-E940-9C7B-707DC4CDFA09}"/>
              </a:ext>
            </a:extLst>
          </p:cNvPr>
          <p:cNvSpPr/>
          <p:nvPr/>
        </p:nvSpPr>
        <p:spPr>
          <a:xfrm>
            <a:off x="4809675" y="3404079"/>
            <a:ext cx="697099" cy="21604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1" name="Picture 2" descr="Car Top Red">
            <a:extLst>
              <a:ext uri="{FF2B5EF4-FFF2-40B4-BE49-F238E27FC236}">
                <a16:creationId xmlns:a16="http://schemas.microsoft.com/office/drawing/2014/main" id="{9E40D487-F34B-7D44-B418-CBBE56D7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858390" y="4268989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直接连接符 27">
            <a:extLst>
              <a:ext uri="{FF2B5EF4-FFF2-40B4-BE49-F238E27FC236}">
                <a16:creationId xmlns:a16="http://schemas.microsoft.com/office/drawing/2014/main" id="{04D99212-AAA4-414C-BA09-22824892AA79}"/>
              </a:ext>
            </a:extLst>
          </p:cNvPr>
          <p:cNvCxnSpPr>
            <a:cxnSpLocks/>
          </p:cNvCxnSpPr>
          <p:nvPr/>
        </p:nvCxnSpPr>
        <p:spPr>
          <a:xfrm flipH="1">
            <a:off x="4807354" y="3016407"/>
            <a:ext cx="2321" cy="2517117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曲线连接符 11">
            <a:extLst>
              <a:ext uri="{FF2B5EF4-FFF2-40B4-BE49-F238E27FC236}">
                <a16:creationId xmlns:a16="http://schemas.microsoft.com/office/drawing/2014/main" id="{E19A77E2-EDA8-1649-8991-3D4536B28950}"/>
              </a:ext>
            </a:extLst>
          </p:cNvPr>
          <p:cNvCxnSpPr>
            <a:cxnSpLocks/>
          </p:cNvCxnSpPr>
          <p:nvPr/>
        </p:nvCxnSpPr>
        <p:spPr>
          <a:xfrm rot="10800000">
            <a:off x="4651299" y="3892545"/>
            <a:ext cx="506927" cy="3764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7595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2F1C91D9-9224-D94B-86BD-7B677D6B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匝道示例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B9718D-AE71-1B44-BFE1-8409B6BD620A}"/>
              </a:ext>
            </a:extLst>
          </p:cNvPr>
          <p:cNvGrpSpPr/>
          <p:nvPr/>
        </p:nvGrpSpPr>
        <p:grpSpPr>
          <a:xfrm>
            <a:off x="3354547" y="1507834"/>
            <a:ext cx="1455435" cy="4065608"/>
            <a:chOff x="1399412" y="1931681"/>
            <a:chExt cx="1455435" cy="4065608"/>
          </a:xfrm>
        </p:grpSpPr>
        <p:sp>
          <p:nvSpPr>
            <p:cNvPr id="16" name="等腰三角形 22">
              <a:extLst>
                <a:ext uri="{FF2B5EF4-FFF2-40B4-BE49-F238E27FC236}">
                  <a16:creationId xmlns:a16="http://schemas.microsoft.com/office/drawing/2014/main" id="{547BD7EF-DC8D-924B-8FC2-D8F881434D2D}"/>
                </a:ext>
              </a:extLst>
            </p:cNvPr>
            <p:cNvSpPr/>
            <p:nvPr/>
          </p:nvSpPr>
          <p:spPr>
            <a:xfrm>
              <a:off x="2130138" y="2865901"/>
              <a:ext cx="717409" cy="962025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217C78-4C41-E84B-9AE9-F0A3ABC0A677}"/>
                </a:ext>
              </a:extLst>
            </p:cNvPr>
            <p:cNvSpPr/>
            <p:nvPr/>
          </p:nvSpPr>
          <p:spPr>
            <a:xfrm>
              <a:off x="2130138" y="3827928"/>
              <a:ext cx="717410" cy="21693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43CAC5-C6CE-1A4F-9299-5FD432C133CE}"/>
                </a:ext>
              </a:extLst>
            </p:cNvPr>
            <p:cNvSpPr/>
            <p:nvPr/>
          </p:nvSpPr>
          <p:spPr>
            <a:xfrm>
              <a:off x="1399412" y="1931681"/>
              <a:ext cx="717410" cy="40406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直接连接符 26">
              <a:extLst>
                <a:ext uri="{FF2B5EF4-FFF2-40B4-BE49-F238E27FC236}">
                  <a16:creationId xmlns:a16="http://schemas.microsoft.com/office/drawing/2014/main" id="{6EBBB827-3B27-4C47-8B87-8DF2DCE8E192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>
              <a:off x="2847547" y="3827926"/>
              <a:ext cx="7300" cy="216936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7">
              <a:extLst>
                <a:ext uri="{FF2B5EF4-FFF2-40B4-BE49-F238E27FC236}">
                  <a16:creationId xmlns:a16="http://schemas.microsoft.com/office/drawing/2014/main" id="{715F68E0-E8C1-724F-B79C-74D936822A0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2130138" y="2865901"/>
              <a:ext cx="7276" cy="3131388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8">
              <a:extLst>
                <a:ext uri="{FF2B5EF4-FFF2-40B4-BE49-F238E27FC236}">
                  <a16:creationId xmlns:a16="http://schemas.microsoft.com/office/drawing/2014/main" id="{6763CEFA-07BF-7143-9D66-F6555B7ED896}"/>
                </a:ext>
              </a:extLst>
            </p:cNvPr>
            <p:cNvCxnSpPr>
              <a:cxnSpLocks/>
            </p:cNvCxnSpPr>
            <p:nvPr/>
          </p:nvCxnSpPr>
          <p:spPr>
            <a:xfrm>
              <a:off x="2130138" y="1956632"/>
              <a:ext cx="0" cy="9092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9">
              <a:extLst>
                <a:ext uri="{FF2B5EF4-FFF2-40B4-BE49-F238E27FC236}">
                  <a16:creationId xmlns:a16="http://schemas.microsoft.com/office/drawing/2014/main" id="{A45DFC99-3A38-1C44-821A-D8312ED12E63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 flipH="1" flipV="1">
              <a:off x="2130138" y="2865901"/>
              <a:ext cx="724709" cy="9798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" descr="Car Top Red">
            <a:extLst>
              <a:ext uri="{FF2B5EF4-FFF2-40B4-BE49-F238E27FC236}">
                <a16:creationId xmlns:a16="http://schemas.microsoft.com/office/drawing/2014/main" id="{9942C23C-1789-774B-9767-13FFD961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44733" y="4926406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ar Top Red">
            <a:extLst>
              <a:ext uri="{FF2B5EF4-FFF2-40B4-BE49-F238E27FC236}">
                <a16:creationId xmlns:a16="http://schemas.microsoft.com/office/drawing/2014/main" id="{C4AD125F-FCA5-4B4E-9278-9304AB855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4157459" y="4148960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4D520143-15CA-234F-841E-8CB0CE5289DC}"/>
              </a:ext>
            </a:extLst>
          </p:cNvPr>
          <p:cNvCxnSpPr/>
          <p:nvPr/>
        </p:nvCxnSpPr>
        <p:spPr>
          <a:xfrm rot="16200000" flipV="1">
            <a:off x="3918770" y="3724575"/>
            <a:ext cx="515302" cy="46378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A4A31E84-E4FF-A241-8E0F-A60BAA053B4C}"/>
              </a:ext>
            </a:extLst>
          </p:cNvPr>
          <p:cNvSpPr/>
          <p:nvPr/>
        </p:nvSpPr>
        <p:spPr>
          <a:xfrm>
            <a:off x="2617990" y="1492867"/>
            <a:ext cx="717410" cy="404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43">
            <a:extLst>
              <a:ext uri="{FF2B5EF4-FFF2-40B4-BE49-F238E27FC236}">
                <a16:creationId xmlns:a16="http://schemas.microsoft.com/office/drawing/2014/main" id="{618C599D-6064-2B42-A123-7AD2D9D7BC5B}"/>
              </a:ext>
            </a:extLst>
          </p:cNvPr>
          <p:cNvCxnSpPr/>
          <p:nvPr/>
        </p:nvCxnSpPr>
        <p:spPr>
          <a:xfrm>
            <a:off x="2610143" y="1507835"/>
            <a:ext cx="0" cy="4040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44">
            <a:extLst>
              <a:ext uri="{FF2B5EF4-FFF2-40B4-BE49-F238E27FC236}">
                <a16:creationId xmlns:a16="http://schemas.microsoft.com/office/drawing/2014/main" id="{167FADDE-FC6C-3B44-8958-AB3E9A9B9ADA}"/>
              </a:ext>
            </a:extLst>
          </p:cNvPr>
          <p:cNvCxnSpPr>
            <a:cxnSpLocks/>
          </p:cNvCxnSpPr>
          <p:nvPr/>
        </p:nvCxnSpPr>
        <p:spPr>
          <a:xfrm>
            <a:off x="3337502" y="1532785"/>
            <a:ext cx="30363" cy="40157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ar Top Red">
            <a:extLst>
              <a:ext uri="{FF2B5EF4-FFF2-40B4-BE49-F238E27FC236}">
                <a16:creationId xmlns:a16="http://schemas.microsoft.com/office/drawing/2014/main" id="{7BA687FD-E72C-D144-A18E-EC85904D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650836" y="3016407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ar Top Red">
            <a:extLst>
              <a:ext uri="{FF2B5EF4-FFF2-40B4-BE49-F238E27FC236}">
                <a16:creationId xmlns:a16="http://schemas.microsoft.com/office/drawing/2014/main" id="{9E40D487-F34B-7D44-B418-CBBE56D7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49273" y="2125422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1194538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">
            <a:extLst>
              <a:ext uri="{FF2B5EF4-FFF2-40B4-BE49-F238E27FC236}">
                <a16:creationId xmlns:a16="http://schemas.microsoft.com/office/drawing/2014/main" id="{2F1C91D9-9224-D94B-86BD-7B677D6B6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匝道示例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B9718D-AE71-1B44-BFE1-8409B6BD620A}"/>
              </a:ext>
            </a:extLst>
          </p:cNvPr>
          <p:cNvGrpSpPr/>
          <p:nvPr/>
        </p:nvGrpSpPr>
        <p:grpSpPr>
          <a:xfrm>
            <a:off x="3354547" y="1507834"/>
            <a:ext cx="5113035" cy="4603676"/>
            <a:chOff x="1399412" y="1931681"/>
            <a:chExt cx="5113035" cy="4603676"/>
          </a:xfrm>
        </p:grpSpPr>
        <p:sp>
          <p:nvSpPr>
            <p:cNvPr id="16" name="等腰三角形 22">
              <a:extLst>
                <a:ext uri="{FF2B5EF4-FFF2-40B4-BE49-F238E27FC236}">
                  <a16:creationId xmlns:a16="http://schemas.microsoft.com/office/drawing/2014/main" id="{547BD7EF-DC8D-924B-8FC2-D8F881434D2D}"/>
                </a:ext>
              </a:extLst>
            </p:cNvPr>
            <p:cNvSpPr/>
            <p:nvPr/>
          </p:nvSpPr>
          <p:spPr>
            <a:xfrm>
              <a:off x="3973005" y="2865901"/>
              <a:ext cx="717409" cy="962025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09217C78-4C41-E84B-9AE9-F0A3ABC0A677}"/>
                </a:ext>
              </a:extLst>
            </p:cNvPr>
            <p:cNvSpPr/>
            <p:nvPr/>
          </p:nvSpPr>
          <p:spPr>
            <a:xfrm>
              <a:off x="4207881" y="4365998"/>
              <a:ext cx="717410" cy="21693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B43CAC5-C6CE-1A4F-9299-5FD432C133CE}"/>
                </a:ext>
              </a:extLst>
            </p:cNvPr>
            <p:cNvSpPr/>
            <p:nvPr/>
          </p:nvSpPr>
          <p:spPr>
            <a:xfrm>
              <a:off x="1399412" y="1931681"/>
              <a:ext cx="717410" cy="404065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直接连接符 26">
              <a:extLst>
                <a:ext uri="{FF2B5EF4-FFF2-40B4-BE49-F238E27FC236}">
                  <a16:creationId xmlns:a16="http://schemas.microsoft.com/office/drawing/2014/main" id="{6EBBB827-3B27-4C47-8B87-8DF2DCE8E192}"/>
                </a:ext>
              </a:extLst>
            </p:cNvPr>
            <p:cNvCxnSpPr>
              <a:cxnSpLocks/>
            </p:cNvCxnSpPr>
            <p:nvPr/>
          </p:nvCxnSpPr>
          <p:spPr>
            <a:xfrm>
              <a:off x="2883713" y="1942040"/>
              <a:ext cx="22537" cy="408057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7">
              <a:extLst>
                <a:ext uri="{FF2B5EF4-FFF2-40B4-BE49-F238E27FC236}">
                  <a16:creationId xmlns:a16="http://schemas.microsoft.com/office/drawing/2014/main" id="{715F68E0-E8C1-724F-B79C-74D936822A06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>
              <a:off x="3973005" y="2865901"/>
              <a:ext cx="7276" cy="3131388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8">
              <a:extLst>
                <a:ext uri="{FF2B5EF4-FFF2-40B4-BE49-F238E27FC236}">
                  <a16:creationId xmlns:a16="http://schemas.microsoft.com/office/drawing/2014/main" id="{6763CEFA-07BF-7143-9D66-F6555B7ED896}"/>
                </a:ext>
              </a:extLst>
            </p:cNvPr>
            <p:cNvCxnSpPr>
              <a:cxnSpLocks/>
            </p:cNvCxnSpPr>
            <p:nvPr/>
          </p:nvCxnSpPr>
          <p:spPr>
            <a:xfrm>
              <a:off x="6150092" y="1931681"/>
              <a:ext cx="0" cy="90926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9">
              <a:extLst>
                <a:ext uri="{FF2B5EF4-FFF2-40B4-BE49-F238E27FC236}">
                  <a16:creationId xmlns:a16="http://schemas.microsoft.com/office/drawing/2014/main" id="{A45DFC99-3A38-1C44-821A-D8312ED12E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87738" y="3641852"/>
              <a:ext cx="724709" cy="97981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" descr="Car Top Red">
            <a:extLst>
              <a:ext uri="{FF2B5EF4-FFF2-40B4-BE49-F238E27FC236}">
                <a16:creationId xmlns:a16="http://schemas.microsoft.com/office/drawing/2014/main" id="{9942C23C-1789-774B-9767-13FFD961C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253105" y="2551360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ar Top Red">
            <a:extLst>
              <a:ext uri="{FF2B5EF4-FFF2-40B4-BE49-F238E27FC236}">
                <a16:creationId xmlns:a16="http://schemas.microsoft.com/office/drawing/2014/main" id="{C4AD125F-FCA5-4B4E-9278-9304AB855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 flipH="1">
            <a:off x="3453141" y="3707914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A4A31E84-E4FF-A241-8E0F-A60BAA053B4C}"/>
              </a:ext>
            </a:extLst>
          </p:cNvPr>
          <p:cNvSpPr/>
          <p:nvPr/>
        </p:nvSpPr>
        <p:spPr>
          <a:xfrm>
            <a:off x="2617990" y="1492867"/>
            <a:ext cx="717410" cy="404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8" name="直接连接符 43">
            <a:extLst>
              <a:ext uri="{FF2B5EF4-FFF2-40B4-BE49-F238E27FC236}">
                <a16:creationId xmlns:a16="http://schemas.microsoft.com/office/drawing/2014/main" id="{618C599D-6064-2B42-A123-7AD2D9D7BC5B}"/>
              </a:ext>
            </a:extLst>
          </p:cNvPr>
          <p:cNvCxnSpPr/>
          <p:nvPr/>
        </p:nvCxnSpPr>
        <p:spPr>
          <a:xfrm>
            <a:off x="2610143" y="1507835"/>
            <a:ext cx="0" cy="40406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44">
            <a:extLst>
              <a:ext uri="{FF2B5EF4-FFF2-40B4-BE49-F238E27FC236}">
                <a16:creationId xmlns:a16="http://schemas.microsoft.com/office/drawing/2014/main" id="{167FADDE-FC6C-3B44-8958-AB3E9A9B9ADA}"/>
              </a:ext>
            </a:extLst>
          </p:cNvPr>
          <p:cNvCxnSpPr>
            <a:cxnSpLocks/>
          </p:cNvCxnSpPr>
          <p:nvPr/>
        </p:nvCxnSpPr>
        <p:spPr>
          <a:xfrm>
            <a:off x="3337502" y="1532785"/>
            <a:ext cx="30363" cy="40157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Car Top Red">
            <a:extLst>
              <a:ext uri="{FF2B5EF4-FFF2-40B4-BE49-F238E27FC236}">
                <a16:creationId xmlns:a16="http://schemas.microsoft.com/office/drawing/2014/main" id="{7BA687FD-E72C-D144-A18E-EC85904D4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359298" y="916813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Car Top Red">
            <a:extLst>
              <a:ext uri="{FF2B5EF4-FFF2-40B4-BE49-F238E27FC236}">
                <a16:creationId xmlns:a16="http://schemas.microsoft.com/office/drawing/2014/main" id="{9E40D487-F34B-7D44-B418-CBBE56D7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50060" y="2251526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直接连接符 44">
            <a:extLst>
              <a:ext uri="{FF2B5EF4-FFF2-40B4-BE49-F238E27FC236}">
                <a16:creationId xmlns:a16="http://schemas.microsoft.com/office/drawing/2014/main" id="{7A9F3473-DFC3-8545-8808-06CCF811AC74}"/>
              </a:ext>
            </a:extLst>
          </p:cNvPr>
          <p:cNvCxnSpPr>
            <a:cxnSpLocks/>
          </p:cNvCxnSpPr>
          <p:nvPr/>
        </p:nvCxnSpPr>
        <p:spPr>
          <a:xfrm>
            <a:off x="4061187" y="1530947"/>
            <a:ext cx="30363" cy="4015706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BDCEE8D3-68FF-F146-A402-159E8D39A26D}"/>
              </a:ext>
            </a:extLst>
          </p:cNvPr>
          <p:cNvSpPr/>
          <p:nvPr/>
        </p:nvSpPr>
        <p:spPr>
          <a:xfrm>
            <a:off x="4099461" y="1507833"/>
            <a:ext cx="717410" cy="40406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4" name="直接箭头连接符 12">
            <a:extLst>
              <a:ext uri="{FF2B5EF4-FFF2-40B4-BE49-F238E27FC236}">
                <a16:creationId xmlns:a16="http://schemas.microsoft.com/office/drawing/2014/main" id="{289CD25D-9373-BD40-8C76-2828A761FC4D}"/>
              </a:ext>
            </a:extLst>
          </p:cNvPr>
          <p:cNvCxnSpPr>
            <a:cxnSpLocks/>
          </p:cNvCxnSpPr>
          <p:nvPr/>
        </p:nvCxnSpPr>
        <p:spPr>
          <a:xfrm flipV="1">
            <a:off x="3752975" y="3132349"/>
            <a:ext cx="0" cy="54980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075493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2013690A-02DF-47C6-84B2-D44C19242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zh-CN" altLang="en-US" sz="2800" dirty="0"/>
              <a:t>交通标识示例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01C7DC-5588-044A-8CC6-DBF884FA362A}"/>
              </a:ext>
            </a:extLst>
          </p:cNvPr>
          <p:cNvGrpSpPr/>
          <p:nvPr/>
        </p:nvGrpSpPr>
        <p:grpSpPr>
          <a:xfrm>
            <a:off x="663495" y="1711821"/>
            <a:ext cx="2145705" cy="3986835"/>
            <a:chOff x="652932" y="3369555"/>
            <a:chExt cx="2793226" cy="253519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C2B32FF-B363-A64E-96E2-024097D89128}"/>
                </a:ext>
              </a:extLst>
            </p:cNvPr>
            <p:cNvSpPr/>
            <p:nvPr/>
          </p:nvSpPr>
          <p:spPr>
            <a:xfrm>
              <a:off x="652932" y="3369555"/>
              <a:ext cx="1867839" cy="2535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连接符 6">
              <a:extLst>
                <a:ext uri="{FF2B5EF4-FFF2-40B4-BE49-F238E27FC236}">
                  <a16:creationId xmlns:a16="http://schemas.microsoft.com/office/drawing/2014/main" id="{A7558DEE-3611-2645-BDCA-BB83AF1182DD}"/>
                </a:ext>
              </a:extLst>
            </p:cNvPr>
            <p:cNvCxnSpPr/>
            <p:nvPr/>
          </p:nvCxnSpPr>
          <p:spPr>
            <a:xfrm>
              <a:off x="671870" y="3369555"/>
              <a:ext cx="0" cy="2535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7">
              <a:extLst>
                <a:ext uri="{FF2B5EF4-FFF2-40B4-BE49-F238E27FC236}">
                  <a16:creationId xmlns:a16="http://schemas.microsoft.com/office/drawing/2014/main" id="{30E3729C-280C-4345-B00C-A9BD533E601A}"/>
                </a:ext>
              </a:extLst>
            </p:cNvPr>
            <p:cNvCxnSpPr/>
            <p:nvPr/>
          </p:nvCxnSpPr>
          <p:spPr>
            <a:xfrm>
              <a:off x="3446158" y="3369555"/>
              <a:ext cx="0" cy="2535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8">
              <a:extLst>
                <a:ext uri="{FF2B5EF4-FFF2-40B4-BE49-F238E27FC236}">
                  <a16:creationId xmlns:a16="http://schemas.microsoft.com/office/drawing/2014/main" id="{D76ACFBB-13FF-4946-8EB7-9CA0C1098B99}"/>
                </a:ext>
              </a:extLst>
            </p:cNvPr>
            <p:cNvCxnSpPr>
              <a:cxnSpLocks/>
            </p:cNvCxnSpPr>
            <p:nvPr/>
          </p:nvCxnSpPr>
          <p:spPr>
            <a:xfrm>
              <a:off x="1586841" y="3369555"/>
              <a:ext cx="0" cy="2535195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BEBFF455-EC07-7344-B983-E6ECB5C4037C}"/>
              </a:ext>
            </a:extLst>
          </p:cNvPr>
          <p:cNvSpPr/>
          <p:nvPr/>
        </p:nvSpPr>
        <p:spPr>
          <a:xfrm>
            <a:off x="2098335" y="1711820"/>
            <a:ext cx="702863" cy="398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0" name="直接连接符 10">
            <a:extLst>
              <a:ext uri="{FF2B5EF4-FFF2-40B4-BE49-F238E27FC236}">
                <a16:creationId xmlns:a16="http://schemas.microsoft.com/office/drawing/2014/main" id="{E91F5FF9-16EB-4D42-AB7E-DF809AAB5DE9}"/>
              </a:ext>
            </a:extLst>
          </p:cNvPr>
          <p:cNvCxnSpPr>
            <a:cxnSpLocks/>
          </p:cNvCxnSpPr>
          <p:nvPr/>
        </p:nvCxnSpPr>
        <p:spPr>
          <a:xfrm>
            <a:off x="2098335" y="1711820"/>
            <a:ext cx="0" cy="3986835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ar Top Red">
            <a:extLst>
              <a:ext uri="{FF2B5EF4-FFF2-40B4-BE49-F238E27FC236}">
                <a16:creationId xmlns:a16="http://schemas.microsoft.com/office/drawing/2014/main" id="{3AEF0B6F-1D30-B640-8832-F2D616EFD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455425" y="2823754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ar Top Red">
            <a:extLst>
              <a:ext uri="{FF2B5EF4-FFF2-40B4-BE49-F238E27FC236}">
                <a16:creationId xmlns:a16="http://schemas.microsoft.com/office/drawing/2014/main" id="{F6FC1EF2-947E-2F48-897D-6F85DAAA4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181538" y="2823754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ar Top Red">
            <a:extLst>
              <a:ext uri="{FF2B5EF4-FFF2-40B4-BE49-F238E27FC236}">
                <a16:creationId xmlns:a16="http://schemas.microsoft.com/office/drawing/2014/main" id="{6E2E7CFB-276F-7C41-BB9F-82632D9CE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4620" y="2823753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椭圆 15">
            <a:extLst>
              <a:ext uri="{FF2B5EF4-FFF2-40B4-BE49-F238E27FC236}">
                <a16:creationId xmlns:a16="http://schemas.microsoft.com/office/drawing/2014/main" id="{C9BA2979-8417-094F-963F-61B0E75B733A}"/>
              </a:ext>
            </a:extLst>
          </p:cNvPr>
          <p:cNvSpPr/>
          <p:nvPr/>
        </p:nvSpPr>
        <p:spPr>
          <a:xfrm>
            <a:off x="1492325" y="1788082"/>
            <a:ext cx="489246" cy="489246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819DD54-D87F-3B4A-981C-17AE6C7E8815}"/>
              </a:ext>
            </a:extLst>
          </p:cNvPr>
          <p:cNvSpPr txBox="1"/>
          <p:nvPr/>
        </p:nvSpPr>
        <p:spPr>
          <a:xfrm>
            <a:off x="1470566" y="1848039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100</a:t>
            </a:r>
            <a:endParaRPr lang="zh-CN" altLang="en-US" b="1" dirty="0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23C9FBCF-B095-184E-A8B5-2EBC64D2D08B}"/>
              </a:ext>
            </a:extLst>
          </p:cNvPr>
          <p:cNvSpPr/>
          <p:nvPr/>
        </p:nvSpPr>
        <p:spPr>
          <a:xfrm>
            <a:off x="2194925" y="1767062"/>
            <a:ext cx="489246" cy="489246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A270453-D47C-DF47-8D8E-7211105124B1}"/>
              </a:ext>
            </a:extLst>
          </p:cNvPr>
          <p:cNvSpPr txBox="1"/>
          <p:nvPr/>
        </p:nvSpPr>
        <p:spPr>
          <a:xfrm>
            <a:off x="2212425" y="18009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80</a:t>
            </a:r>
            <a:endParaRPr lang="zh-CN" altLang="en-US" b="1" dirty="0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5B34F1B-97E9-EB48-B85A-B4120C23EDAF}"/>
              </a:ext>
            </a:extLst>
          </p:cNvPr>
          <p:cNvSpPr/>
          <p:nvPr/>
        </p:nvSpPr>
        <p:spPr>
          <a:xfrm>
            <a:off x="774898" y="1767062"/>
            <a:ext cx="489246" cy="489246"/>
          </a:xfrm>
          <a:prstGeom prst="ellipse">
            <a:avLst/>
          </a:prstGeom>
          <a:solidFill>
            <a:schemeClr val="bg1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1573202-9516-E749-A5EF-16A0A0200216}"/>
              </a:ext>
            </a:extLst>
          </p:cNvPr>
          <p:cNvSpPr txBox="1"/>
          <p:nvPr/>
        </p:nvSpPr>
        <p:spPr>
          <a:xfrm>
            <a:off x="713899" y="1827664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120</a:t>
            </a:r>
            <a:endParaRPr lang="zh-CN" altLang="en-US" b="1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83CDA736-08AA-FF40-AE8F-29C3359C8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57" y="1760094"/>
            <a:ext cx="383647" cy="9145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5EF0460-231F-C743-93B1-084F8DF6A00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167" y="4293948"/>
            <a:ext cx="718026" cy="76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98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4DBDC43-EBA1-3244-AEE8-DF9F74CC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9" y="1023470"/>
            <a:ext cx="2514600" cy="1727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70F3D89-4718-2A4B-A5A2-EA95F48DC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238" y="1080620"/>
            <a:ext cx="2451100" cy="1612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48CF0D3-C38E-A44C-AFF1-816BBC211D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417" y="1099670"/>
            <a:ext cx="723900" cy="787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E2B3A0-16B0-2748-A30A-3B15D2237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1396" y="1766420"/>
            <a:ext cx="16891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0972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A7CE48A-8F5A-7B49-905A-F55F85E32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5" y="1839980"/>
            <a:ext cx="5715000" cy="204470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E9C94257-2276-774D-8DCA-92F0B618A833}"/>
              </a:ext>
            </a:extLst>
          </p:cNvPr>
          <p:cNvSpPr txBox="1"/>
          <p:nvPr/>
        </p:nvSpPr>
        <p:spPr>
          <a:xfrm>
            <a:off x="506569" y="193182"/>
            <a:ext cx="244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Heiti SC Medium" pitchFamily="2" charset="-128"/>
                <a:ea typeface="Heiti SC Medium" pitchFamily="2" charset="-128"/>
              </a:rPr>
              <a:t>ETC</a:t>
            </a:r>
            <a:r>
              <a:rPr kumimoji="1" lang="zh-CN" altLang="en-US" sz="3600" dirty="0">
                <a:latin typeface="Heiti SC Medium" pitchFamily="2" charset="-128"/>
                <a:ea typeface="Heiti SC Medium" pitchFamily="2" charset="-128"/>
              </a:rPr>
              <a:t>场景</a:t>
            </a:r>
          </a:p>
        </p:txBody>
      </p:sp>
    </p:spTree>
    <p:extLst>
      <p:ext uri="{BB962C8B-B14F-4D97-AF65-F5344CB8AC3E}">
        <p14:creationId xmlns:p14="http://schemas.microsoft.com/office/powerpoint/2010/main" val="2918002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C94257-2276-774D-8DCA-92F0B618A833}"/>
              </a:ext>
            </a:extLst>
          </p:cNvPr>
          <p:cNvSpPr txBox="1"/>
          <p:nvPr/>
        </p:nvSpPr>
        <p:spPr>
          <a:xfrm>
            <a:off x="506568" y="193182"/>
            <a:ext cx="442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Heiti SC Medium" pitchFamily="2" charset="-128"/>
                <a:ea typeface="Heiti SC Medium" pitchFamily="2" charset="-128"/>
              </a:rPr>
              <a:t>车道变化</a:t>
            </a:r>
            <a:r>
              <a:rPr kumimoji="1" lang="en-US" altLang="zh-CN" sz="3600" dirty="0"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3600" dirty="0">
                <a:latin typeface="Heiti SC Medium" pitchFamily="2" charset="-128"/>
                <a:ea typeface="Heiti SC Medium" pitchFamily="2" charset="-128"/>
              </a:rPr>
              <a:t>汇合</a:t>
            </a:r>
            <a:r>
              <a:rPr kumimoji="1" lang="en-US" altLang="zh-CN" sz="3600" dirty="0">
                <a:latin typeface="Heiti SC Medium" pitchFamily="2" charset="-128"/>
                <a:ea typeface="Heiti SC Medium" pitchFamily="2" charset="-128"/>
              </a:rPr>
              <a:t>/</a:t>
            </a:r>
            <a:r>
              <a:rPr kumimoji="1" lang="zh-CN" altLang="en-US" sz="3600" dirty="0">
                <a:latin typeface="Heiti SC Medium" pitchFamily="2" charset="-128"/>
                <a:ea typeface="Heiti SC Medium" pitchFamily="2" charset="-128"/>
              </a:rPr>
              <a:t>变少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D1DE5E-563B-E545-8E31-7864B8A2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205" y="4228366"/>
            <a:ext cx="2510336" cy="198184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0100FA-9578-5041-9EE3-101A6A70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411" y="4177888"/>
            <a:ext cx="1727200" cy="10414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4A7C097E-7F64-2A42-BE97-0FF36CA89488}"/>
              </a:ext>
            </a:extLst>
          </p:cNvPr>
          <p:cNvGrpSpPr/>
          <p:nvPr/>
        </p:nvGrpSpPr>
        <p:grpSpPr>
          <a:xfrm>
            <a:off x="6301347" y="1636965"/>
            <a:ext cx="1727200" cy="1041400"/>
            <a:chOff x="5927859" y="2238598"/>
            <a:chExt cx="1727200" cy="104140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F16C55F-F0F5-3743-9EE9-7D86C77425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7859" y="2238598"/>
              <a:ext cx="1727200" cy="10414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FDBE304-DD37-B046-87EB-59D68E532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2066" y="2674783"/>
              <a:ext cx="310255" cy="132966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BC84556D-C7D0-2C4C-87C5-5BD15A9100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5523" y="2440813"/>
              <a:ext cx="310255" cy="132966"/>
            </a:xfrm>
            <a:prstGeom prst="rect">
              <a:avLst/>
            </a:prstGeom>
          </p:spPr>
        </p:pic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D74B494-0290-234C-AAF2-6E25186CD959}"/>
              </a:ext>
            </a:extLst>
          </p:cNvPr>
          <p:cNvGrpSpPr/>
          <p:nvPr/>
        </p:nvGrpSpPr>
        <p:grpSpPr>
          <a:xfrm>
            <a:off x="1409246" y="1590450"/>
            <a:ext cx="2467295" cy="1886979"/>
            <a:chOff x="1223958" y="4158355"/>
            <a:chExt cx="2991257" cy="2361519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7AB2BD3-EE1F-5945-AEF9-630157F8C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23958" y="4158355"/>
              <a:ext cx="2991257" cy="2361519"/>
            </a:xfrm>
            <a:prstGeom prst="rect">
              <a:avLst/>
            </a:prstGeom>
            <a:ln>
              <a:noFill/>
            </a:ln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5AEF4B5-5327-8D47-81BA-8F6F903D7DA2}"/>
                </a:ext>
              </a:extLst>
            </p:cNvPr>
            <p:cNvSpPr/>
            <p:nvPr/>
          </p:nvSpPr>
          <p:spPr>
            <a:xfrm>
              <a:off x="1841679" y="4623515"/>
              <a:ext cx="476518" cy="2446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2996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">
            <a:extLst>
              <a:ext uri="{FF2B5EF4-FFF2-40B4-BE49-F238E27FC236}">
                <a16:creationId xmlns:a16="http://schemas.microsoft.com/office/drawing/2014/main" id="{3B3692C1-82C2-411A-84EE-978895A0C23A}"/>
              </a:ext>
            </a:extLst>
          </p:cNvPr>
          <p:cNvGrpSpPr/>
          <p:nvPr/>
        </p:nvGrpSpPr>
        <p:grpSpPr>
          <a:xfrm>
            <a:off x="1744662" y="1944117"/>
            <a:ext cx="3085471" cy="1474409"/>
            <a:chOff x="1744662" y="1944117"/>
            <a:chExt cx="3085471" cy="1474409"/>
          </a:xfrm>
        </p:grpSpPr>
        <p:pic>
          <p:nvPicPr>
            <p:cNvPr id="3" name="Content Placeholder 4">
              <a:extLst>
                <a:ext uri="{FF2B5EF4-FFF2-40B4-BE49-F238E27FC236}">
                  <a16:creationId xmlns:a16="http://schemas.microsoft.com/office/drawing/2014/main" id="{1F67A7CF-EC87-4F41-A4BE-F35730768C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 rot="212962" flipH="1">
              <a:off x="1881316" y="1944117"/>
              <a:ext cx="2948817" cy="1474409"/>
            </a:xfrm>
            <a:prstGeom prst="rect">
              <a:avLst/>
            </a:prstGeom>
          </p:spPr>
        </p:pic>
        <p:cxnSp>
          <p:nvCxnSpPr>
            <p:cNvPr id="4" name="Straight Connector 7">
              <a:extLst>
                <a:ext uri="{FF2B5EF4-FFF2-40B4-BE49-F238E27FC236}">
                  <a16:creationId xmlns:a16="http://schemas.microsoft.com/office/drawing/2014/main" id="{E460EB55-2429-421D-BB3F-EB84D7B646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44662" y="3101340"/>
              <a:ext cx="3074988" cy="1752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8">
              <a:extLst>
                <a:ext uri="{FF2B5EF4-FFF2-40B4-BE49-F238E27FC236}">
                  <a16:creationId xmlns:a16="http://schemas.microsoft.com/office/drawing/2014/main" id="{AB79B94D-A1A9-4F76-A4F4-0ECFCFE1290A}"/>
                </a:ext>
              </a:extLst>
            </p:cNvPr>
            <p:cNvCxnSpPr/>
            <p:nvPr/>
          </p:nvCxnSpPr>
          <p:spPr>
            <a:xfrm flipH="1">
              <a:off x="1744662" y="3276600"/>
              <a:ext cx="3074988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16">
            <a:extLst>
              <a:ext uri="{FF2B5EF4-FFF2-40B4-BE49-F238E27FC236}">
                <a16:creationId xmlns:a16="http://schemas.microsoft.com/office/drawing/2014/main" id="{DD9AAE30-3866-4834-B05F-CB48320753B1}"/>
              </a:ext>
            </a:extLst>
          </p:cNvPr>
          <p:cNvGrpSpPr/>
          <p:nvPr/>
        </p:nvGrpSpPr>
        <p:grpSpPr>
          <a:xfrm>
            <a:off x="5468122" y="2237181"/>
            <a:ext cx="2986268" cy="1474409"/>
            <a:chOff x="1833382" y="2147316"/>
            <a:chExt cx="2986268" cy="1474409"/>
          </a:xfrm>
        </p:grpSpPr>
        <p:pic>
          <p:nvPicPr>
            <p:cNvPr id="7" name="Content Placeholder 4">
              <a:extLst>
                <a:ext uri="{FF2B5EF4-FFF2-40B4-BE49-F238E27FC236}">
                  <a16:creationId xmlns:a16="http://schemas.microsoft.com/office/drawing/2014/main" id="{5F2D14E9-A2EB-4ADB-96FA-6096D5828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3"/>
                </a:ext>
              </a:extLst>
            </a:blip>
            <a:stretch>
              <a:fillRect/>
            </a:stretch>
          </p:blipFill>
          <p:spPr>
            <a:xfrm rot="21351973" flipH="1">
              <a:off x="1833382" y="2147316"/>
              <a:ext cx="2948817" cy="1474409"/>
            </a:xfrm>
            <a:prstGeom prst="rect">
              <a:avLst/>
            </a:prstGeom>
          </p:spPr>
        </p:pic>
        <p:cxnSp>
          <p:nvCxnSpPr>
            <p:cNvPr id="8" name="Straight Connector 18">
              <a:extLst>
                <a:ext uri="{FF2B5EF4-FFF2-40B4-BE49-F238E27FC236}">
                  <a16:creationId xmlns:a16="http://schemas.microsoft.com/office/drawing/2014/main" id="{A8132BAB-96EA-4F1E-8954-256B7E315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38504" y="3276600"/>
              <a:ext cx="2981146" cy="23179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9">
              <a:extLst>
                <a:ext uri="{FF2B5EF4-FFF2-40B4-BE49-F238E27FC236}">
                  <a16:creationId xmlns:a16="http://schemas.microsoft.com/office/drawing/2014/main" id="{08D6A57E-F4DD-4619-9DFC-5CF63D0ADC43}"/>
                </a:ext>
              </a:extLst>
            </p:cNvPr>
            <p:cNvCxnSpPr/>
            <p:nvPr/>
          </p:nvCxnSpPr>
          <p:spPr>
            <a:xfrm flipH="1">
              <a:off x="1863179" y="3508391"/>
              <a:ext cx="2952000" cy="0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22">
            <a:extLst>
              <a:ext uri="{FF2B5EF4-FFF2-40B4-BE49-F238E27FC236}">
                <a16:creationId xmlns:a16="http://schemas.microsoft.com/office/drawing/2014/main" id="{019D49DE-5B49-4581-8234-5A272DB5E30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 rot="242706">
            <a:off x="1955507" y="4102972"/>
            <a:ext cx="1757509" cy="1455803"/>
          </a:xfrm>
          <a:prstGeom prst="rect">
            <a:avLst/>
          </a:prstGeom>
        </p:spPr>
      </p:pic>
      <p:cxnSp>
        <p:nvCxnSpPr>
          <p:cNvPr id="11" name="Straight Connector 23">
            <a:extLst>
              <a:ext uri="{FF2B5EF4-FFF2-40B4-BE49-F238E27FC236}">
                <a16:creationId xmlns:a16="http://schemas.microsoft.com/office/drawing/2014/main" id="{218B86DB-D49A-4CB9-A1FF-CF70C789CAF6}"/>
              </a:ext>
            </a:extLst>
          </p:cNvPr>
          <p:cNvCxnSpPr>
            <a:cxnSpLocks/>
          </p:cNvCxnSpPr>
          <p:nvPr/>
        </p:nvCxnSpPr>
        <p:spPr>
          <a:xfrm flipH="1" flipV="1">
            <a:off x="1592262" y="5477543"/>
            <a:ext cx="2484000" cy="175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4">
            <a:extLst>
              <a:ext uri="{FF2B5EF4-FFF2-40B4-BE49-F238E27FC236}">
                <a16:creationId xmlns:a16="http://schemas.microsoft.com/office/drawing/2014/main" id="{0BC23476-DEFE-407F-AF0E-7F89E30F2AB9}"/>
              </a:ext>
            </a:extLst>
          </p:cNvPr>
          <p:cNvCxnSpPr/>
          <p:nvPr/>
        </p:nvCxnSpPr>
        <p:spPr>
          <a:xfrm flipH="1">
            <a:off x="1592262" y="5652803"/>
            <a:ext cx="24840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5">
            <a:extLst>
              <a:ext uri="{FF2B5EF4-FFF2-40B4-BE49-F238E27FC236}">
                <a16:creationId xmlns:a16="http://schemas.microsoft.com/office/drawing/2014/main" id="{75E3E3C1-CF86-46DC-A961-99864D21B72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 rot="21357294" flipH="1">
            <a:off x="5467973" y="4104005"/>
            <a:ext cx="1757509" cy="1455803"/>
          </a:xfrm>
          <a:prstGeom prst="rect">
            <a:avLst/>
          </a:prstGeom>
        </p:spPr>
      </p:pic>
      <p:cxnSp>
        <p:nvCxnSpPr>
          <p:cNvPr id="14" name="Straight Connector 26">
            <a:extLst>
              <a:ext uri="{FF2B5EF4-FFF2-40B4-BE49-F238E27FC236}">
                <a16:creationId xmlns:a16="http://schemas.microsoft.com/office/drawing/2014/main" id="{31B717F3-D0AF-4DA1-8125-E92AEF791D52}"/>
              </a:ext>
            </a:extLst>
          </p:cNvPr>
          <p:cNvCxnSpPr>
            <a:cxnSpLocks/>
          </p:cNvCxnSpPr>
          <p:nvPr/>
        </p:nvCxnSpPr>
        <p:spPr>
          <a:xfrm flipV="1">
            <a:off x="5104728" y="5478576"/>
            <a:ext cx="2484000" cy="175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27">
            <a:extLst>
              <a:ext uri="{FF2B5EF4-FFF2-40B4-BE49-F238E27FC236}">
                <a16:creationId xmlns:a16="http://schemas.microsoft.com/office/drawing/2014/main" id="{32FBF68F-60DF-4787-A36A-43A91B5BE073}"/>
              </a:ext>
            </a:extLst>
          </p:cNvPr>
          <p:cNvCxnSpPr>
            <a:cxnSpLocks/>
          </p:cNvCxnSpPr>
          <p:nvPr/>
        </p:nvCxnSpPr>
        <p:spPr>
          <a:xfrm>
            <a:off x="5104728" y="5653836"/>
            <a:ext cx="2484000" cy="0"/>
          </a:xfrm>
          <a:prstGeom prst="line">
            <a:avLst/>
          </a:prstGeom>
          <a:ln w="381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标题 1">
            <a:extLst>
              <a:ext uri="{FF2B5EF4-FFF2-40B4-BE49-F238E27FC236}">
                <a16:creationId xmlns:a16="http://schemas.microsoft.com/office/drawing/2014/main" id="{E1CDF94B-81B4-43D5-BA3C-23D21E85771A}"/>
              </a:ext>
            </a:extLst>
          </p:cNvPr>
          <p:cNvSpPr txBox="1">
            <a:spLocks/>
          </p:cNvSpPr>
          <p:nvPr/>
        </p:nvSpPr>
        <p:spPr>
          <a:xfrm>
            <a:off x="518160" y="440781"/>
            <a:ext cx="11061504" cy="461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zh-CN" altLang="en-US" sz="2400" b="1" kern="120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r>
              <a:rPr lang="en-US" altLang="zh-CN" sz="2800" dirty="0"/>
              <a:t>Slope and Elevation</a:t>
            </a:r>
            <a:r>
              <a:rPr lang="zh-CN" altLang="en-US" sz="2800" dirty="0"/>
              <a:t>示例</a:t>
            </a:r>
          </a:p>
        </p:txBody>
      </p:sp>
    </p:spTree>
    <p:extLst>
      <p:ext uri="{BB962C8B-B14F-4D97-AF65-F5344CB8AC3E}">
        <p14:creationId xmlns:p14="http://schemas.microsoft.com/office/powerpoint/2010/main" val="468239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C94257-2276-774D-8DCA-92F0B618A833}"/>
              </a:ext>
            </a:extLst>
          </p:cNvPr>
          <p:cNvSpPr txBox="1"/>
          <p:nvPr/>
        </p:nvSpPr>
        <p:spPr>
          <a:xfrm>
            <a:off x="506568" y="193182"/>
            <a:ext cx="442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600" dirty="0">
                <a:latin typeface="Heiti SC Medium" pitchFamily="2" charset="-128"/>
                <a:ea typeface="Heiti SC Medium" pitchFamily="2" charset="-128"/>
              </a:rPr>
              <a:t>匝道变道</a:t>
            </a:r>
            <a:r>
              <a:rPr kumimoji="1" lang="en-US" altLang="zh-CN" sz="3600" dirty="0">
                <a:latin typeface="Heiti SC Medium" pitchFamily="2" charset="-128"/>
                <a:ea typeface="Heiti SC Medium" pitchFamily="2" charset="-128"/>
              </a:rPr>
              <a:t>-</a:t>
            </a:r>
            <a:r>
              <a:rPr kumimoji="1" lang="zh-CN" altLang="en-US" sz="3600" dirty="0">
                <a:latin typeface="Heiti SC Medium" pitchFamily="2" charset="-128"/>
                <a:ea typeface="Heiti SC Medium" pitchFamily="2" charset="-128"/>
              </a:rPr>
              <a:t>汇合</a:t>
            </a:r>
            <a:r>
              <a:rPr kumimoji="1" lang="en-US" altLang="zh-CN" sz="3600" dirty="0">
                <a:latin typeface="Heiti SC Medium" pitchFamily="2" charset="-128"/>
                <a:ea typeface="Heiti SC Medium" pitchFamily="2" charset="-128"/>
              </a:rPr>
              <a:t>/</a:t>
            </a:r>
            <a:r>
              <a:rPr kumimoji="1" lang="zh-CN" altLang="en-US" sz="3600" dirty="0">
                <a:latin typeface="Heiti SC Medium" pitchFamily="2" charset="-128"/>
                <a:ea typeface="Heiti SC Medium" pitchFamily="2" charset="-128"/>
              </a:rPr>
              <a:t>变少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B278A10-0B77-1343-9567-4627DC08A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86" y="1771249"/>
            <a:ext cx="2684001" cy="345360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40B6E272-C2D6-6B44-BED0-BD8CBCEDB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927" y="1771249"/>
            <a:ext cx="2684001" cy="3453609"/>
          </a:xfrm>
          <a:prstGeom prst="rect">
            <a:avLst/>
          </a:prstGeom>
        </p:spPr>
      </p:pic>
      <p:pic>
        <p:nvPicPr>
          <p:cNvPr id="19" name="Picture 2" descr="Car Top Red">
            <a:extLst>
              <a:ext uri="{FF2B5EF4-FFF2-40B4-BE49-F238E27FC236}">
                <a16:creationId xmlns:a16="http://schemas.microsoft.com/office/drawing/2014/main" id="{4084FF17-76B8-C34E-809A-89D313783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95692">
            <a:off x="7037324" y="3146703"/>
            <a:ext cx="523775" cy="52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6114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9C94257-2276-774D-8DCA-92F0B618A833}"/>
              </a:ext>
            </a:extLst>
          </p:cNvPr>
          <p:cNvSpPr txBox="1"/>
          <p:nvPr/>
        </p:nvSpPr>
        <p:spPr>
          <a:xfrm>
            <a:off x="919379" y="153414"/>
            <a:ext cx="4426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600" dirty="0">
                <a:latin typeface="Heiti SC Medium" pitchFamily="2" charset="-128"/>
                <a:ea typeface="Heiti SC Medium" pitchFamily="2" charset="-128"/>
              </a:rPr>
              <a:t>VRU</a:t>
            </a:r>
            <a:endParaRPr kumimoji="1" lang="zh-CN" altLang="en-US" sz="3600" dirty="0"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04AD09-F2DE-4FE4-AE0C-6470DD1524ED}"/>
              </a:ext>
            </a:extLst>
          </p:cNvPr>
          <p:cNvSpPr txBox="1"/>
          <p:nvPr/>
        </p:nvSpPr>
        <p:spPr>
          <a:xfrm>
            <a:off x="5822576" y="125057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 descr="男人">
            <a:extLst>
              <a:ext uri="{FF2B5EF4-FFF2-40B4-BE49-F238E27FC236}">
                <a16:creationId xmlns:a16="http://schemas.microsoft.com/office/drawing/2014/main" id="{68766E7E-7138-B204-7AC8-691E411EF14D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flipH="1">
            <a:off x="10060873" y="4532392"/>
            <a:ext cx="599666" cy="59966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86A2627-37AD-CC28-A062-16AB3F327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5077" y="2467824"/>
            <a:ext cx="275462" cy="504693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300869B3-A9D0-67CE-3DB9-1A0B9C604D1B}"/>
              </a:ext>
            </a:extLst>
          </p:cNvPr>
          <p:cNvGrpSpPr/>
          <p:nvPr/>
        </p:nvGrpSpPr>
        <p:grpSpPr>
          <a:xfrm>
            <a:off x="3117851" y="1619908"/>
            <a:ext cx="2145705" cy="3986835"/>
            <a:chOff x="652932" y="3369555"/>
            <a:chExt cx="2793226" cy="253519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E0E43C6-1E62-B7FE-D381-DEA5B65A8056}"/>
                </a:ext>
              </a:extLst>
            </p:cNvPr>
            <p:cNvSpPr/>
            <p:nvPr/>
          </p:nvSpPr>
          <p:spPr>
            <a:xfrm>
              <a:off x="652932" y="3369555"/>
              <a:ext cx="1867839" cy="25351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" name="直接连接符 6">
              <a:extLst>
                <a:ext uri="{FF2B5EF4-FFF2-40B4-BE49-F238E27FC236}">
                  <a16:creationId xmlns:a16="http://schemas.microsoft.com/office/drawing/2014/main" id="{407E41F9-E49F-CE9E-F5F1-A4D6AF7CB946}"/>
                </a:ext>
              </a:extLst>
            </p:cNvPr>
            <p:cNvCxnSpPr/>
            <p:nvPr/>
          </p:nvCxnSpPr>
          <p:spPr>
            <a:xfrm>
              <a:off x="671870" y="3369555"/>
              <a:ext cx="0" cy="2535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7">
              <a:extLst>
                <a:ext uri="{FF2B5EF4-FFF2-40B4-BE49-F238E27FC236}">
                  <a16:creationId xmlns:a16="http://schemas.microsoft.com/office/drawing/2014/main" id="{0903FCDD-FA89-953E-923A-0A69DE10F6CE}"/>
                </a:ext>
              </a:extLst>
            </p:cNvPr>
            <p:cNvCxnSpPr/>
            <p:nvPr/>
          </p:nvCxnSpPr>
          <p:spPr>
            <a:xfrm>
              <a:off x="3446158" y="3369555"/>
              <a:ext cx="0" cy="253519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8">
              <a:extLst>
                <a:ext uri="{FF2B5EF4-FFF2-40B4-BE49-F238E27FC236}">
                  <a16:creationId xmlns:a16="http://schemas.microsoft.com/office/drawing/2014/main" id="{E838FBA2-C7BD-C7FC-0D8E-13D148261230}"/>
                </a:ext>
              </a:extLst>
            </p:cNvPr>
            <p:cNvCxnSpPr>
              <a:cxnSpLocks/>
            </p:cNvCxnSpPr>
            <p:nvPr/>
          </p:nvCxnSpPr>
          <p:spPr>
            <a:xfrm>
              <a:off x="1586841" y="3369555"/>
              <a:ext cx="0" cy="2535195"/>
            </a:xfrm>
            <a:prstGeom prst="line">
              <a:avLst/>
            </a:prstGeom>
            <a:ln w="28575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B1381042-71FA-2965-136F-10AE750D256A}"/>
              </a:ext>
            </a:extLst>
          </p:cNvPr>
          <p:cNvSpPr/>
          <p:nvPr/>
        </p:nvSpPr>
        <p:spPr>
          <a:xfrm>
            <a:off x="4552691" y="1619907"/>
            <a:ext cx="702863" cy="39868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4" name="直接连接符 10">
            <a:extLst>
              <a:ext uri="{FF2B5EF4-FFF2-40B4-BE49-F238E27FC236}">
                <a16:creationId xmlns:a16="http://schemas.microsoft.com/office/drawing/2014/main" id="{899E3748-CFF6-95DF-FBB7-9A1C5857BED6}"/>
              </a:ext>
            </a:extLst>
          </p:cNvPr>
          <p:cNvCxnSpPr>
            <a:cxnSpLocks/>
          </p:cNvCxnSpPr>
          <p:nvPr/>
        </p:nvCxnSpPr>
        <p:spPr>
          <a:xfrm>
            <a:off x="4552691" y="1619907"/>
            <a:ext cx="0" cy="3986835"/>
          </a:xfrm>
          <a:prstGeom prst="line">
            <a:avLst/>
          </a:prstGeom>
          <a:ln w="28575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Car Top Red">
            <a:extLst>
              <a:ext uri="{FF2B5EF4-FFF2-40B4-BE49-F238E27FC236}">
                <a16:creationId xmlns:a16="http://schemas.microsoft.com/office/drawing/2014/main" id="{C085528C-F60A-E60F-CE8B-3EF32B9B4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670437" y="3680315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ar Top Red">
            <a:extLst>
              <a:ext uri="{FF2B5EF4-FFF2-40B4-BE49-F238E27FC236}">
                <a16:creationId xmlns:a16="http://schemas.microsoft.com/office/drawing/2014/main" id="{71DA3E69-30D7-11AE-9162-437449B40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894144" y="3429000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ar Top Red">
            <a:extLst>
              <a:ext uri="{FF2B5EF4-FFF2-40B4-BE49-F238E27FC236}">
                <a16:creationId xmlns:a16="http://schemas.microsoft.com/office/drawing/2014/main" id="{A8BE82B5-3CA6-797E-5CA2-59E49FB550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914706" y="4638425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直接箭头连接符 17">
            <a:extLst>
              <a:ext uri="{FF2B5EF4-FFF2-40B4-BE49-F238E27FC236}">
                <a16:creationId xmlns:a16="http://schemas.microsoft.com/office/drawing/2014/main" id="{EB2AFF3F-F190-1DA5-7680-280CC3E636D2}"/>
              </a:ext>
            </a:extLst>
          </p:cNvPr>
          <p:cNvCxnSpPr>
            <a:cxnSpLocks/>
          </p:cNvCxnSpPr>
          <p:nvPr/>
        </p:nvCxnSpPr>
        <p:spPr>
          <a:xfrm flipV="1">
            <a:off x="4196917" y="2958351"/>
            <a:ext cx="17623" cy="52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2" name="图片 31">
            <a:extLst>
              <a:ext uri="{FF2B5EF4-FFF2-40B4-BE49-F238E27FC236}">
                <a16:creationId xmlns:a16="http://schemas.microsoft.com/office/drawing/2014/main" id="{1114BAB8-6EDE-EBC1-2ED8-A38ACA7FE3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9985277" y="1705915"/>
            <a:ext cx="237698" cy="49199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</p:pic>
      <p:pic>
        <p:nvPicPr>
          <p:cNvPr id="34" name="图片 4" descr="男人">
            <a:extLst>
              <a:ext uri="{FF2B5EF4-FFF2-40B4-BE49-F238E27FC236}">
                <a16:creationId xmlns:a16="http://schemas.microsoft.com/office/drawing/2014/main" id="{759AB53C-3C68-695D-F839-5C2483E9467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flipH="1">
            <a:off x="8974578" y="1301627"/>
            <a:ext cx="599666" cy="599666"/>
          </a:xfrm>
          <a:prstGeom prst="rect">
            <a:avLst/>
          </a:prstGeom>
        </p:spPr>
      </p:pic>
      <p:pic>
        <p:nvPicPr>
          <p:cNvPr id="37" name="图片 4" descr="男人">
            <a:extLst>
              <a:ext uri="{FF2B5EF4-FFF2-40B4-BE49-F238E27FC236}">
                <a16:creationId xmlns:a16="http://schemas.microsoft.com/office/drawing/2014/main" id="{B127B73E-9822-CE9F-2BB5-7DF300FB2005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 flipH="1">
            <a:off x="7159214" y="2694257"/>
            <a:ext cx="473147" cy="473147"/>
          </a:xfrm>
          <a:prstGeom prst="rect">
            <a:avLst/>
          </a:prstGeom>
        </p:spPr>
      </p:pic>
      <p:cxnSp>
        <p:nvCxnSpPr>
          <p:cNvPr id="38" name="直接箭头连接符 17">
            <a:extLst>
              <a:ext uri="{FF2B5EF4-FFF2-40B4-BE49-F238E27FC236}">
                <a16:creationId xmlns:a16="http://schemas.microsoft.com/office/drawing/2014/main" id="{4B3EDE00-3F7A-E893-90B4-A9A62C741C17}"/>
              </a:ext>
            </a:extLst>
          </p:cNvPr>
          <p:cNvCxnSpPr>
            <a:cxnSpLocks/>
          </p:cNvCxnSpPr>
          <p:nvPr/>
        </p:nvCxnSpPr>
        <p:spPr>
          <a:xfrm flipV="1">
            <a:off x="4229397" y="4279982"/>
            <a:ext cx="17623" cy="522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E0DF5FB8-CA37-7FAE-78E6-BDE34E500010}"/>
              </a:ext>
            </a:extLst>
          </p:cNvPr>
          <p:cNvSpPr txBox="1"/>
          <p:nvPr/>
        </p:nvSpPr>
        <p:spPr>
          <a:xfrm>
            <a:off x="4745759" y="3910651"/>
            <a:ext cx="599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>
                <a:highlight>
                  <a:srgbClr val="FF0000"/>
                </a:highlight>
              </a:rPr>
              <a:t>STOP</a:t>
            </a:r>
            <a:endParaRPr kumimoji="1" lang="zh-CN" altLang="en-US" sz="1000" b="1" dirty="0"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341278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83096-2B2C-CD32-CC62-FB7DA98CA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通过路口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5BFDC6D-C9B4-20FB-D8F6-6306A5ED2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7408" y="1690688"/>
            <a:ext cx="5068263" cy="4351338"/>
          </a:xfrm>
          <a:prstGeom prst="rect">
            <a:avLst/>
          </a:prstGeom>
        </p:spPr>
      </p:pic>
      <p:pic>
        <p:nvPicPr>
          <p:cNvPr id="6" name="Picture 2" descr="Car Top Red">
            <a:extLst>
              <a:ext uri="{FF2B5EF4-FFF2-40B4-BE49-F238E27FC236}">
                <a16:creationId xmlns:a16="http://schemas.microsoft.com/office/drawing/2014/main" id="{EBA19036-BF93-FE27-3F83-E64C7DD1F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076012" y="5156878"/>
            <a:ext cx="345528" cy="34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345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4AC969C-4508-B315-D825-F24A85B2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8861" y="568845"/>
            <a:ext cx="5973810" cy="572030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FDC087C-6F03-0395-4555-C7311395CB8C}"/>
              </a:ext>
            </a:extLst>
          </p:cNvPr>
          <p:cNvSpPr/>
          <p:nvPr/>
        </p:nvSpPr>
        <p:spPr>
          <a:xfrm>
            <a:off x="7030387" y="4497049"/>
            <a:ext cx="2923082" cy="1588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16323C7-D4CE-E300-4ECE-FE017849C519}"/>
              </a:ext>
            </a:extLst>
          </p:cNvPr>
          <p:cNvSpPr txBox="1"/>
          <p:nvPr/>
        </p:nvSpPr>
        <p:spPr>
          <a:xfrm>
            <a:off x="764498" y="38417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latin typeface="+mj-lt"/>
              </a:rPr>
              <a:t>有保护右转</a:t>
            </a:r>
            <a:endParaRPr kumimoji="1" lang="en-US" altLang="zh-CN" dirty="0">
              <a:latin typeface="+mj-lt"/>
            </a:endParaRPr>
          </a:p>
        </p:txBody>
      </p:sp>
      <p:pic>
        <p:nvPicPr>
          <p:cNvPr id="4" name="图片 4" descr="男人">
            <a:extLst>
              <a:ext uri="{FF2B5EF4-FFF2-40B4-BE49-F238E27FC236}">
                <a16:creationId xmlns:a16="http://schemas.microsoft.com/office/drawing/2014/main" id="{73BA0BD6-5074-4792-AC0E-F2EFF6782D5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/>
        </p:blipFill>
        <p:spPr>
          <a:xfrm rot="334220" flipH="1">
            <a:off x="6741239" y="3285350"/>
            <a:ext cx="524534" cy="52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602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EFDC087C-6F03-0395-4555-C7311395CB8C}"/>
              </a:ext>
            </a:extLst>
          </p:cNvPr>
          <p:cNvSpPr/>
          <p:nvPr/>
        </p:nvSpPr>
        <p:spPr>
          <a:xfrm>
            <a:off x="7030387" y="4497049"/>
            <a:ext cx="2923082" cy="15889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649CCC0-2422-3DA3-0829-A19473AA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302" y="1589060"/>
            <a:ext cx="834054" cy="47958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FB12B11-7547-7A72-3245-72A62DA44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723" y="1434585"/>
            <a:ext cx="7061200" cy="5054600"/>
          </a:xfrm>
          <a:prstGeom prst="rect">
            <a:avLst/>
          </a:prstGeom>
        </p:spPr>
      </p:pic>
      <p:pic>
        <p:nvPicPr>
          <p:cNvPr id="16" name="图片 4" descr="男人">
            <a:extLst>
              <a:ext uri="{FF2B5EF4-FFF2-40B4-BE49-F238E27FC236}">
                <a16:creationId xmlns:a16="http://schemas.microsoft.com/office/drawing/2014/main" id="{279A6533-1BC7-EA93-B923-A8844DAFE55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 flipH="1">
            <a:off x="10060873" y="4532392"/>
            <a:ext cx="599666" cy="599666"/>
          </a:xfrm>
          <a:prstGeom prst="rect">
            <a:avLst/>
          </a:prstGeom>
        </p:spPr>
      </p:pic>
      <p:pic>
        <p:nvPicPr>
          <p:cNvPr id="18" name="图片 4" descr="男人">
            <a:extLst>
              <a:ext uri="{FF2B5EF4-FFF2-40B4-BE49-F238E27FC236}">
                <a16:creationId xmlns:a16="http://schemas.microsoft.com/office/drawing/2014/main" id="{5EC25E02-8DBC-10F6-B8B0-458ED216DF5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/>
        </p:blipFill>
        <p:spPr>
          <a:xfrm rot="262362" flipH="1">
            <a:off x="2026404" y="2980887"/>
            <a:ext cx="599666" cy="599666"/>
          </a:xfrm>
          <a:prstGeom prst="rect">
            <a:avLst/>
          </a:prstGeom>
        </p:spPr>
      </p:pic>
      <p:pic>
        <p:nvPicPr>
          <p:cNvPr id="20" name="Picture 2" descr="Car Top Red">
            <a:extLst>
              <a:ext uri="{FF2B5EF4-FFF2-40B4-BE49-F238E27FC236}">
                <a16:creationId xmlns:a16="http://schemas.microsoft.com/office/drawing/2014/main" id="{1E137DF1-84D0-4F15-0A28-418D4DFE6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07609">
            <a:off x="3206058" y="3989239"/>
            <a:ext cx="599667" cy="5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80C0964-95A6-22ED-C30B-E49BBA5E427C}"/>
              </a:ext>
            </a:extLst>
          </p:cNvPr>
          <p:cNvCxnSpPr/>
          <p:nvPr/>
        </p:nvCxnSpPr>
        <p:spPr>
          <a:xfrm flipV="1">
            <a:off x="3768811" y="3961885"/>
            <a:ext cx="152159" cy="15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361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B3623C-37E3-48D0-A2BA-BF5ECBC0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en-US" altLang="zh-CN" sz="2800" dirty="0"/>
              <a:t>TJA+</a:t>
            </a:r>
            <a:r>
              <a:rPr lang="zh-CN" altLang="en-US" sz="2800" dirty="0"/>
              <a:t>前方碰撞示例</a:t>
            </a:r>
          </a:p>
        </p:txBody>
      </p:sp>
      <p:grpSp>
        <p:nvGrpSpPr>
          <p:cNvPr id="3" name="Group 53">
            <a:extLst>
              <a:ext uri="{FF2B5EF4-FFF2-40B4-BE49-F238E27FC236}">
                <a16:creationId xmlns:a16="http://schemas.microsoft.com/office/drawing/2014/main" id="{E068E3F4-CF56-4032-8D08-1217F840EB83}"/>
              </a:ext>
            </a:extLst>
          </p:cNvPr>
          <p:cNvGrpSpPr/>
          <p:nvPr/>
        </p:nvGrpSpPr>
        <p:grpSpPr>
          <a:xfrm>
            <a:off x="626372" y="1230671"/>
            <a:ext cx="7410553" cy="2903452"/>
            <a:chOff x="2245622" y="3224541"/>
            <a:chExt cx="7410553" cy="2903452"/>
          </a:xfrm>
        </p:grpSpPr>
        <p:sp>
          <p:nvSpPr>
            <p:cNvPr id="4" name="Rectangle 46">
              <a:extLst>
                <a:ext uri="{FF2B5EF4-FFF2-40B4-BE49-F238E27FC236}">
                  <a16:creationId xmlns:a16="http://schemas.microsoft.com/office/drawing/2014/main" id="{AD84C960-7A73-4418-83E1-22F947C0BCCF}"/>
                </a:ext>
              </a:extLst>
            </p:cNvPr>
            <p:cNvSpPr/>
            <p:nvPr/>
          </p:nvSpPr>
          <p:spPr>
            <a:xfrm>
              <a:off x="2245622" y="3224541"/>
              <a:ext cx="7410553" cy="288669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5" name="Group 39">
              <a:extLst>
                <a:ext uri="{FF2B5EF4-FFF2-40B4-BE49-F238E27FC236}">
                  <a16:creationId xmlns:a16="http://schemas.microsoft.com/office/drawing/2014/main" id="{DF5549E8-9462-4EC5-8DA2-05BC8B1152F1}"/>
                </a:ext>
              </a:extLst>
            </p:cNvPr>
            <p:cNvGrpSpPr/>
            <p:nvPr/>
          </p:nvGrpSpPr>
          <p:grpSpPr>
            <a:xfrm>
              <a:off x="2392028" y="3429000"/>
              <a:ext cx="7082288" cy="2698993"/>
              <a:chOff x="2646028" y="3352117"/>
              <a:chExt cx="7082288" cy="2698993"/>
            </a:xfrm>
          </p:grpSpPr>
          <p:grpSp>
            <p:nvGrpSpPr>
              <p:cNvPr id="9" name="Group 27">
                <a:extLst>
                  <a:ext uri="{FF2B5EF4-FFF2-40B4-BE49-F238E27FC236}">
                    <a16:creationId xmlns:a16="http://schemas.microsoft.com/office/drawing/2014/main" id="{F88135B3-9180-4559-8A1F-D873C841BAA2}"/>
                  </a:ext>
                </a:extLst>
              </p:cNvPr>
              <p:cNvGrpSpPr/>
              <p:nvPr/>
            </p:nvGrpSpPr>
            <p:grpSpPr>
              <a:xfrm>
                <a:off x="2646028" y="3352117"/>
                <a:ext cx="7082288" cy="2698993"/>
                <a:chOff x="2635099" y="3403600"/>
                <a:chExt cx="7082288" cy="2698993"/>
              </a:xfrm>
            </p:grpSpPr>
            <p:cxnSp>
              <p:nvCxnSpPr>
                <p:cNvPr id="14" name="Straight Connector 5">
                  <a:extLst>
                    <a:ext uri="{FF2B5EF4-FFF2-40B4-BE49-F238E27FC236}">
                      <a16:creationId xmlns:a16="http://schemas.microsoft.com/office/drawing/2014/main" id="{03685872-E765-445F-A1F2-38988965D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5099" y="5831173"/>
                  <a:ext cx="6859499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6">
                  <a:extLst>
                    <a:ext uri="{FF2B5EF4-FFF2-40B4-BE49-F238E27FC236}">
                      <a16:creationId xmlns:a16="http://schemas.microsoft.com/office/drawing/2014/main" id="{3D1C2FCB-BD2E-4528-88E4-593AFC25E8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5099" y="3403600"/>
                  <a:ext cx="6496201" cy="0"/>
                </a:xfrm>
                <a:prstGeom prst="line">
                  <a:avLst/>
                </a:prstGeom>
                <a:ln w="38100" cap="sq" cmpd="sng">
                  <a:solidFill>
                    <a:schemeClr val="bg1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7">
                  <a:extLst>
                    <a:ext uri="{FF2B5EF4-FFF2-40B4-BE49-F238E27FC236}">
                      <a16:creationId xmlns:a16="http://schemas.microsoft.com/office/drawing/2014/main" id="{FCF84395-9E53-4173-84EE-EB6D7859F2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5099" y="4264201"/>
                  <a:ext cx="6528750" cy="0"/>
                </a:xfrm>
                <a:prstGeom prst="line">
                  <a:avLst/>
                </a:prstGeom>
                <a:ln w="38100" cap="sq" cmpd="sng">
                  <a:solidFill>
                    <a:schemeClr val="bg1"/>
                  </a:solidFill>
                  <a:prstDash val="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8">
                  <a:extLst>
                    <a:ext uri="{FF2B5EF4-FFF2-40B4-BE49-F238E27FC236}">
                      <a16:creationId xmlns:a16="http://schemas.microsoft.com/office/drawing/2014/main" id="{D5F37A46-A37C-4072-A4E0-E36B51C6D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35099" y="5099948"/>
                  <a:ext cx="6823500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8" name="Picture 9">
                  <a:extLst>
                    <a:ext uri="{FF2B5EF4-FFF2-40B4-BE49-F238E27FC236}">
                      <a16:creationId xmlns:a16="http://schemas.microsoft.com/office/drawing/2014/main" id="{D6109B3A-CB2A-461F-B54B-463416B803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xmlns="" r:i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191209" y="4135290"/>
                  <a:ext cx="596900" cy="1193800"/>
                </a:xfrm>
                <a:prstGeom prst="rect">
                  <a:avLst/>
                </a:prstGeom>
              </p:spPr>
            </p:pic>
            <p:pic>
              <p:nvPicPr>
                <p:cNvPr id="19" name="Picture 10">
                  <a:extLst>
                    <a:ext uri="{FF2B5EF4-FFF2-40B4-BE49-F238E27FC236}">
                      <a16:creationId xmlns:a16="http://schemas.microsoft.com/office/drawing/2014/main" id="{C30EC83C-E912-4285-B255-3B890469B1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xmlns="" r:i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191209" y="3222910"/>
                  <a:ext cx="596900" cy="1193800"/>
                </a:xfrm>
                <a:prstGeom prst="rect">
                  <a:avLst/>
                </a:prstGeom>
              </p:spPr>
            </p:pic>
            <p:pic>
              <p:nvPicPr>
                <p:cNvPr id="20" name="Picture 11">
                  <a:extLst>
                    <a:ext uri="{FF2B5EF4-FFF2-40B4-BE49-F238E27FC236}">
                      <a16:creationId xmlns:a16="http://schemas.microsoft.com/office/drawing/2014/main" id="{549DDD71-F964-4035-AF52-BA2B513306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xmlns="" r:id="rId4"/>
                    </a:ext>
                  </a:extLst>
                </a:blip>
                <a:stretch>
                  <a:fillRect/>
                </a:stretch>
              </p:blipFill>
              <p:spPr>
                <a:xfrm rot="6210931">
                  <a:off x="4862904" y="3508922"/>
                  <a:ext cx="596900" cy="1193800"/>
                </a:xfrm>
                <a:prstGeom prst="rect">
                  <a:avLst/>
                </a:prstGeom>
              </p:spPr>
            </p:pic>
            <p:pic>
              <p:nvPicPr>
                <p:cNvPr id="21" name="Picture 3">
                  <a:extLst>
                    <a:ext uri="{FF2B5EF4-FFF2-40B4-BE49-F238E27FC236}">
                      <a16:creationId xmlns:a16="http://schemas.microsoft.com/office/drawing/2014/main" id="{E4EF51D9-0F35-4822-B11B-B33B703EF7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xmlns="" r:id="rId4"/>
                    </a:ext>
                  </a:extLst>
                </a:blip>
                <a:stretch>
                  <a:fillRect/>
                </a:stretch>
              </p:blipFill>
              <p:spPr>
                <a:xfrm rot="6503580">
                  <a:off x="4809606" y="4367326"/>
                  <a:ext cx="596900" cy="1193800"/>
                </a:xfrm>
                <a:prstGeom prst="rect">
                  <a:avLst/>
                </a:prstGeom>
              </p:spPr>
            </p:pic>
            <p:pic>
              <p:nvPicPr>
                <p:cNvPr id="22" name="Picture 16">
                  <a:extLst>
                    <a:ext uri="{FF2B5EF4-FFF2-40B4-BE49-F238E27FC236}">
                      <a16:creationId xmlns:a16="http://schemas.microsoft.com/office/drawing/2014/main" id="{A4810177-DAAB-4088-B9D6-4A958551DB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hqprint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xmlns="" r:id="rId4"/>
                    </a:ext>
                  </a:extLst>
                </a:blip>
                <a:stretch>
                  <a:fillRect/>
                </a:stretch>
              </p:blipFill>
              <p:spPr>
                <a:xfrm rot="6165545">
                  <a:off x="6740198" y="4742575"/>
                  <a:ext cx="596900" cy="1193800"/>
                </a:xfrm>
                <a:prstGeom prst="rect">
                  <a:avLst/>
                </a:prstGeom>
              </p:spPr>
            </p:pic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2D47E187-E216-444D-A64E-3AC4ED54C4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xmlns="" r:id="rId4"/>
                    </a:ext>
                  </a:extLst>
                </a:blip>
                <a:stretch>
                  <a:fillRect/>
                </a:stretch>
              </p:blipFill>
              <p:spPr>
                <a:xfrm rot="6210931">
                  <a:off x="6916519" y="3941160"/>
                  <a:ext cx="596900" cy="1193800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CD1F84ED-306F-4DBD-9728-D15C65B558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xmlns="" r:i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822037" y="4145018"/>
                  <a:ext cx="596900" cy="1193800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5466FAF7-6FD5-47F3-AEBF-03A519B88F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hqprint">
                  <a:duotone>
                    <a:prstClr val="black"/>
                    <a:schemeClr val="accent4">
                      <a:tint val="45000"/>
                      <a:satMod val="400000"/>
                    </a:schemeClr>
                  </a:duotone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40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xmlns="" r:id="rId4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8581339" y="4876406"/>
                  <a:ext cx="596900" cy="1193800"/>
                </a:xfrm>
                <a:prstGeom prst="rect">
                  <a:avLst/>
                </a:prstGeom>
              </p:spPr>
            </p:pic>
            <p:cxnSp>
              <p:nvCxnSpPr>
                <p:cNvPr id="26" name="Straight Connector 28">
                  <a:extLst>
                    <a:ext uri="{FF2B5EF4-FFF2-40B4-BE49-F238E27FC236}">
                      <a16:creationId xmlns:a16="http://schemas.microsoft.com/office/drawing/2014/main" id="{26EDC1D3-3263-4D4E-A579-EDFAF60AC9EE}"/>
                    </a:ext>
                  </a:extLst>
                </p:cNvPr>
                <p:cNvCxnSpPr/>
                <p:nvPr/>
              </p:nvCxnSpPr>
              <p:spPr>
                <a:xfrm flipV="1">
                  <a:off x="3311531" y="5762381"/>
                  <a:ext cx="515319" cy="3289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9">
                  <a:extLst>
                    <a:ext uri="{FF2B5EF4-FFF2-40B4-BE49-F238E27FC236}">
                      <a16:creationId xmlns:a16="http://schemas.microsoft.com/office/drawing/2014/main" id="{DA9A289A-FD88-4378-A8C7-758F13625D2D}"/>
                    </a:ext>
                  </a:extLst>
                </p:cNvPr>
                <p:cNvCxnSpPr/>
                <p:nvPr/>
              </p:nvCxnSpPr>
              <p:spPr>
                <a:xfrm flipV="1">
                  <a:off x="4239574" y="5762381"/>
                  <a:ext cx="515319" cy="3289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30">
                  <a:extLst>
                    <a:ext uri="{FF2B5EF4-FFF2-40B4-BE49-F238E27FC236}">
                      <a16:creationId xmlns:a16="http://schemas.microsoft.com/office/drawing/2014/main" id="{3DDAC76F-F1B2-4BCC-8C6C-AB0D0C5DA952}"/>
                    </a:ext>
                  </a:extLst>
                </p:cNvPr>
                <p:cNvCxnSpPr/>
                <p:nvPr/>
              </p:nvCxnSpPr>
              <p:spPr>
                <a:xfrm flipV="1">
                  <a:off x="5167617" y="5756909"/>
                  <a:ext cx="515319" cy="3289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31">
                  <a:extLst>
                    <a:ext uri="{FF2B5EF4-FFF2-40B4-BE49-F238E27FC236}">
                      <a16:creationId xmlns:a16="http://schemas.microsoft.com/office/drawing/2014/main" id="{6DF4A344-6746-4629-9163-722E6FFBD9A7}"/>
                    </a:ext>
                  </a:extLst>
                </p:cNvPr>
                <p:cNvCxnSpPr/>
                <p:nvPr/>
              </p:nvCxnSpPr>
              <p:spPr>
                <a:xfrm flipV="1">
                  <a:off x="6090126" y="5773663"/>
                  <a:ext cx="515319" cy="3289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32">
                  <a:extLst>
                    <a:ext uri="{FF2B5EF4-FFF2-40B4-BE49-F238E27FC236}">
                      <a16:creationId xmlns:a16="http://schemas.microsoft.com/office/drawing/2014/main" id="{FD5E92A1-30C5-4023-8E1C-7ADE51D7ECFA}"/>
                    </a:ext>
                  </a:extLst>
                </p:cNvPr>
                <p:cNvCxnSpPr/>
                <p:nvPr/>
              </p:nvCxnSpPr>
              <p:spPr>
                <a:xfrm flipV="1">
                  <a:off x="7023703" y="5762381"/>
                  <a:ext cx="515319" cy="3289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3">
                  <a:extLst>
                    <a:ext uri="{FF2B5EF4-FFF2-40B4-BE49-F238E27FC236}">
                      <a16:creationId xmlns:a16="http://schemas.microsoft.com/office/drawing/2014/main" id="{84D5B9D1-24C0-443A-9DB3-EF4D7D34F731}"/>
                    </a:ext>
                  </a:extLst>
                </p:cNvPr>
                <p:cNvCxnSpPr/>
                <p:nvPr/>
              </p:nvCxnSpPr>
              <p:spPr>
                <a:xfrm flipV="1">
                  <a:off x="7951746" y="5765947"/>
                  <a:ext cx="515319" cy="3289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4">
                  <a:extLst>
                    <a:ext uri="{FF2B5EF4-FFF2-40B4-BE49-F238E27FC236}">
                      <a16:creationId xmlns:a16="http://schemas.microsoft.com/office/drawing/2014/main" id="{2BAB0475-E261-4ACD-A460-1F21827D6BD4}"/>
                    </a:ext>
                  </a:extLst>
                </p:cNvPr>
                <p:cNvCxnSpPr/>
                <p:nvPr/>
              </p:nvCxnSpPr>
              <p:spPr>
                <a:xfrm flipV="1">
                  <a:off x="8879789" y="5756909"/>
                  <a:ext cx="515319" cy="32893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0" name="Picture 36">
                <a:extLst>
                  <a:ext uri="{FF2B5EF4-FFF2-40B4-BE49-F238E27FC236}">
                    <a16:creationId xmlns:a16="http://schemas.microsoft.com/office/drawing/2014/main" id="{C15D6B96-7A31-40A8-A029-B957727434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961836">
                <a:off x="7562002" y="3224543"/>
                <a:ext cx="596900" cy="1193800"/>
              </a:xfrm>
              <a:prstGeom prst="rect">
                <a:avLst/>
              </a:prstGeom>
            </p:spPr>
          </p:pic>
          <p:pic>
            <p:nvPicPr>
              <p:cNvPr id="11" name="Picture 37">
                <a:extLst>
                  <a:ext uri="{FF2B5EF4-FFF2-40B4-BE49-F238E27FC236}">
                    <a16:creationId xmlns:a16="http://schemas.microsoft.com/office/drawing/2014/main" id="{3FE669A3-3D23-41D7-8D73-F6C5DE7EB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hqprint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colorTemperature colorTemp="4700"/>
                        </a14:imgEffect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8732474" y="3207433"/>
                <a:ext cx="596900" cy="1193800"/>
              </a:xfrm>
              <a:prstGeom prst="rect">
                <a:avLst/>
              </a:prstGeom>
            </p:spPr>
          </p:pic>
          <p:sp>
            <p:nvSpPr>
              <p:cNvPr id="12" name="Explosion: 8 Points 35">
                <a:extLst>
                  <a:ext uri="{FF2B5EF4-FFF2-40B4-BE49-F238E27FC236}">
                    <a16:creationId xmlns:a16="http://schemas.microsoft.com/office/drawing/2014/main" id="{18D846CC-0320-44C8-A2CD-3076E06C7B46}"/>
                  </a:ext>
                </a:extLst>
              </p:cNvPr>
              <p:cNvSpPr/>
              <p:nvPr/>
            </p:nvSpPr>
            <p:spPr>
              <a:xfrm>
                <a:off x="7779427" y="3352117"/>
                <a:ext cx="1395351" cy="679812"/>
              </a:xfrm>
              <a:prstGeom prst="irregularSeal1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/>
                  <a:t>Crash</a:t>
                </a:r>
                <a:endParaRPr lang="zh-CN" altLang="en-US" b="1" dirty="0"/>
              </a:p>
            </p:txBody>
          </p:sp>
          <p:sp>
            <p:nvSpPr>
              <p:cNvPr id="13" name="TextBox 38">
                <a:extLst>
                  <a:ext uri="{FF2B5EF4-FFF2-40B4-BE49-F238E27FC236}">
                    <a16:creationId xmlns:a16="http://schemas.microsoft.com/office/drawing/2014/main" id="{08A0ACE8-A495-42C3-840D-B8985D724180}"/>
                  </a:ext>
                </a:extLst>
              </p:cNvPr>
              <p:cNvSpPr txBox="1"/>
              <p:nvPr/>
            </p:nvSpPr>
            <p:spPr>
              <a:xfrm>
                <a:off x="3160124" y="4464441"/>
                <a:ext cx="635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solidFill>
                      <a:schemeClr val="bg1"/>
                    </a:solidFill>
                  </a:rPr>
                  <a:t>ego</a:t>
                </a:r>
                <a:endParaRPr lang="zh-CN" altLang="en-US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" name="Group 51">
              <a:extLst>
                <a:ext uri="{FF2B5EF4-FFF2-40B4-BE49-F238E27FC236}">
                  <a16:creationId xmlns:a16="http://schemas.microsoft.com/office/drawing/2014/main" id="{765785ED-E20E-45D5-80E5-FB89285FD38F}"/>
                </a:ext>
              </a:extLst>
            </p:cNvPr>
            <p:cNvGrpSpPr/>
            <p:nvPr/>
          </p:nvGrpSpPr>
          <p:grpSpPr>
            <a:xfrm>
              <a:off x="5717075" y="3581800"/>
              <a:ext cx="408466" cy="461665"/>
              <a:chOff x="9952346" y="2997815"/>
              <a:chExt cx="544197" cy="671755"/>
            </a:xfrm>
          </p:grpSpPr>
          <p:sp>
            <p:nvSpPr>
              <p:cNvPr id="7" name="Isosceles Triangle 47">
                <a:extLst>
                  <a:ext uri="{FF2B5EF4-FFF2-40B4-BE49-F238E27FC236}">
                    <a16:creationId xmlns:a16="http://schemas.microsoft.com/office/drawing/2014/main" id="{2FE65A8D-AE12-46D4-AE30-C9BAC204A107}"/>
                  </a:ext>
                </a:extLst>
              </p:cNvPr>
              <p:cNvSpPr/>
              <p:nvPr/>
            </p:nvSpPr>
            <p:spPr>
              <a:xfrm>
                <a:off x="9952346" y="3053813"/>
                <a:ext cx="544197" cy="492944"/>
              </a:xfrm>
              <a:prstGeom prst="triangl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endParaRPr lang="zh-CN" altLang="en-US" sz="3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" name="TextBox 50">
                <a:extLst>
                  <a:ext uri="{FF2B5EF4-FFF2-40B4-BE49-F238E27FC236}">
                    <a16:creationId xmlns:a16="http://schemas.microsoft.com/office/drawing/2014/main" id="{D6C41A42-55D6-4F58-9D6D-9029F85D3A0E}"/>
                  </a:ext>
                </a:extLst>
              </p:cNvPr>
              <p:cNvSpPr txBox="1"/>
              <p:nvPr/>
            </p:nvSpPr>
            <p:spPr>
              <a:xfrm>
                <a:off x="10033949" y="2997815"/>
                <a:ext cx="381000" cy="671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FF0000"/>
                    </a:solidFill>
                  </a:rPr>
                  <a:t>!</a:t>
                </a:r>
                <a:endParaRPr lang="zh-CN" altLang="en-US" sz="2400" b="1" dirty="0">
                  <a:solidFill>
                    <a:srgbClr val="FF0000"/>
                  </a:solidFill>
                </a:endParaRPr>
              </a:p>
            </p:txBody>
          </p:sp>
        </p:grpSp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8F7BB7E4-3484-4ECC-B533-E0EF0392E14E}"/>
              </a:ext>
            </a:extLst>
          </p:cNvPr>
          <p:cNvSpPr txBox="1"/>
          <p:nvPr/>
        </p:nvSpPr>
        <p:spPr>
          <a:xfrm>
            <a:off x="8833139" y="2185796"/>
            <a:ext cx="22525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先组合再缩放，不变形</a:t>
            </a:r>
          </a:p>
        </p:txBody>
      </p:sp>
    </p:spTree>
    <p:extLst>
      <p:ext uri="{BB962C8B-B14F-4D97-AF65-F5344CB8AC3E}">
        <p14:creationId xmlns:p14="http://schemas.microsoft.com/office/powerpoint/2010/main" val="1437746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C9641-5D51-4BAB-90F4-8A0BC8AFA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en-US" altLang="zh-CN" sz="2800" dirty="0"/>
              <a:t>TJA</a:t>
            </a:r>
            <a:r>
              <a:rPr lang="zh-CN" altLang="en-US" sz="2800" dirty="0"/>
              <a:t>示例</a:t>
            </a:r>
          </a:p>
        </p:txBody>
      </p:sp>
      <p:grpSp>
        <p:nvGrpSpPr>
          <p:cNvPr id="3" name="Group 129">
            <a:extLst>
              <a:ext uri="{FF2B5EF4-FFF2-40B4-BE49-F238E27FC236}">
                <a16:creationId xmlns:a16="http://schemas.microsoft.com/office/drawing/2014/main" id="{098E5C19-0C43-4C45-B003-17BC4AEAA99E}"/>
              </a:ext>
            </a:extLst>
          </p:cNvPr>
          <p:cNvGrpSpPr/>
          <p:nvPr/>
        </p:nvGrpSpPr>
        <p:grpSpPr>
          <a:xfrm>
            <a:off x="4309455" y="4703944"/>
            <a:ext cx="4443896" cy="1325563"/>
            <a:chOff x="4992205" y="3810000"/>
            <a:chExt cx="4443896" cy="1325563"/>
          </a:xfrm>
        </p:grpSpPr>
        <p:sp>
          <p:nvSpPr>
            <p:cNvPr id="4" name="Rectangle 69">
              <a:extLst>
                <a:ext uri="{FF2B5EF4-FFF2-40B4-BE49-F238E27FC236}">
                  <a16:creationId xmlns:a16="http://schemas.microsoft.com/office/drawing/2014/main" id="{26B866F1-032B-477E-AD12-62721D54546A}"/>
                </a:ext>
              </a:extLst>
            </p:cNvPr>
            <p:cNvSpPr/>
            <p:nvPr/>
          </p:nvSpPr>
          <p:spPr>
            <a:xfrm>
              <a:off x="4992205" y="3810000"/>
              <a:ext cx="4443896" cy="1325563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Straight Connector 71">
              <a:extLst>
                <a:ext uri="{FF2B5EF4-FFF2-40B4-BE49-F238E27FC236}">
                  <a16:creationId xmlns:a16="http://schemas.microsoft.com/office/drawing/2014/main" id="{69D582D0-8E0B-4174-BDCE-64B3D0C69B6E}"/>
                </a:ext>
              </a:extLst>
            </p:cNvPr>
            <p:cNvCxnSpPr/>
            <p:nvPr/>
          </p:nvCxnSpPr>
          <p:spPr>
            <a:xfrm flipH="1">
              <a:off x="5070143" y="4054474"/>
              <a:ext cx="136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72">
              <a:extLst>
                <a:ext uri="{FF2B5EF4-FFF2-40B4-BE49-F238E27FC236}">
                  <a16:creationId xmlns:a16="http://schemas.microsoft.com/office/drawing/2014/main" id="{012A9A23-F7B9-4C85-946C-36DAD2595D9C}"/>
                </a:ext>
              </a:extLst>
            </p:cNvPr>
            <p:cNvCxnSpPr/>
            <p:nvPr/>
          </p:nvCxnSpPr>
          <p:spPr>
            <a:xfrm flipH="1">
              <a:off x="5070143" y="4521199"/>
              <a:ext cx="136800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73">
              <a:extLst>
                <a:ext uri="{FF2B5EF4-FFF2-40B4-BE49-F238E27FC236}">
                  <a16:creationId xmlns:a16="http://schemas.microsoft.com/office/drawing/2014/main" id="{4CECD980-1AA6-41B1-9E01-DCE767292914}"/>
                </a:ext>
              </a:extLst>
            </p:cNvPr>
            <p:cNvCxnSpPr/>
            <p:nvPr/>
          </p:nvCxnSpPr>
          <p:spPr>
            <a:xfrm flipH="1">
              <a:off x="5077763" y="4987924"/>
              <a:ext cx="136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7">
              <a:extLst>
                <a:ext uri="{FF2B5EF4-FFF2-40B4-BE49-F238E27FC236}">
                  <a16:creationId xmlns:a16="http://schemas.microsoft.com/office/drawing/2014/main" id="{C610CAC3-8843-41C1-A95B-3DA6A06005AC}"/>
                </a:ext>
              </a:extLst>
            </p:cNvPr>
            <p:cNvGrpSpPr/>
            <p:nvPr/>
          </p:nvGrpSpPr>
          <p:grpSpPr>
            <a:xfrm rot="5400000">
              <a:off x="6049939" y="4415634"/>
              <a:ext cx="1093782" cy="171450"/>
              <a:chOff x="6543675" y="4210050"/>
              <a:chExt cx="714375" cy="171450"/>
            </a:xfrm>
          </p:grpSpPr>
          <p:cxnSp>
            <p:nvCxnSpPr>
              <p:cNvPr id="32" name="Straight Connector 86">
                <a:extLst>
                  <a:ext uri="{FF2B5EF4-FFF2-40B4-BE49-F238E27FC236}">
                    <a16:creationId xmlns:a16="http://schemas.microsoft.com/office/drawing/2014/main" id="{E3BC1089-EB1F-49F1-917A-C5BDC4957CF6}"/>
                  </a:ext>
                </a:extLst>
              </p:cNvPr>
              <p:cNvCxnSpPr/>
              <p:nvPr/>
            </p:nvCxnSpPr>
            <p:spPr>
              <a:xfrm>
                <a:off x="654367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87">
                <a:extLst>
                  <a:ext uri="{FF2B5EF4-FFF2-40B4-BE49-F238E27FC236}">
                    <a16:creationId xmlns:a16="http://schemas.microsoft.com/office/drawing/2014/main" id="{BC5590A2-2332-440C-8525-EC00B10C825A}"/>
                  </a:ext>
                </a:extLst>
              </p:cNvPr>
              <p:cNvCxnSpPr/>
              <p:nvPr/>
            </p:nvCxnSpPr>
            <p:spPr>
              <a:xfrm>
                <a:off x="66135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88">
                <a:extLst>
                  <a:ext uri="{FF2B5EF4-FFF2-40B4-BE49-F238E27FC236}">
                    <a16:creationId xmlns:a16="http://schemas.microsoft.com/office/drawing/2014/main" id="{A19CF126-0943-4E23-98BF-B3EB1AEFF83A}"/>
                  </a:ext>
                </a:extLst>
              </p:cNvPr>
              <p:cNvCxnSpPr/>
              <p:nvPr/>
            </p:nvCxnSpPr>
            <p:spPr>
              <a:xfrm>
                <a:off x="66802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89">
                <a:extLst>
                  <a:ext uri="{FF2B5EF4-FFF2-40B4-BE49-F238E27FC236}">
                    <a16:creationId xmlns:a16="http://schemas.microsoft.com/office/drawing/2014/main" id="{C85A7EB5-0DAE-4FBC-A2DB-23A0EDEFA959}"/>
                  </a:ext>
                </a:extLst>
              </p:cNvPr>
              <p:cNvCxnSpPr/>
              <p:nvPr/>
            </p:nvCxnSpPr>
            <p:spPr>
              <a:xfrm>
                <a:off x="67437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90">
                <a:extLst>
                  <a:ext uri="{FF2B5EF4-FFF2-40B4-BE49-F238E27FC236}">
                    <a16:creationId xmlns:a16="http://schemas.microsoft.com/office/drawing/2014/main" id="{19759A89-9E41-4380-A9C1-36E5A4FCFC98}"/>
                  </a:ext>
                </a:extLst>
              </p:cNvPr>
              <p:cNvCxnSpPr/>
              <p:nvPr/>
            </p:nvCxnSpPr>
            <p:spPr>
              <a:xfrm>
                <a:off x="68040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91">
                <a:extLst>
                  <a:ext uri="{FF2B5EF4-FFF2-40B4-BE49-F238E27FC236}">
                    <a16:creationId xmlns:a16="http://schemas.microsoft.com/office/drawing/2014/main" id="{0D26F1EB-3B8C-41B0-81CF-09141F24F3B9}"/>
                  </a:ext>
                </a:extLst>
              </p:cNvPr>
              <p:cNvCxnSpPr/>
              <p:nvPr/>
            </p:nvCxnSpPr>
            <p:spPr>
              <a:xfrm>
                <a:off x="68675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92">
                <a:extLst>
                  <a:ext uri="{FF2B5EF4-FFF2-40B4-BE49-F238E27FC236}">
                    <a16:creationId xmlns:a16="http://schemas.microsoft.com/office/drawing/2014/main" id="{CAD75EDC-807B-4B3E-B244-2E6749F90381}"/>
                  </a:ext>
                </a:extLst>
              </p:cNvPr>
              <p:cNvCxnSpPr/>
              <p:nvPr/>
            </p:nvCxnSpPr>
            <p:spPr>
              <a:xfrm>
                <a:off x="69342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93">
                <a:extLst>
                  <a:ext uri="{FF2B5EF4-FFF2-40B4-BE49-F238E27FC236}">
                    <a16:creationId xmlns:a16="http://schemas.microsoft.com/office/drawing/2014/main" id="{88B58420-4650-4BFF-8A3C-66C44083778D}"/>
                  </a:ext>
                </a:extLst>
              </p:cNvPr>
              <p:cNvCxnSpPr/>
              <p:nvPr/>
            </p:nvCxnSpPr>
            <p:spPr>
              <a:xfrm>
                <a:off x="70040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94">
                <a:extLst>
                  <a:ext uri="{FF2B5EF4-FFF2-40B4-BE49-F238E27FC236}">
                    <a16:creationId xmlns:a16="http://schemas.microsoft.com/office/drawing/2014/main" id="{CB38ED60-8150-4331-832F-26867EF420B8}"/>
                  </a:ext>
                </a:extLst>
              </p:cNvPr>
              <p:cNvCxnSpPr/>
              <p:nvPr/>
            </p:nvCxnSpPr>
            <p:spPr>
              <a:xfrm>
                <a:off x="70707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95">
                <a:extLst>
                  <a:ext uri="{FF2B5EF4-FFF2-40B4-BE49-F238E27FC236}">
                    <a16:creationId xmlns:a16="http://schemas.microsoft.com/office/drawing/2014/main" id="{D4597A0E-4DDF-4640-8628-71DEC2B539F0}"/>
                  </a:ext>
                </a:extLst>
              </p:cNvPr>
              <p:cNvCxnSpPr/>
              <p:nvPr/>
            </p:nvCxnSpPr>
            <p:spPr>
              <a:xfrm>
                <a:off x="71342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96">
                <a:extLst>
                  <a:ext uri="{FF2B5EF4-FFF2-40B4-BE49-F238E27FC236}">
                    <a16:creationId xmlns:a16="http://schemas.microsoft.com/office/drawing/2014/main" id="{F6D685B6-0352-4A56-B234-36CDB7E79B2F}"/>
                  </a:ext>
                </a:extLst>
              </p:cNvPr>
              <p:cNvCxnSpPr/>
              <p:nvPr/>
            </p:nvCxnSpPr>
            <p:spPr>
              <a:xfrm>
                <a:off x="71945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97">
                <a:extLst>
                  <a:ext uri="{FF2B5EF4-FFF2-40B4-BE49-F238E27FC236}">
                    <a16:creationId xmlns:a16="http://schemas.microsoft.com/office/drawing/2014/main" id="{7A98F4A2-1A22-4680-A9C5-55D48433C159}"/>
                  </a:ext>
                </a:extLst>
              </p:cNvPr>
              <p:cNvCxnSpPr/>
              <p:nvPr/>
            </p:nvCxnSpPr>
            <p:spPr>
              <a:xfrm>
                <a:off x="72580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" name="Picture 78">
              <a:extLst>
                <a:ext uri="{FF2B5EF4-FFF2-40B4-BE49-F238E27FC236}">
                  <a16:creationId xmlns:a16="http://schemas.microsoft.com/office/drawing/2014/main" id="{81EA54E2-2F43-4265-AA5F-2DE31DFC8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7187575" y="4515350"/>
              <a:ext cx="288000" cy="576000"/>
            </a:xfrm>
            <a:prstGeom prst="rect">
              <a:avLst/>
            </a:prstGeom>
          </p:spPr>
        </p:pic>
        <p:pic>
          <p:nvPicPr>
            <p:cNvPr id="10" name="Picture 79">
              <a:extLst>
                <a:ext uri="{FF2B5EF4-FFF2-40B4-BE49-F238E27FC236}">
                  <a16:creationId xmlns:a16="http://schemas.microsoft.com/office/drawing/2014/main" id="{9D4B62C3-53DA-4078-8127-B63E302B9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8404982" y="4460406"/>
              <a:ext cx="288000" cy="576000"/>
            </a:xfrm>
            <a:prstGeom prst="rect">
              <a:avLst/>
            </a:prstGeom>
          </p:spPr>
        </p:pic>
        <p:cxnSp>
          <p:nvCxnSpPr>
            <p:cNvPr id="11" name="Straight Connector 81">
              <a:extLst>
                <a:ext uri="{FF2B5EF4-FFF2-40B4-BE49-F238E27FC236}">
                  <a16:creationId xmlns:a16="http://schemas.microsoft.com/office/drawing/2014/main" id="{161E37BD-00DC-44E4-A15A-DE6618CEF7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9366" y="4521199"/>
              <a:ext cx="4762" cy="4667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82">
              <a:extLst>
                <a:ext uri="{FF2B5EF4-FFF2-40B4-BE49-F238E27FC236}">
                  <a16:creationId xmlns:a16="http://schemas.microsoft.com/office/drawing/2014/main" id="{E58CD468-8FB4-4C4D-80A3-3520CE5CA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6069882" y="4464976"/>
              <a:ext cx="288000" cy="576000"/>
            </a:xfrm>
            <a:prstGeom prst="rect">
              <a:avLst/>
            </a:prstGeom>
          </p:spPr>
        </p:pic>
        <p:grpSp>
          <p:nvGrpSpPr>
            <p:cNvPr id="13" name="Group 110">
              <a:extLst>
                <a:ext uri="{FF2B5EF4-FFF2-40B4-BE49-F238E27FC236}">
                  <a16:creationId xmlns:a16="http://schemas.microsoft.com/office/drawing/2014/main" id="{1C35D252-2463-492A-B91A-A39644E3A887}"/>
                </a:ext>
              </a:extLst>
            </p:cNvPr>
            <p:cNvGrpSpPr/>
            <p:nvPr/>
          </p:nvGrpSpPr>
          <p:grpSpPr>
            <a:xfrm rot="5400000">
              <a:off x="7551823" y="4418810"/>
              <a:ext cx="1100133" cy="171450"/>
              <a:chOff x="6543675" y="4210050"/>
              <a:chExt cx="714375" cy="171450"/>
            </a:xfrm>
          </p:grpSpPr>
          <p:cxnSp>
            <p:nvCxnSpPr>
              <p:cNvPr id="20" name="Straight Connector 111">
                <a:extLst>
                  <a:ext uri="{FF2B5EF4-FFF2-40B4-BE49-F238E27FC236}">
                    <a16:creationId xmlns:a16="http://schemas.microsoft.com/office/drawing/2014/main" id="{3D373B71-3404-4D75-B8E2-DDA43D422237}"/>
                  </a:ext>
                </a:extLst>
              </p:cNvPr>
              <p:cNvCxnSpPr/>
              <p:nvPr/>
            </p:nvCxnSpPr>
            <p:spPr>
              <a:xfrm>
                <a:off x="654367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12">
                <a:extLst>
                  <a:ext uri="{FF2B5EF4-FFF2-40B4-BE49-F238E27FC236}">
                    <a16:creationId xmlns:a16="http://schemas.microsoft.com/office/drawing/2014/main" id="{A8E6948D-D18C-4270-8854-E02D73F4D931}"/>
                  </a:ext>
                </a:extLst>
              </p:cNvPr>
              <p:cNvCxnSpPr/>
              <p:nvPr/>
            </p:nvCxnSpPr>
            <p:spPr>
              <a:xfrm>
                <a:off x="66135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113">
                <a:extLst>
                  <a:ext uri="{FF2B5EF4-FFF2-40B4-BE49-F238E27FC236}">
                    <a16:creationId xmlns:a16="http://schemas.microsoft.com/office/drawing/2014/main" id="{94761954-F586-4A89-8F01-4A527F2C4E32}"/>
                  </a:ext>
                </a:extLst>
              </p:cNvPr>
              <p:cNvCxnSpPr/>
              <p:nvPr/>
            </p:nvCxnSpPr>
            <p:spPr>
              <a:xfrm>
                <a:off x="66802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114">
                <a:extLst>
                  <a:ext uri="{FF2B5EF4-FFF2-40B4-BE49-F238E27FC236}">
                    <a16:creationId xmlns:a16="http://schemas.microsoft.com/office/drawing/2014/main" id="{28BD0E58-D079-4371-B856-A71058331B8D}"/>
                  </a:ext>
                </a:extLst>
              </p:cNvPr>
              <p:cNvCxnSpPr/>
              <p:nvPr/>
            </p:nvCxnSpPr>
            <p:spPr>
              <a:xfrm>
                <a:off x="67437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115">
                <a:extLst>
                  <a:ext uri="{FF2B5EF4-FFF2-40B4-BE49-F238E27FC236}">
                    <a16:creationId xmlns:a16="http://schemas.microsoft.com/office/drawing/2014/main" id="{F93668A4-1FD6-4D3A-A5B9-3DF43DF7D457}"/>
                  </a:ext>
                </a:extLst>
              </p:cNvPr>
              <p:cNvCxnSpPr/>
              <p:nvPr/>
            </p:nvCxnSpPr>
            <p:spPr>
              <a:xfrm>
                <a:off x="68040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116">
                <a:extLst>
                  <a:ext uri="{FF2B5EF4-FFF2-40B4-BE49-F238E27FC236}">
                    <a16:creationId xmlns:a16="http://schemas.microsoft.com/office/drawing/2014/main" id="{DB9F6858-8BFB-4590-9B59-4827F0D18652}"/>
                  </a:ext>
                </a:extLst>
              </p:cNvPr>
              <p:cNvCxnSpPr/>
              <p:nvPr/>
            </p:nvCxnSpPr>
            <p:spPr>
              <a:xfrm>
                <a:off x="68675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117">
                <a:extLst>
                  <a:ext uri="{FF2B5EF4-FFF2-40B4-BE49-F238E27FC236}">
                    <a16:creationId xmlns:a16="http://schemas.microsoft.com/office/drawing/2014/main" id="{7F640B97-EBF9-42EB-A5C4-0FA0FC9F39D5}"/>
                  </a:ext>
                </a:extLst>
              </p:cNvPr>
              <p:cNvCxnSpPr/>
              <p:nvPr/>
            </p:nvCxnSpPr>
            <p:spPr>
              <a:xfrm>
                <a:off x="69342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118">
                <a:extLst>
                  <a:ext uri="{FF2B5EF4-FFF2-40B4-BE49-F238E27FC236}">
                    <a16:creationId xmlns:a16="http://schemas.microsoft.com/office/drawing/2014/main" id="{83143E91-71AC-4AE1-952C-907C92E87B75}"/>
                  </a:ext>
                </a:extLst>
              </p:cNvPr>
              <p:cNvCxnSpPr/>
              <p:nvPr/>
            </p:nvCxnSpPr>
            <p:spPr>
              <a:xfrm>
                <a:off x="70040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119">
                <a:extLst>
                  <a:ext uri="{FF2B5EF4-FFF2-40B4-BE49-F238E27FC236}">
                    <a16:creationId xmlns:a16="http://schemas.microsoft.com/office/drawing/2014/main" id="{73678688-0BB5-4247-9987-AFDE1E4B4B62}"/>
                  </a:ext>
                </a:extLst>
              </p:cNvPr>
              <p:cNvCxnSpPr/>
              <p:nvPr/>
            </p:nvCxnSpPr>
            <p:spPr>
              <a:xfrm>
                <a:off x="70707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120">
                <a:extLst>
                  <a:ext uri="{FF2B5EF4-FFF2-40B4-BE49-F238E27FC236}">
                    <a16:creationId xmlns:a16="http://schemas.microsoft.com/office/drawing/2014/main" id="{A0CA6449-779D-46A1-B314-057A4999E414}"/>
                  </a:ext>
                </a:extLst>
              </p:cNvPr>
              <p:cNvCxnSpPr/>
              <p:nvPr/>
            </p:nvCxnSpPr>
            <p:spPr>
              <a:xfrm>
                <a:off x="71342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121">
                <a:extLst>
                  <a:ext uri="{FF2B5EF4-FFF2-40B4-BE49-F238E27FC236}">
                    <a16:creationId xmlns:a16="http://schemas.microsoft.com/office/drawing/2014/main" id="{F474F03B-A0D5-4B1B-9B7A-70DAFEC8F266}"/>
                  </a:ext>
                </a:extLst>
              </p:cNvPr>
              <p:cNvCxnSpPr/>
              <p:nvPr/>
            </p:nvCxnSpPr>
            <p:spPr>
              <a:xfrm>
                <a:off x="71945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122">
                <a:extLst>
                  <a:ext uri="{FF2B5EF4-FFF2-40B4-BE49-F238E27FC236}">
                    <a16:creationId xmlns:a16="http://schemas.microsoft.com/office/drawing/2014/main" id="{ADEF0E8A-29A8-4AE0-9449-A47491F7F004}"/>
                  </a:ext>
                </a:extLst>
              </p:cNvPr>
              <p:cNvCxnSpPr/>
              <p:nvPr/>
            </p:nvCxnSpPr>
            <p:spPr>
              <a:xfrm>
                <a:off x="72580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27">
              <a:extLst>
                <a:ext uri="{FF2B5EF4-FFF2-40B4-BE49-F238E27FC236}">
                  <a16:creationId xmlns:a16="http://schemas.microsoft.com/office/drawing/2014/main" id="{E25BB50A-16F8-4C4F-AB2D-B67E6FF51880}"/>
                </a:ext>
              </a:extLst>
            </p:cNvPr>
            <p:cNvGrpSpPr/>
            <p:nvPr/>
          </p:nvGrpSpPr>
          <p:grpSpPr>
            <a:xfrm rot="5400000">
              <a:off x="8324856" y="3959218"/>
              <a:ext cx="952500" cy="1123950"/>
              <a:chOff x="6807503" y="2539999"/>
              <a:chExt cx="952500" cy="1123950"/>
            </a:xfrm>
          </p:grpSpPr>
          <p:cxnSp>
            <p:nvCxnSpPr>
              <p:cNvPr id="16" name="Straight Connector 123">
                <a:extLst>
                  <a:ext uri="{FF2B5EF4-FFF2-40B4-BE49-F238E27FC236}">
                    <a16:creationId xmlns:a16="http://schemas.microsoft.com/office/drawing/2014/main" id="{4836E665-EE28-4E44-A4DE-6976ADAE7464}"/>
                  </a:ext>
                </a:extLst>
              </p:cNvPr>
              <p:cNvCxnSpPr/>
              <p:nvPr/>
            </p:nvCxnSpPr>
            <p:spPr>
              <a:xfrm>
                <a:off x="6807503" y="2539999"/>
                <a:ext cx="0" cy="11239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24">
                <a:extLst>
                  <a:ext uri="{FF2B5EF4-FFF2-40B4-BE49-F238E27FC236}">
                    <a16:creationId xmlns:a16="http://schemas.microsoft.com/office/drawing/2014/main" id="{D5948D8A-11DB-4B58-B361-CFE25C7EA616}"/>
                  </a:ext>
                </a:extLst>
              </p:cNvPr>
              <p:cNvCxnSpPr/>
              <p:nvPr/>
            </p:nvCxnSpPr>
            <p:spPr>
              <a:xfrm>
                <a:off x="7264703" y="2539999"/>
                <a:ext cx="0" cy="112395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25">
                <a:extLst>
                  <a:ext uri="{FF2B5EF4-FFF2-40B4-BE49-F238E27FC236}">
                    <a16:creationId xmlns:a16="http://schemas.microsoft.com/office/drawing/2014/main" id="{EE32DE44-1986-4E1C-919C-2442E4F067C1}"/>
                  </a:ext>
                </a:extLst>
              </p:cNvPr>
              <p:cNvCxnSpPr/>
              <p:nvPr/>
            </p:nvCxnSpPr>
            <p:spPr>
              <a:xfrm>
                <a:off x="7760003" y="2539999"/>
                <a:ext cx="0" cy="11239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26">
                <a:extLst>
                  <a:ext uri="{FF2B5EF4-FFF2-40B4-BE49-F238E27FC236}">
                    <a16:creationId xmlns:a16="http://schemas.microsoft.com/office/drawing/2014/main" id="{A8958456-9490-474A-8D25-3471DE5051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07504" y="3663949"/>
                <a:ext cx="45719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28">
              <a:extLst>
                <a:ext uri="{FF2B5EF4-FFF2-40B4-BE49-F238E27FC236}">
                  <a16:creationId xmlns:a16="http://schemas.microsoft.com/office/drawing/2014/main" id="{211E1DF0-150B-4AE4-A2EA-616C563C3BC5}"/>
                </a:ext>
              </a:extLst>
            </p:cNvPr>
            <p:cNvSpPr txBox="1"/>
            <p:nvPr/>
          </p:nvSpPr>
          <p:spPr>
            <a:xfrm>
              <a:off x="5986092" y="4604341"/>
              <a:ext cx="633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ego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4" name="Group 194">
            <a:extLst>
              <a:ext uri="{FF2B5EF4-FFF2-40B4-BE49-F238E27FC236}">
                <a16:creationId xmlns:a16="http://schemas.microsoft.com/office/drawing/2014/main" id="{DB6952CA-1FCD-46E9-B2E4-817401BB3C92}"/>
              </a:ext>
            </a:extLst>
          </p:cNvPr>
          <p:cNvGrpSpPr/>
          <p:nvPr/>
        </p:nvGrpSpPr>
        <p:grpSpPr>
          <a:xfrm>
            <a:off x="4339351" y="1558290"/>
            <a:ext cx="4443896" cy="2355160"/>
            <a:chOff x="4990393" y="739140"/>
            <a:chExt cx="4443896" cy="2355160"/>
          </a:xfrm>
        </p:grpSpPr>
        <p:grpSp>
          <p:nvGrpSpPr>
            <p:cNvPr id="45" name="Group 192">
              <a:extLst>
                <a:ext uri="{FF2B5EF4-FFF2-40B4-BE49-F238E27FC236}">
                  <a16:creationId xmlns:a16="http://schemas.microsoft.com/office/drawing/2014/main" id="{D73E4605-2A28-484A-8F75-8D9C1D24DFD3}"/>
                </a:ext>
              </a:extLst>
            </p:cNvPr>
            <p:cNvGrpSpPr/>
            <p:nvPr/>
          </p:nvGrpSpPr>
          <p:grpSpPr>
            <a:xfrm>
              <a:off x="4990393" y="739140"/>
              <a:ext cx="4443896" cy="2355160"/>
              <a:chOff x="4990393" y="739140"/>
              <a:chExt cx="4443896" cy="2355160"/>
            </a:xfrm>
          </p:grpSpPr>
          <p:sp>
            <p:nvSpPr>
              <p:cNvPr id="47" name="Rectangle 131">
                <a:extLst>
                  <a:ext uri="{FF2B5EF4-FFF2-40B4-BE49-F238E27FC236}">
                    <a16:creationId xmlns:a16="http://schemas.microsoft.com/office/drawing/2014/main" id="{3A1C1500-4CEA-4ED9-AC51-6B0D8899AB6F}"/>
                  </a:ext>
                </a:extLst>
              </p:cNvPr>
              <p:cNvSpPr/>
              <p:nvPr/>
            </p:nvSpPr>
            <p:spPr>
              <a:xfrm>
                <a:off x="4990393" y="739140"/>
                <a:ext cx="4443896" cy="235516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" name="Straight Connector 132">
                <a:extLst>
                  <a:ext uri="{FF2B5EF4-FFF2-40B4-BE49-F238E27FC236}">
                    <a16:creationId xmlns:a16="http://schemas.microsoft.com/office/drawing/2014/main" id="{6FB016AF-6594-4C64-8F94-61D4A9C83275}"/>
                  </a:ext>
                </a:extLst>
              </p:cNvPr>
              <p:cNvCxnSpPr/>
              <p:nvPr/>
            </p:nvCxnSpPr>
            <p:spPr>
              <a:xfrm flipH="1">
                <a:off x="5070143" y="1805533"/>
                <a:ext cx="1368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133">
                <a:extLst>
                  <a:ext uri="{FF2B5EF4-FFF2-40B4-BE49-F238E27FC236}">
                    <a16:creationId xmlns:a16="http://schemas.microsoft.com/office/drawing/2014/main" id="{D19D6DD8-5113-4516-9072-95AE58368FB7}"/>
                  </a:ext>
                </a:extLst>
              </p:cNvPr>
              <p:cNvCxnSpPr/>
              <p:nvPr/>
            </p:nvCxnSpPr>
            <p:spPr>
              <a:xfrm flipH="1">
                <a:off x="5070143" y="2272258"/>
                <a:ext cx="136800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134">
                <a:extLst>
                  <a:ext uri="{FF2B5EF4-FFF2-40B4-BE49-F238E27FC236}">
                    <a16:creationId xmlns:a16="http://schemas.microsoft.com/office/drawing/2014/main" id="{5180CEDD-D719-4C8D-9D51-79E88B2DCB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77763" y="2738983"/>
                <a:ext cx="3183219" cy="9519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" name="Group 135">
                <a:extLst>
                  <a:ext uri="{FF2B5EF4-FFF2-40B4-BE49-F238E27FC236}">
                    <a16:creationId xmlns:a16="http://schemas.microsoft.com/office/drawing/2014/main" id="{0BF4A353-FDEA-4B16-A233-FCCB02FB81FA}"/>
                  </a:ext>
                </a:extLst>
              </p:cNvPr>
              <p:cNvGrpSpPr/>
              <p:nvPr/>
            </p:nvGrpSpPr>
            <p:grpSpPr>
              <a:xfrm rot="5400000">
                <a:off x="6049939" y="2166693"/>
                <a:ext cx="1093782" cy="171450"/>
                <a:chOff x="6543675" y="4210050"/>
                <a:chExt cx="714375" cy="171450"/>
              </a:xfrm>
            </p:grpSpPr>
            <p:cxnSp>
              <p:nvCxnSpPr>
                <p:cNvPr id="94" name="Straight Connector 160">
                  <a:extLst>
                    <a:ext uri="{FF2B5EF4-FFF2-40B4-BE49-F238E27FC236}">
                      <a16:creationId xmlns:a16="http://schemas.microsoft.com/office/drawing/2014/main" id="{6CD5E31B-97C5-4813-BC8E-EEB403382465}"/>
                    </a:ext>
                  </a:extLst>
                </p:cNvPr>
                <p:cNvCxnSpPr/>
                <p:nvPr/>
              </p:nvCxnSpPr>
              <p:spPr>
                <a:xfrm>
                  <a:off x="654367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161">
                  <a:extLst>
                    <a:ext uri="{FF2B5EF4-FFF2-40B4-BE49-F238E27FC236}">
                      <a16:creationId xmlns:a16="http://schemas.microsoft.com/office/drawing/2014/main" id="{898EC043-D98E-4E64-9E61-CFBBC5DC90E0}"/>
                    </a:ext>
                  </a:extLst>
                </p:cNvPr>
                <p:cNvCxnSpPr/>
                <p:nvPr/>
              </p:nvCxnSpPr>
              <p:spPr>
                <a:xfrm>
                  <a:off x="6613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162">
                  <a:extLst>
                    <a:ext uri="{FF2B5EF4-FFF2-40B4-BE49-F238E27FC236}">
                      <a16:creationId xmlns:a16="http://schemas.microsoft.com/office/drawing/2014/main" id="{50FD91FF-FFB4-4BDF-A351-9F2065E7E2B9}"/>
                    </a:ext>
                  </a:extLst>
                </p:cNvPr>
                <p:cNvCxnSpPr/>
                <p:nvPr/>
              </p:nvCxnSpPr>
              <p:spPr>
                <a:xfrm>
                  <a:off x="6680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163">
                  <a:extLst>
                    <a:ext uri="{FF2B5EF4-FFF2-40B4-BE49-F238E27FC236}">
                      <a16:creationId xmlns:a16="http://schemas.microsoft.com/office/drawing/2014/main" id="{8E8444FF-9F73-4E0C-A561-226645A5F92C}"/>
                    </a:ext>
                  </a:extLst>
                </p:cNvPr>
                <p:cNvCxnSpPr/>
                <p:nvPr/>
              </p:nvCxnSpPr>
              <p:spPr>
                <a:xfrm>
                  <a:off x="67437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164">
                  <a:extLst>
                    <a:ext uri="{FF2B5EF4-FFF2-40B4-BE49-F238E27FC236}">
                      <a16:creationId xmlns:a16="http://schemas.microsoft.com/office/drawing/2014/main" id="{7592DFE3-8226-4846-9E4D-15A6153E37BB}"/>
                    </a:ext>
                  </a:extLst>
                </p:cNvPr>
                <p:cNvCxnSpPr/>
                <p:nvPr/>
              </p:nvCxnSpPr>
              <p:spPr>
                <a:xfrm>
                  <a:off x="68040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165">
                  <a:extLst>
                    <a:ext uri="{FF2B5EF4-FFF2-40B4-BE49-F238E27FC236}">
                      <a16:creationId xmlns:a16="http://schemas.microsoft.com/office/drawing/2014/main" id="{48F43F98-3061-46BD-BFF8-E2731D459E21}"/>
                    </a:ext>
                  </a:extLst>
                </p:cNvPr>
                <p:cNvCxnSpPr/>
                <p:nvPr/>
              </p:nvCxnSpPr>
              <p:spPr>
                <a:xfrm>
                  <a:off x="6867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166">
                  <a:extLst>
                    <a:ext uri="{FF2B5EF4-FFF2-40B4-BE49-F238E27FC236}">
                      <a16:creationId xmlns:a16="http://schemas.microsoft.com/office/drawing/2014/main" id="{D0CD3E97-1677-4F8A-BFBE-408BCC8575FE}"/>
                    </a:ext>
                  </a:extLst>
                </p:cNvPr>
                <p:cNvCxnSpPr/>
                <p:nvPr/>
              </p:nvCxnSpPr>
              <p:spPr>
                <a:xfrm>
                  <a:off x="6934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67">
                  <a:extLst>
                    <a:ext uri="{FF2B5EF4-FFF2-40B4-BE49-F238E27FC236}">
                      <a16:creationId xmlns:a16="http://schemas.microsoft.com/office/drawing/2014/main" id="{06532979-CD5C-440B-B484-A28676D3E0B5}"/>
                    </a:ext>
                  </a:extLst>
                </p:cNvPr>
                <p:cNvCxnSpPr/>
                <p:nvPr/>
              </p:nvCxnSpPr>
              <p:spPr>
                <a:xfrm>
                  <a:off x="7004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68">
                  <a:extLst>
                    <a:ext uri="{FF2B5EF4-FFF2-40B4-BE49-F238E27FC236}">
                      <a16:creationId xmlns:a16="http://schemas.microsoft.com/office/drawing/2014/main" id="{7F1E4AEB-0CF5-4EBA-A995-BBD75FBBE4AD}"/>
                    </a:ext>
                  </a:extLst>
                </p:cNvPr>
                <p:cNvCxnSpPr/>
                <p:nvPr/>
              </p:nvCxnSpPr>
              <p:spPr>
                <a:xfrm>
                  <a:off x="70707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69">
                  <a:extLst>
                    <a:ext uri="{FF2B5EF4-FFF2-40B4-BE49-F238E27FC236}">
                      <a16:creationId xmlns:a16="http://schemas.microsoft.com/office/drawing/2014/main" id="{C06DE054-438C-41E8-9E8F-0C484A109F99}"/>
                    </a:ext>
                  </a:extLst>
                </p:cNvPr>
                <p:cNvCxnSpPr/>
                <p:nvPr/>
              </p:nvCxnSpPr>
              <p:spPr>
                <a:xfrm>
                  <a:off x="71342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70">
                  <a:extLst>
                    <a:ext uri="{FF2B5EF4-FFF2-40B4-BE49-F238E27FC236}">
                      <a16:creationId xmlns:a16="http://schemas.microsoft.com/office/drawing/2014/main" id="{DC00AA2E-686E-4609-AABA-580AE39CFC51}"/>
                    </a:ext>
                  </a:extLst>
                </p:cNvPr>
                <p:cNvCxnSpPr/>
                <p:nvPr/>
              </p:nvCxnSpPr>
              <p:spPr>
                <a:xfrm>
                  <a:off x="71945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71">
                  <a:extLst>
                    <a:ext uri="{FF2B5EF4-FFF2-40B4-BE49-F238E27FC236}">
                      <a16:creationId xmlns:a16="http://schemas.microsoft.com/office/drawing/2014/main" id="{1BE4092B-34B3-4445-9E63-133931B55343}"/>
                    </a:ext>
                  </a:extLst>
                </p:cNvPr>
                <p:cNvCxnSpPr/>
                <p:nvPr/>
              </p:nvCxnSpPr>
              <p:spPr>
                <a:xfrm>
                  <a:off x="7258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2" name="Picture 136">
                <a:extLst>
                  <a:ext uri="{FF2B5EF4-FFF2-40B4-BE49-F238E27FC236}">
                    <a16:creationId xmlns:a16="http://schemas.microsoft.com/office/drawing/2014/main" id="{0E2C65EE-F7E5-43D6-AD32-EC114EDE1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7199180" y="2518797"/>
                <a:ext cx="288000" cy="576000"/>
              </a:xfrm>
              <a:prstGeom prst="rect">
                <a:avLst/>
              </a:prstGeom>
            </p:spPr>
          </p:pic>
          <p:pic>
            <p:nvPicPr>
              <p:cNvPr id="53" name="Picture 137">
                <a:extLst>
                  <a:ext uri="{FF2B5EF4-FFF2-40B4-BE49-F238E27FC236}">
                    <a16:creationId xmlns:a16="http://schemas.microsoft.com/office/drawing/2014/main" id="{3FAD77F4-9BFB-4553-9F52-D4910FACD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7189424" y="2172999"/>
                <a:ext cx="288000" cy="576000"/>
              </a:xfrm>
              <a:prstGeom prst="rect">
                <a:avLst/>
              </a:prstGeom>
            </p:spPr>
          </p:pic>
          <p:cxnSp>
            <p:nvCxnSpPr>
              <p:cNvPr id="54" name="Straight Connector 138">
                <a:extLst>
                  <a:ext uri="{FF2B5EF4-FFF2-40B4-BE49-F238E27FC236}">
                    <a16:creationId xmlns:a16="http://schemas.microsoft.com/office/drawing/2014/main" id="{3D1216D8-7B4D-4DE8-B501-EB63924E42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9366" y="2272258"/>
                <a:ext cx="4762" cy="4667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5" name="Picture 139">
                <a:extLst>
                  <a:ext uri="{FF2B5EF4-FFF2-40B4-BE49-F238E27FC236}">
                    <a16:creationId xmlns:a16="http://schemas.microsoft.com/office/drawing/2014/main" id="{12C2C352-D5BF-4D28-BFFB-8989E4A535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6069882" y="2216035"/>
                <a:ext cx="288000" cy="576000"/>
              </a:xfrm>
              <a:prstGeom prst="rect">
                <a:avLst/>
              </a:prstGeom>
            </p:spPr>
          </p:pic>
          <p:grpSp>
            <p:nvGrpSpPr>
              <p:cNvPr id="56" name="Group 141">
                <a:extLst>
                  <a:ext uri="{FF2B5EF4-FFF2-40B4-BE49-F238E27FC236}">
                    <a16:creationId xmlns:a16="http://schemas.microsoft.com/office/drawing/2014/main" id="{A4B014DC-DECE-481F-8BDF-E0E0903B9339}"/>
                  </a:ext>
                </a:extLst>
              </p:cNvPr>
              <p:cNvGrpSpPr/>
              <p:nvPr/>
            </p:nvGrpSpPr>
            <p:grpSpPr>
              <a:xfrm rot="5400000">
                <a:off x="7551823" y="2169869"/>
                <a:ext cx="1100133" cy="171450"/>
                <a:chOff x="6543675" y="4210050"/>
                <a:chExt cx="714375" cy="171450"/>
              </a:xfrm>
            </p:grpSpPr>
            <p:cxnSp>
              <p:nvCxnSpPr>
                <p:cNvPr id="82" name="Straight Connector 148">
                  <a:extLst>
                    <a:ext uri="{FF2B5EF4-FFF2-40B4-BE49-F238E27FC236}">
                      <a16:creationId xmlns:a16="http://schemas.microsoft.com/office/drawing/2014/main" id="{4A51A135-AC0E-4B33-82D1-D5BCB27E39A8}"/>
                    </a:ext>
                  </a:extLst>
                </p:cNvPr>
                <p:cNvCxnSpPr/>
                <p:nvPr/>
              </p:nvCxnSpPr>
              <p:spPr>
                <a:xfrm>
                  <a:off x="654367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149">
                  <a:extLst>
                    <a:ext uri="{FF2B5EF4-FFF2-40B4-BE49-F238E27FC236}">
                      <a16:creationId xmlns:a16="http://schemas.microsoft.com/office/drawing/2014/main" id="{127D23E1-B65B-45B3-A91E-EC2492A50377}"/>
                    </a:ext>
                  </a:extLst>
                </p:cNvPr>
                <p:cNvCxnSpPr/>
                <p:nvPr/>
              </p:nvCxnSpPr>
              <p:spPr>
                <a:xfrm>
                  <a:off x="6613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150">
                  <a:extLst>
                    <a:ext uri="{FF2B5EF4-FFF2-40B4-BE49-F238E27FC236}">
                      <a16:creationId xmlns:a16="http://schemas.microsoft.com/office/drawing/2014/main" id="{CF445C1E-ED62-4266-8EBE-A782D12650EC}"/>
                    </a:ext>
                  </a:extLst>
                </p:cNvPr>
                <p:cNvCxnSpPr/>
                <p:nvPr/>
              </p:nvCxnSpPr>
              <p:spPr>
                <a:xfrm>
                  <a:off x="6680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151">
                  <a:extLst>
                    <a:ext uri="{FF2B5EF4-FFF2-40B4-BE49-F238E27FC236}">
                      <a16:creationId xmlns:a16="http://schemas.microsoft.com/office/drawing/2014/main" id="{A64E9EC3-12D1-452B-A286-E759342C59DB}"/>
                    </a:ext>
                  </a:extLst>
                </p:cNvPr>
                <p:cNvCxnSpPr/>
                <p:nvPr/>
              </p:nvCxnSpPr>
              <p:spPr>
                <a:xfrm>
                  <a:off x="67437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152">
                  <a:extLst>
                    <a:ext uri="{FF2B5EF4-FFF2-40B4-BE49-F238E27FC236}">
                      <a16:creationId xmlns:a16="http://schemas.microsoft.com/office/drawing/2014/main" id="{2E30C003-A60F-479F-A16F-EA7C529025FB}"/>
                    </a:ext>
                  </a:extLst>
                </p:cNvPr>
                <p:cNvCxnSpPr/>
                <p:nvPr/>
              </p:nvCxnSpPr>
              <p:spPr>
                <a:xfrm>
                  <a:off x="68040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153">
                  <a:extLst>
                    <a:ext uri="{FF2B5EF4-FFF2-40B4-BE49-F238E27FC236}">
                      <a16:creationId xmlns:a16="http://schemas.microsoft.com/office/drawing/2014/main" id="{CB9DC1D5-49F3-46D4-91FF-1370D9D95EA4}"/>
                    </a:ext>
                  </a:extLst>
                </p:cNvPr>
                <p:cNvCxnSpPr/>
                <p:nvPr/>
              </p:nvCxnSpPr>
              <p:spPr>
                <a:xfrm>
                  <a:off x="6867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154">
                  <a:extLst>
                    <a:ext uri="{FF2B5EF4-FFF2-40B4-BE49-F238E27FC236}">
                      <a16:creationId xmlns:a16="http://schemas.microsoft.com/office/drawing/2014/main" id="{39849788-1584-4CDF-9769-3282C60BB9A7}"/>
                    </a:ext>
                  </a:extLst>
                </p:cNvPr>
                <p:cNvCxnSpPr/>
                <p:nvPr/>
              </p:nvCxnSpPr>
              <p:spPr>
                <a:xfrm>
                  <a:off x="6934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155">
                  <a:extLst>
                    <a:ext uri="{FF2B5EF4-FFF2-40B4-BE49-F238E27FC236}">
                      <a16:creationId xmlns:a16="http://schemas.microsoft.com/office/drawing/2014/main" id="{06FB021F-1338-415B-9B89-C4C1B4EC8F70}"/>
                    </a:ext>
                  </a:extLst>
                </p:cNvPr>
                <p:cNvCxnSpPr/>
                <p:nvPr/>
              </p:nvCxnSpPr>
              <p:spPr>
                <a:xfrm>
                  <a:off x="7004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156">
                  <a:extLst>
                    <a:ext uri="{FF2B5EF4-FFF2-40B4-BE49-F238E27FC236}">
                      <a16:creationId xmlns:a16="http://schemas.microsoft.com/office/drawing/2014/main" id="{9682551F-BEBB-41F8-9BF2-71829DEF95BE}"/>
                    </a:ext>
                  </a:extLst>
                </p:cNvPr>
                <p:cNvCxnSpPr/>
                <p:nvPr/>
              </p:nvCxnSpPr>
              <p:spPr>
                <a:xfrm>
                  <a:off x="70707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157">
                  <a:extLst>
                    <a:ext uri="{FF2B5EF4-FFF2-40B4-BE49-F238E27FC236}">
                      <a16:creationId xmlns:a16="http://schemas.microsoft.com/office/drawing/2014/main" id="{91385AC7-2631-4D07-9041-0348D994E83D}"/>
                    </a:ext>
                  </a:extLst>
                </p:cNvPr>
                <p:cNvCxnSpPr/>
                <p:nvPr/>
              </p:nvCxnSpPr>
              <p:spPr>
                <a:xfrm>
                  <a:off x="71342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158">
                  <a:extLst>
                    <a:ext uri="{FF2B5EF4-FFF2-40B4-BE49-F238E27FC236}">
                      <a16:creationId xmlns:a16="http://schemas.microsoft.com/office/drawing/2014/main" id="{F2A9F22D-5EFD-4FA2-BF1E-15B2482852BE}"/>
                    </a:ext>
                  </a:extLst>
                </p:cNvPr>
                <p:cNvCxnSpPr/>
                <p:nvPr/>
              </p:nvCxnSpPr>
              <p:spPr>
                <a:xfrm>
                  <a:off x="71945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159">
                  <a:extLst>
                    <a:ext uri="{FF2B5EF4-FFF2-40B4-BE49-F238E27FC236}">
                      <a16:creationId xmlns:a16="http://schemas.microsoft.com/office/drawing/2014/main" id="{3154A7FD-15C5-4D51-9EF0-FD9BD926F155}"/>
                    </a:ext>
                  </a:extLst>
                </p:cNvPr>
                <p:cNvCxnSpPr/>
                <p:nvPr/>
              </p:nvCxnSpPr>
              <p:spPr>
                <a:xfrm>
                  <a:off x="7258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Group 142">
                <a:extLst>
                  <a:ext uri="{FF2B5EF4-FFF2-40B4-BE49-F238E27FC236}">
                    <a16:creationId xmlns:a16="http://schemas.microsoft.com/office/drawing/2014/main" id="{A95658DE-BD77-4949-A8D2-2EA7883E0E6D}"/>
                  </a:ext>
                </a:extLst>
              </p:cNvPr>
              <p:cNvGrpSpPr/>
              <p:nvPr/>
            </p:nvGrpSpPr>
            <p:grpSpPr>
              <a:xfrm rot="5400000">
                <a:off x="8324856" y="1710277"/>
                <a:ext cx="952500" cy="1123950"/>
                <a:chOff x="6807503" y="2539999"/>
                <a:chExt cx="952500" cy="1123950"/>
              </a:xfrm>
            </p:grpSpPr>
            <p:cxnSp>
              <p:nvCxnSpPr>
                <p:cNvPr id="78" name="Straight Connector 144">
                  <a:extLst>
                    <a:ext uri="{FF2B5EF4-FFF2-40B4-BE49-F238E27FC236}">
                      <a16:creationId xmlns:a16="http://schemas.microsoft.com/office/drawing/2014/main" id="{EB0E777B-52E2-4653-A55F-8A4B441C8260}"/>
                    </a:ext>
                  </a:extLst>
                </p:cNvPr>
                <p:cNvCxnSpPr/>
                <p:nvPr/>
              </p:nvCxnSpPr>
              <p:spPr>
                <a:xfrm>
                  <a:off x="6807503" y="2539999"/>
                  <a:ext cx="0" cy="11239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145">
                  <a:extLst>
                    <a:ext uri="{FF2B5EF4-FFF2-40B4-BE49-F238E27FC236}">
                      <a16:creationId xmlns:a16="http://schemas.microsoft.com/office/drawing/2014/main" id="{148B4027-7D7C-4578-A155-2610B02C4327}"/>
                    </a:ext>
                  </a:extLst>
                </p:cNvPr>
                <p:cNvCxnSpPr/>
                <p:nvPr/>
              </p:nvCxnSpPr>
              <p:spPr>
                <a:xfrm>
                  <a:off x="7264703" y="2539999"/>
                  <a:ext cx="0" cy="112395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146">
                  <a:extLst>
                    <a:ext uri="{FF2B5EF4-FFF2-40B4-BE49-F238E27FC236}">
                      <a16:creationId xmlns:a16="http://schemas.microsoft.com/office/drawing/2014/main" id="{886AAA7B-A4E1-42F6-97D0-D4113168E2AE}"/>
                    </a:ext>
                  </a:extLst>
                </p:cNvPr>
                <p:cNvCxnSpPr/>
                <p:nvPr/>
              </p:nvCxnSpPr>
              <p:spPr>
                <a:xfrm>
                  <a:off x="7760003" y="2539999"/>
                  <a:ext cx="0" cy="11239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147">
                  <a:extLst>
                    <a:ext uri="{FF2B5EF4-FFF2-40B4-BE49-F238E27FC236}">
                      <a16:creationId xmlns:a16="http://schemas.microsoft.com/office/drawing/2014/main" id="{6D9FDBC3-9E6E-4F38-BEDE-D64FE12B3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07504" y="3663949"/>
                  <a:ext cx="457199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" name="TextBox 143">
                <a:extLst>
                  <a:ext uri="{FF2B5EF4-FFF2-40B4-BE49-F238E27FC236}">
                    <a16:creationId xmlns:a16="http://schemas.microsoft.com/office/drawing/2014/main" id="{7D1EB487-61C9-4883-AA3D-A30485DA3F95}"/>
                  </a:ext>
                </a:extLst>
              </p:cNvPr>
              <p:cNvSpPr txBox="1"/>
              <p:nvPr/>
            </p:nvSpPr>
            <p:spPr>
              <a:xfrm>
                <a:off x="5986092" y="2355400"/>
                <a:ext cx="6331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</a:rPr>
                  <a:t>ego</a:t>
                </a:r>
                <a:endParaRPr lang="zh-CN" altLang="en-US" sz="1000" b="1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9" name="Group 173">
                <a:extLst>
                  <a:ext uri="{FF2B5EF4-FFF2-40B4-BE49-F238E27FC236}">
                    <a16:creationId xmlns:a16="http://schemas.microsoft.com/office/drawing/2014/main" id="{4E770102-6847-4294-A313-3D053A77A34F}"/>
                  </a:ext>
                </a:extLst>
              </p:cNvPr>
              <p:cNvGrpSpPr/>
              <p:nvPr/>
            </p:nvGrpSpPr>
            <p:grpSpPr>
              <a:xfrm>
                <a:off x="6842202" y="808491"/>
                <a:ext cx="952500" cy="605251"/>
                <a:chOff x="6807503" y="2539999"/>
                <a:chExt cx="952500" cy="1123950"/>
              </a:xfrm>
            </p:grpSpPr>
            <p:cxnSp>
              <p:nvCxnSpPr>
                <p:cNvPr id="74" name="Straight Connector 174">
                  <a:extLst>
                    <a:ext uri="{FF2B5EF4-FFF2-40B4-BE49-F238E27FC236}">
                      <a16:creationId xmlns:a16="http://schemas.microsoft.com/office/drawing/2014/main" id="{8C72A440-588F-4952-AC57-68638581AE8B}"/>
                    </a:ext>
                  </a:extLst>
                </p:cNvPr>
                <p:cNvCxnSpPr/>
                <p:nvPr/>
              </p:nvCxnSpPr>
              <p:spPr>
                <a:xfrm>
                  <a:off x="6807503" y="2539999"/>
                  <a:ext cx="0" cy="11239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175">
                  <a:extLst>
                    <a:ext uri="{FF2B5EF4-FFF2-40B4-BE49-F238E27FC236}">
                      <a16:creationId xmlns:a16="http://schemas.microsoft.com/office/drawing/2014/main" id="{99BF6C20-DF05-47DB-B8E2-97B9711F59D8}"/>
                    </a:ext>
                  </a:extLst>
                </p:cNvPr>
                <p:cNvCxnSpPr/>
                <p:nvPr/>
              </p:nvCxnSpPr>
              <p:spPr>
                <a:xfrm>
                  <a:off x="7264703" y="2539999"/>
                  <a:ext cx="0" cy="112395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176">
                  <a:extLst>
                    <a:ext uri="{FF2B5EF4-FFF2-40B4-BE49-F238E27FC236}">
                      <a16:creationId xmlns:a16="http://schemas.microsoft.com/office/drawing/2014/main" id="{4092608A-2357-4617-AC64-922E832C8AD6}"/>
                    </a:ext>
                  </a:extLst>
                </p:cNvPr>
                <p:cNvCxnSpPr/>
                <p:nvPr/>
              </p:nvCxnSpPr>
              <p:spPr>
                <a:xfrm>
                  <a:off x="7760003" y="2539999"/>
                  <a:ext cx="0" cy="11239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177">
                  <a:extLst>
                    <a:ext uri="{FF2B5EF4-FFF2-40B4-BE49-F238E27FC236}">
                      <a16:creationId xmlns:a16="http://schemas.microsoft.com/office/drawing/2014/main" id="{9FD17ACC-1B95-454D-AE96-11903B028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07504" y="3663949"/>
                  <a:ext cx="457199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178">
                <a:extLst>
                  <a:ext uri="{FF2B5EF4-FFF2-40B4-BE49-F238E27FC236}">
                    <a16:creationId xmlns:a16="http://schemas.microsoft.com/office/drawing/2014/main" id="{553C00E6-B1D6-4C14-ABE8-830A5BC3A538}"/>
                  </a:ext>
                </a:extLst>
              </p:cNvPr>
              <p:cNvGrpSpPr/>
              <p:nvPr/>
            </p:nvGrpSpPr>
            <p:grpSpPr>
              <a:xfrm>
                <a:off x="6781508" y="1473204"/>
                <a:ext cx="1100133" cy="171450"/>
                <a:chOff x="6543675" y="4210050"/>
                <a:chExt cx="714375" cy="171450"/>
              </a:xfrm>
            </p:grpSpPr>
            <p:cxnSp>
              <p:nvCxnSpPr>
                <p:cNvPr id="62" name="Straight Connector 179">
                  <a:extLst>
                    <a:ext uri="{FF2B5EF4-FFF2-40B4-BE49-F238E27FC236}">
                      <a16:creationId xmlns:a16="http://schemas.microsoft.com/office/drawing/2014/main" id="{759C38F9-5651-49CE-BB26-618F188402B4}"/>
                    </a:ext>
                  </a:extLst>
                </p:cNvPr>
                <p:cNvCxnSpPr/>
                <p:nvPr/>
              </p:nvCxnSpPr>
              <p:spPr>
                <a:xfrm>
                  <a:off x="654367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180">
                  <a:extLst>
                    <a:ext uri="{FF2B5EF4-FFF2-40B4-BE49-F238E27FC236}">
                      <a16:creationId xmlns:a16="http://schemas.microsoft.com/office/drawing/2014/main" id="{884FDCD4-A6B1-41D8-B772-1588AB53250E}"/>
                    </a:ext>
                  </a:extLst>
                </p:cNvPr>
                <p:cNvCxnSpPr/>
                <p:nvPr/>
              </p:nvCxnSpPr>
              <p:spPr>
                <a:xfrm>
                  <a:off x="6613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181">
                  <a:extLst>
                    <a:ext uri="{FF2B5EF4-FFF2-40B4-BE49-F238E27FC236}">
                      <a16:creationId xmlns:a16="http://schemas.microsoft.com/office/drawing/2014/main" id="{23D36C56-FAAB-465E-9017-D6761B51906F}"/>
                    </a:ext>
                  </a:extLst>
                </p:cNvPr>
                <p:cNvCxnSpPr/>
                <p:nvPr/>
              </p:nvCxnSpPr>
              <p:spPr>
                <a:xfrm>
                  <a:off x="6680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182">
                  <a:extLst>
                    <a:ext uri="{FF2B5EF4-FFF2-40B4-BE49-F238E27FC236}">
                      <a16:creationId xmlns:a16="http://schemas.microsoft.com/office/drawing/2014/main" id="{1F73A11A-0A1F-4235-AB77-83F4B53AA742}"/>
                    </a:ext>
                  </a:extLst>
                </p:cNvPr>
                <p:cNvCxnSpPr/>
                <p:nvPr/>
              </p:nvCxnSpPr>
              <p:spPr>
                <a:xfrm>
                  <a:off x="67437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183">
                  <a:extLst>
                    <a:ext uri="{FF2B5EF4-FFF2-40B4-BE49-F238E27FC236}">
                      <a16:creationId xmlns:a16="http://schemas.microsoft.com/office/drawing/2014/main" id="{482C9F10-9F09-40A7-A41A-C7F40876D61C}"/>
                    </a:ext>
                  </a:extLst>
                </p:cNvPr>
                <p:cNvCxnSpPr/>
                <p:nvPr/>
              </p:nvCxnSpPr>
              <p:spPr>
                <a:xfrm>
                  <a:off x="68040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184">
                  <a:extLst>
                    <a:ext uri="{FF2B5EF4-FFF2-40B4-BE49-F238E27FC236}">
                      <a16:creationId xmlns:a16="http://schemas.microsoft.com/office/drawing/2014/main" id="{94A97EBA-047B-402B-AE8C-08290DCD5B96}"/>
                    </a:ext>
                  </a:extLst>
                </p:cNvPr>
                <p:cNvCxnSpPr/>
                <p:nvPr/>
              </p:nvCxnSpPr>
              <p:spPr>
                <a:xfrm>
                  <a:off x="6867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185">
                  <a:extLst>
                    <a:ext uri="{FF2B5EF4-FFF2-40B4-BE49-F238E27FC236}">
                      <a16:creationId xmlns:a16="http://schemas.microsoft.com/office/drawing/2014/main" id="{8C86B3D0-AA57-4B0F-B318-93EF23449125}"/>
                    </a:ext>
                  </a:extLst>
                </p:cNvPr>
                <p:cNvCxnSpPr/>
                <p:nvPr/>
              </p:nvCxnSpPr>
              <p:spPr>
                <a:xfrm>
                  <a:off x="6934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186">
                  <a:extLst>
                    <a:ext uri="{FF2B5EF4-FFF2-40B4-BE49-F238E27FC236}">
                      <a16:creationId xmlns:a16="http://schemas.microsoft.com/office/drawing/2014/main" id="{37FD57C7-4949-4B16-943C-587B636604CD}"/>
                    </a:ext>
                  </a:extLst>
                </p:cNvPr>
                <p:cNvCxnSpPr/>
                <p:nvPr/>
              </p:nvCxnSpPr>
              <p:spPr>
                <a:xfrm>
                  <a:off x="7004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187">
                  <a:extLst>
                    <a:ext uri="{FF2B5EF4-FFF2-40B4-BE49-F238E27FC236}">
                      <a16:creationId xmlns:a16="http://schemas.microsoft.com/office/drawing/2014/main" id="{78D804C1-C254-4765-846A-E72FC4A66C67}"/>
                    </a:ext>
                  </a:extLst>
                </p:cNvPr>
                <p:cNvCxnSpPr/>
                <p:nvPr/>
              </p:nvCxnSpPr>
              <p:spPr>
                <a:xfrm>
                  <a:off x="70707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88">
                  <a:extLst>
                    <a:ext uri="{FF2B5EF4-FFF2-40B4-BE49-F238E27FC236}">
                      <a16:creationId xmlns:a16="http://schemas.microsoft.com/office/drawing/2014/main" id="{0866998D-8648-4E2B-8B87-6157BC75E5CB}"/>
                    </a:ext>
                  </a:extLst>
                </p:cNvPr>
                <p:cNvCxnSpPr/>
                <p:nvPr/>
              </p:nvCxnSpPr>
              <p:spPr>
                <a:xfrm>
                  <a:off x="71342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189">
                  <a:extLst>
                    <a:ext uri="{FF2B5EF4-FFF2-40B4-BE49-F238E27FC236}">
                      <a16:creationId xmlns:a16="http://schemas.microsoft.com/office/drawing/2014/main" id="{487E254A-B37D-4167-BCF1-94C60D1C306A}"/>
                    </a:ext>
                  </a:extLst>
                </p:cNvPr>
                <p:cNvCxnSpPr/>
                <p:nvPr/>
              </p:nvCxnSpPr>
              <p:spPr>
                <a:xfrm>
                  <a:off x="71945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190">
                  <a:extLst>
                    <a:ext uri="{FF2B5EF4-FFF2-40B4-BE49-F238E27FC236}">
                      <a16:creationId xmlns:a16="http://schemas.microsoft.com/office/drawing/2014/main" id="{B7B1FA07-4BF9-4485-946B-8F6E3BE74F99}"/>
                    </a:ext>
                  </a:extLst>
                </p:cNvPr>
                <p:cNvCxnSpPr/>
                <p:nvPr/>
              </p:nvCxnSpPr>
              <p:spPr>
                <a:xfrm>
                  <a:off x="7258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1" name="Picture 191">
                <a:extLst>
                  <a:ext uri="{FF2B5EF4-FFF2-40B4-BE49-F238E27FC236}">
                    <a16:creationId xmlns:a16="http://schemas.microsoft.com/office/drawing/2014/main" id="{A8C4B6DD-F1DC-4031-9414-0B133E113C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618" t="14337" r="3557" b="13859"/>
              <a:stretch/>
            </p:blipFill>
            <p:spPr>
              <a:xfrm>
                <a:off x="5100687" y="2786559"/>
                <a:ext cx="393901" cy="286423"/>
              </a:xfrm>
              <a:prstGeom prst="rect">
                <a:avLst/>
              </a:prstGeom>
            </p:spPr>
          </p:pic>
        </p:grpSp>
        <p:pic>
          <p:nvPicPr>
            <p:cNvPr id="46" name="Picture 193">
              <a:extLst>
                <a:ext uri="{FF2B5EF4-FFF2-40B4-BE49-F238E27FC236}">
                  <a16:creationId xmlns:a16="http://schemas.microsoft.com/office/drawing/2014/main" id="{118B0A8B-BFD5-48C1-8343-161194A9B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8369106" y="2211465"/>
              <a:ext cx="288000" cy="576000"/>
            </a:xfrm>
            <a:prstGeom prst="rect">
              <a:avLst/>
            </a:prstGeom>
          </p:spPr>
        </p:pic>
      </p:grpSp>
      <p:grpSp>
        <p:nvGrpSpPr>
          <p:cNvPr id="106" name="Group 202">
            <a:extLst>
              <a:ext uri="{FF2B5EF4-FFF2-40B4-BE49-F238E27FC236}">
                <a16:creationId xmlns:a16="http://schemas.microsoft.com/office/drawing/2014/main" id="{42F2AC08-BBB0-4B5F-8AED-6059F606E3DA}"/>
              </a:ext>
            </a:extLst>
          </p:cNvPr>
          <p:cNvGrpSpPr/>
          <p:nvPr/>
        </p:nvGrpSpPr>
        <p:grpSpPr>
          <a:xfrm>
            <a:off x="518160" y="3328234"/>
            <a:ext cx="3025140" cy="2801898"/>
            <a:chOff x="1169202" y="2509084"/>
            <a:chExt cx="3025140" cy="2801898"/>
          </a:xfrm>
        </p:grpSpPr>
        <p:grpSp>
          <p:nvGrpSpPr>
            <p:cNvPr id="107" name="Group 66">
              <a:extLst>
                <a:ext uri="{FF2B5EF4-FFF2-40B4-BE49-F238E27FC236}">
                  <a16:creationId xmlns:a16="http://schemas.microsoft.com/office/drawing/2014/main" id="{6D723418-54F8-4313-B549-3D9021308BBD}"/>
                </a:ext>
              </a:extLst>
            </p:cNvPr>
            <p:cNvGrpSpPr/>
            <p:nvPr/>
          </p:nvGrpSpPr>
          <p:grpSpPr>
            <a:xfrm>
              <a:off x="1169202" y="2509084"/>
              <a:ext cx="3025140" cy="2801898"/>
              <a:chOff x="3671102" y="2534484"/>
              <a:chExt cx="3025140" cy="2801898"/>
            </a:xfrm>
          </p:grpSpPr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4FF2EA0A-8508-4529-805C-341A39325C9E}"/>
                  </a:ext>
                </a:extLst>
              </p:cNvPr>
              <p:cNvSpPr/>
              <p:nvPr/>
            </p:nvSpPr>
            <p:spPr>
              <a:xfrm>
                <a:off x="3671102" y="2534484"/>
                <a:ext cx="3025140" cy="280189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3" name="Straight Connector 4">
                <a:extLst>
                  <a:ext uri="{FF2B5EF4-FFF2-40B4-BE49-F238E27FC236}">
                    <a16:creationId xmlns:a16="http://schemas.microsoft.com/office/drawing/2014/main" id="{87497FEB-B28F-49C1-B4C3-4227D54A9BDE}"/>
                  </a:ext>
                </a:extLst>
              </p:cNvPr>
              <p:cNvCxnSpPr/>
              <p:nvPr/>
            </p:nvCxnSpPr>
            <p:spPr>
              <a:xfrm>
                <a:off x="5486400" y="2571750"/>
                <a:ext cx="0" cy="11239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6">
                <a:extLst>
                  <a:ext uri="{FF2B5EF4-FFF2-40B4-BE49-F238E27FC236}">
                    <a16:creationId xmlns:a16="http://schemas.microsoft.com/office/drawing/2014/main" id="{A9116524-A625-466B-968C-50F468B8758B}"/>
                  </a:ext>
                </a:extLst>
              </p:cNvPr>
              <p:cNvCxnSpPr/>
              <p:nvPr/>
            </p:nvCxnSpPr>
            <p:spPr>
              <a:xfrm flipH="1">
                <a:off x="3749040" y="4086225"/>
                <a:ext cx="1368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7">
                <a:extLst>
                  <a:ext uri="{FF2B5EF4-FFF2-40B4-BE49-F238E27FC236}">
                    <a16:creationId xmlns:a16="http://schemas.microsoft.com/office/drawing/2014/main" id="{867C215F-F1E3-40B0-BB46-D1D4E7193600}"/>
                  </a:ext>
                </a:extLst>
              </p:cNvPr>
              <p:cNvCxnSpPr/>
              <p:nvPr/>
            </p:nvCxnSpPr>
            <p:spPr>
              <a:xfrm flipH="1">
                <a:off x="3749040" y="4552950"/>
                <a:ext cx="136800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8">
                <a:extLst>
                  <a:ext uri="{FF2B5EF4-FFF2-40B4-BE49-F238E27FC236}">
                    <a16:creationId xmlns:a16="http://schemas.microsoft.com/office/drawing/2014/main" id="{BE23FCAF-B750-4DDF-9002-C2F1E0FA399F}"/>
                  </a:ext>
                </a:extLst>
              </p:cNvPr>
              <p:cNvCxnSpPr/>
              <p:nvPr/>
            </p:nvCxnSpPr>
            <p:spPr>
              <a:xfrm flipH="1">
                <a:off x="3756660" y="5019675"/>
                <a:ext cx="1368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9">
                <a:extLst>
                  <a:ext uri="{FF2B5EF4-FFF2-40B4-BE49-F238E27FC236}">
                    <a16:creationId xmlns:a16="http://schemas.microsoft.com/office/drawing/2014/main" id="{055D2BE9-A7F0-4270-905A-29E003685E92}"/>
                  </a:ext>
                </a:extLst>
              </p:cNvPr>
              <p:cNvCxnSpPr/>
              <p:nvPr/>
            </p:nvCxnSpPr>
            <p:spPr>
              <a:xfrm>
                <a:off x="5943600" y="2571750"/>
                <a:ext cx="0" cy="112395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0">
                <a:extLst>
                  <a:ext uri="{FF2B5EF4-FFF2-40B4-BE49-F238E27FC236}">
                    <a16:creationId xmlns:a16="http://schemas.microsoft.com/office/drawing/2014/main" id="{205A80F6-E485-4D41-823E-B778CEE8D081}"/>
                  </a:ext>
                </a:extLst>
              </p:cNvPr>
              <p:cNvCxnSpPr/>
              <p:nvPr/>
            </p:nvCxnSpPr>
            <p:spPr>
              <a:xfrm>
                <a:off x="6438900" y="2571750"/>
                <a:ext cx="0" cy="11239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25">
                <a:extLst>
                  <a:ext uri="{FF2B5EF4-FFF2-40B4-BE49-F238E27FC236}">
                    <a16:creationId xmlns:a16="http://schemas.microsoft.com/office/drawing/2014/main" id="{F0FB6D8E-D2BB-4212-8851-F2109A59CDA3}"/>
                  </a:ext>
                </a:extLst>
              </p:cNvPr>
              <p:cNvGrpSpPr/>
              <p:nvPr/>
            </p:nvGrpSpPr>
            <p:grpSpPr>
              <a:xfrm>
                <a:off x="5397506" y="3771900"/>
                <a:ext cx="1146166" cy="171450"/>
                <a:chOff x="6543675" y="4210050"/>
                <a:chExt cx="714375" cy="171450"/>
              </a:xfrm>
            </p:grpSpPr>
            <p:cxnSp>
              <p:nvCxnSpPr>
                <p:cNvPr id="138" name="Straight Connector 26">
                  <a:extLst>
                    <a:ext uri="{FF2B5EF4-FFF2-40B4-BE49-F238E27FC236}">
                      <a16:creationId xmlns:a16="http://schemas.microsoft.com/office/drawing/2014/main" id="{8FA62BAC-2DB9-4F6D-81F1-BAB513ADC0ED}"/>
                    </a:ext>
                  </a:extLst>
                </p:cNvPr>
                <p:cNvCxnSpPr/>
                <p:nvPr/>
              </p:nvCxnSpPr>
              <p:spPr>
                <a:xfrm>
                  <a:off x="654367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27">
                  <a:extLst>
                    <a:ext uri="{FF2B5EF4-FFF2-40B4-BE49-F238E27FC236}">
                      <a16:creationId xmlns:a16="http://schemas.microsoft.com/office/drawing/2014/main" id="{E1D4B5F1-E1CA-4D64-B228-7C9E7F5AAE84}"/>
                    </a:ext>
                  </a:extLst>
                </p:cNvPr>
                <p:cNvCxnSpPr/>
                <p:nvPr/>
              </p:nvCxnSpPr>
              <p:spPr>
                <a:xfrm>
                  <a:off x="6613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28">
                  <a:extLst>
                    <a:ext uri="{FF2B5EF4-FFF2-40B4-BE49-F238E27FC236}">
                      <a16:creationId xmlns:a16="http://schemas.microsoft.com/office/drawing/2014/main" id="{9D0FB106-60EC-4EBA-B8C8-8E0724E4251A}"/>
                    </a:ext>
                  </a:extLst>
                </p:cNvPr>
                <p:cNvCxnSpPr/>
                <p:nvPr/>
              </p:nvCxnSpPr>
              <p:spPr>
                <a:xfrm>
                  <a:off x="6680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29">
                  <a:extLst>
                    <a:ext uri="{FF2B5EF4-FFF2-40B4-BE49-F238E27FC236}">
                      <a16:creationId xmlns:a16="http://schemas.microsoft.com/office/drawing/2014/main" id="{1083B80C-47C1-4F9A-9305-481BF78A11C7}"/>
                    </a:ext>
                  </a:extLst>
                </p:cNvPr>
                <p:cNvCxnSpPr/>
                <p:nvPr/>
              </p:nvCxnSpPr>
              <p:spPr>
                <a:xfrm>
                  <a:off x="67437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30">
                  <a:extLst>
                    <a:ext uri="{FF2B5EF4-FFF2-40B4-BE49-F238E27FC236}">
                      <a16:creationId xmlns:a16="http://schemas.microsoft.com/office/drawing/2014/main" id="{C22D2237-D768-4241-9F3E-C05F469DC66B}"/>
                    </a:ext>
                  </a:extLst>
                </p:cNvPr>
                <p:cNvCxnSpPr/>
                <p:nvPr/>
              </p:nvCxnSpPr>
              <p:spPr>
                <a:xfrm>
                  <a:off x="68040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31">
                  <a:extLst>
                    <a:ext uri="{FF2B5EF4-FFF2-40B4-BE49-F238E27FC236}">
                      <a16:creationId xmlns:a16="http://schemas.microsoft.com/office/drawing/2014/main" id="{5072C163-5ED9-48F4-AE32-D342FEC1BF9E}"/>
                    </a:ext>
                  </a:extLst>
                </p:cNvPr>
                <p:cNvCxnSpPr/>
                <p:nvPr/>
              </p:nvCxnSpPr>
              <p:spPr>
                <a:xfrm>
                  <a:off x="6867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32">
                  <a:extLst>
                    <a:ext uri="{FF2B5EF4-FFF2-40B4-BE49-F238E27FC236}">
                      <a16:creationId xmlns:a16="http://schemas.microsoft.com/office/drawing/2014/main" id="{6118D621-D630-48F2-8FA8-798EC26660E6}"/>
                    </a:ext>
                  </a:extLst>
                </p:cNvPr>
                <p:cNvCxnSpPr/>
                <p:nvPr/>
              </p:nvCxnSpPr>
              <p:spPr>
                <a:xfrm>
                  <a:off x="6934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33">
                  <a:extLst>
                    <a:ext uri="{FF2B5EF4-FFF2-40B4-BE49-F238E27FC236}">
                      <a16:creationId xmlns:a16="http://schemas.microsoft.com/office/drawing/2014/main" id="{0318DA6E-7342-4ABE-BEE7-955E229D2B68}"/>
                    </a:ext>
                  </a:extLst>
                </p:cNvPr>
                <p:cNvCxnSpPr/>
                <p:nvPr/>
              </p:nvCxnSpPr>
              <p:spPr>
                <a:xfrm>
                  <a:off x="7004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34">
                  <a:extLst>
                    <a:ext uri="{FF2B5EF4-FFF2-40B4-BE49-F238E27FC236}">
                      <a16:creationId xmlns:a16="http://schemas.microsoft.com/office/drawing/2014/main" id="{D32F7980-04D9-4ED2-AF2F-D8B85221465C}"/>
                    </a:ext>
                  </a:extLst>
                </p:cNvPr>
                <p:cNvCxnSpPr/>
                <p:nvPr/>
              </p:nvCxnSpPr>
              <p:spPr>
                <a:xfrm>
                  <a:off x="70707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35">
                  <a:extLst>
                    <a:ext uri="{FF2B5EF4-FFF2-40B4-BE49-F238E27FC236}">
                      <a16:creationId xmlns:a16="http://schemas.microsoft.com/office/drawing/2014/main" id="{B992A7B6-A9F4-4512-8697-6607E4F662EC}"/>
                    </a:ext>
                  </a:extLst>
                </p:cNvPr>
                <p:cNvCxnSpPr/>
                <p:nvPr/>
              </p:nvCxnSpPr>
              <p:spPr>
                <a:xfrm>
                  <a:off x="71342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36">
                  <a:extLst>
                    <a:ext uri="{FF2B5EF4-FFF2-40B4-BE49-F238E27FC236}">
                      <a16:creationId xmlns:a16="http://schemas.microsoft.com/office/drawing/2014/main" id="{883E7B01-D4FA-438D-9F20-79CC93DDF987}"/>
                    </a:ext>
                  </a:extLst>
                </p:cNvPr>
                <p:cNvCxnSpPr/>
                <p:nvPr/>
              </p:nvCxnSpPr>
              <p:spPr>
                <a:xfrm>
                  <a:off x="71945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37">
                  <a:extLst>
                    <a:ext uri="{FF2B5EF4-FFF2-40B4-BE49-F238E27FC236}">
                      <a16:creationId xmlns:a16="http://schemas.microsoft.com/office/drawing/2014/main" id="{26BB2232-ADCF-40E4-9086-DFBA12DC11AB}"/>
                    </a:ext>
                  </a:extLst>
                </p:cNvPr>
                <p:cNvCxnSpPr/>
                <p:nvPr/>
              </p:nvCxnSpPr>
              <p:spPr>
                <a:xfrm>
                  <a:off x="7258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0" name="Group 38">
                <a:extLst>
                  <a:ext uri="{FF2B5EF4-FFF2-40B4-BE49-F238E27FC236}">
                    <a16:creationId xmlns:a16="http://schemas.microsoft.com/office/drawing/2014/main" id="{AD6B1312-50B0-416F-8F6B-F5E48849759B}"/>
                  </a:ext>
                </a:extLst>
              </p:cNvPr>
              <p:cNvGrpSpPr/>
              <p:nvPr/>
            </p:nvGrpSpPr>
            <p:grpSpPr>
              <a:xfrm rot="5400000">
                <a:off x="4725660" y="4444209"/>
                <a:ext cx="1100133" cy="171450"/>
                <a:chOff x="6543675" y="4210050"/>
                <a:chExt cx="714375" cy="171450"/>
              </a:xfrm>
            </p:grpSpPr>
            <p:cxnSp>
              <p:nvCxnSpPr>
                <p:cNvPr id="126" name="Straight Connector 39">
                  <a:extLst>
                    <a:ext uri="{FF2B5EF4-FFF2-40B4-BE49-F238E27FC236}">
                      <a16:creationId xmlns:a16="http://schemas.microsoft.com/office/drawing/2014/main" id="{08312554-28DD-4B9E-8B92-05CF802F62F2}"/>
                    </a:ext>
                  </a:extLst>
                </p:cNvPr>
                <p:cNvCxnSpPr/>
                <p:nvPr/>
              </p:nvCxnSpPr>
              <p:spPr>
                <a:xfrm>
                  <a:off x="654367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40">
                  <a:extLst>
                    <a:ext uri="{FF2B5EF4-FFF2-40B4-BE49-F238E27FC236}">
                      <a16:creationId xmlns:a16="http://schemas.microsoft.com/office/drawing/2014/main" id="{315441B6-A660-4B05-8565-7862D3FD0B60}"/>
                    </a:ext>
                  </a:extLst>
                </p:cNvPr>
                <p:cNvCxnSpPr/>
                <p:nvPr/>
              </p:nvCxnSpPr>
              <p:spPr>
                <a:xfrm>
                  <a:off x="6613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41">
                  <a:extLst>
                    <a:ext uri="{FF2B5EF4-FFF2-40B4-BE49-F238E27FC236}">
                      <a16:creationId xmlns:a16="http://schemas.microsoft.com/office/drawing/2014/main" id="{44E3AC6A-E728-4733-AC4C-386E31FCD616}"/>
                    </a:ext>
                  </a:extLst>
                </p:cNvPr>
                <p:cNvCxnSpPr/>
                <p:nvPr/>
              </p:nvCxnSpPr>
              <p:spPr>
                <a:xfrm>
                  <a:off x="6680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42">
                  <a:extLst>
                    <a:ext uri="{FF2B5EF4-FFF2-40B4-BE49-F238E27FC236}">
                      <a16:creationId xmlns:a16="http://schemas.microsoft.com/office/drawing/2014/main" id="{4F3BB1AF-4562-48E6-9449-66FAB1C853A2}"/>
                    </a:ext>
                  </a:extLst>
                </p:cNvPr>
                <p:cNvCxnSpPr/>
                <p:nvPr/>
              </p:nvCxnSpPr>
              <p:spPr>
                <a:xfrm>
                  <a:off x="67437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43">
                  <a:extLst>
                    <a:ext uri="{FF2B5EF4-FFF2-40B4-BE49-F238E27FC236}">
                      <a16:creationId xmlns:a16="http://schemas.microsoft.com/office/drawing/2014/main" id="{755FDB22-48AD-478F-A08F-7F7AC3B0D017}"/>
                    </a:ext>
                  </a:extLst>
                </p:cNvPr>
                <p:cNvCxnSpPr/>
                <p:nvPr/>
              </p:nvCxnSpPr>
              <p:spPr>
                <a:xfrm>
                  <a:off x="68040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44">
                  <a:extLst>
                    <a:ext uri="{FF2B5EF4-FFF2-40B4-BE49-F238E27FC236}">
                      <a16:creationId xmlns:a16="http://schemas.microsoft.com/office/drawing/2014/main" id="{82FFF4B4-64AD-404F-9672-6563237E6230}"/>
                    </a:ext>
                  </a:extLst>
                </p:cNvPr>
                <p:cNvCxnSpPr/>
                <p:nvPr/>
              </p:nvCxnSpPr>
              <p:spPr>
                <a:xfrm>
                  <a:off x="6867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45">
                  <a:extLst>
                    <a:ext uri="{FF2B5EF4-FFF2-40B4-BE49-F238E27FC236}">
                      <a16:creationId xmlns:a16="http://schemas.microsoft.com/office/drawing/2014/main" id="{F2462909-C2AD-4231-8CC7-775B09C5C4DB}"/>
                    </a:ext>
                  </a:extLst>
                </p:cNvPr>
                <p:cNvCxnSpPr/>
                <p:nvPr/>
              </p:nvCxnSpPr>
              <p:spPr>
                <a:xfrm>
                  <a:off x="6934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46">
                  <a:extLst>
                    <a:ext uri="{FF2B5EF4-FFF2-40B4-BE49-F238E27FC236}">
                      <a16:creationId xmlns:a16="http://schemas.microsoft.com/office/drawing/2014/main" id="{56C64CAC-0595-4ED2-A53D-63E1EEE9C03C}"/>
                    </a:ext>
                  </a:extLst>
                </p:cNvPr>
                <p:cNvCxnSpPr/>
                <p:nvPr/>
              </p:nvCxnSpPr>
              <p:spPr>
                <a:xfrm>
                  <a:off x="7004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47">
                  <a:extLst>
                    <a:ext uri="{FF2B5EF4-FFF2-40B4-BE49-F238E27FC236}">
                      <a16:creationId xmlns:a16="http://schemas.microsoft.com/office/drawing/2014/main" id="{FEC87820-2ECF-4A4F-A68D-DEB4723D8859}"/>
                    </a:ext>
                  </a:extLst>
                </p:cNvPr>
                <p:cNvCxnSpPr/>
                <p:nvPr/>
              </p:nvCxnSpPr>
              <p:spPr>
                <a:xfrm>
                  <a:off x="70707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48">
                  <a:extLst>
                    <a:ext uri="{FF2B5EF4-FFF2-40B4-BE49-F238E27FC236}">
                      <a16:creationId xmlns:a16="http://schemas.microsoft.com/office/drawing/2014/main" id="{CB953C46-0DA6-4083-A536-02E0F6526A27}"/>
                    </a:ext>
                  </a:extLst>
                </p:cNvPr>
                <p:cNvCxnSpPr/>
                <p:nvPr/>
              </p:nvCxnSpPr>
              <p:spPr>
                <a:xfrm>
                  <a:off x="71342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49">
                  <a:extLst>
                    <a:ext uri="{FF2B5EF4-FFF2-40B4-BE49-F238E27FC236}">
                      <a16:creationId xmlns:a16="http://schemas.microsoft.com/office/drawing/2014/main" id="{D47C21EA-D3F9-4CCD-98B1-E06CF24A0422}"/>
                    </a:ext>
                  </a:extLst>
                </p:cNvPr>
                <p:cNvCxnSpPr/>
                <p:nvPr/>
              </p:nvCxnSpPr>
              <p:spPr>
                <a:xfrm>
                  <a:off x="71945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50">
                  <a:extLst>
                    <a:ext uri="{FF2B5EF4-FFF2-40B4-BE49-F238E27FC236}">
                      <a16:creationId xmlns:a16="http://schemas.microsoft.com/office/drawing/2014/main" id="{367E7150-EB90-4C3A-8D4A-2BA6987A94FE}"/>
                    </a:ext>
                  </a:extLst>
                </p:cNvPr>
                <p:cNvCxnSpPr/>
                <p:nvPr/>
              </p:nvCxnSpPr>
              <p:spPr>
                <a:xfrm>
                  <a:off x="7258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1" name="Picture 52">
                <a:extLst>
                  <a:ext uri="{FF2B5EF4-FFF2-40B4-BE49-F238E27FC236}">
                    <a16:creationId xmlns:a16="http://schemas.microsoft.com/office/drawing/2014/main" id="{57D0A126-8C27-45F6-88E1-D7C98D0A3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3088067">
                <a:off x="5756179" y="4144565"/>
                <a:ext cx="288000" cy="576000"/>
              </a:xfrm>
              <a:prstGeom prst="rect">
                <a:avLst/>
              </a:prstGeom>
            </p:spPr>
          </p:pic>
          <p:pic>
            <p:nvPicPr>
              <p:cNvPr id="122" name="Picture 53">
                <a:extLst>
                  <a:ext uri="{FF2B5EF4-FFF2-40B4-BE49-F238E27FC236}">
                    <a16:creationId xmlns:a16="http://schemas.microsoft.com/office/drawing/2014/main" id="{E42DD444-B7CA-485B-8AE3-3F009207D5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>
                <a:off x="6057003" y="3119700"/>
                <a:ext cx="288000" cy="576000"/>
              </a:xfrm>
              <a:prstGeom prst="rect">
                <a:avLst/>
              </a:prstGeom>
            </p:spPr>
          </p:pic>
          <p:cxnSp>
            <p:nvCxnSpPr>
              <p:cNvPr id="123" name="Straight Connector 55">
                <a:extLst>
                  <a:ext uri="{FF2B5EF4-FFF2-40B4-BE49-F238E27FC236}">
                    <a16:creationId xmlns:a16="http://schemas.microsoft.com/office/drawing/2014/main" id="{FE5B5C09-6DD9-4119-8DC6-36A280986A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86401" y="3695700"/>
                <a:ext cx="45719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57">
                <a:extLst>
                  <a:ext uri="{FF2B5EF4-FFF2-40B4-BE49-F238E27FC236}">
                    <a16:creationId xmlns:a16="http://schemas.microsoft.com/office/drawing/2014/main" id="{FDBD2D3D-C44A-4A90-A6FF-7D2E58CD3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48263" y="4552950"/>
                <a:ext cx="4762" cy="4667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5" name="Picture 51">
                <a:extLst>
                  <a:ext uri="{FF2B5EF4-FFF2-40B4-BE49-F238E27FC236}">
                    <a16:creationId xmlns:a16="http://schemas.microsoft.com/office/drawing/2014/main" id="{19B7BA2F-FC41-4A48-AF69-1B28BAB8CC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191671">
                <a:off x="4748779" y="4496727"/>
                <a:ext cx="288000" cy="576000"/>
              </a:xfrm>
              <a:prstGeom prst="rect">
                <a:avLst/>
              </a:prstGeom>
            </p:spPr>
          </p:pic>
        </p:grpSp>
        <p:sp>
          <p:nvSpPr>
            <p:cNvPr id="108" name="TextBox 195">
              <a:extLst>
                <a:ext uri="{FF2B5EF4-FFF2-40B4-BE49-F238E27FC236}">
                  <a16:creationId xmlns:a16="http://schemas.microsoft.com/office/drawing/2014/main" id="{1746BB21-E4E9-4A30-BA10-F1A5BE45F757}"/>
                </a:ext>
              </a:extLst>
            </p:cNvPr>
            <p:cNvSpPr txBox="1"/>
            <p:nvPr/>
          </p:nvSpPr>
          <p:spPr>
            <a:xfrm>
              <a:off x="2155467" y="4628003"/>
              <a:ext cx="633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ego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09" name="Arc 197">
              <a:extLst>
                <a:ext uri="{FF2B5EF4-FFF2-40B4-BE49-F238E27FC236}">
                  <a16:creationId xmlns:a16="http://schemas.microsoft.com/office/drawing/2014/main" id="{A2284866-C6D3-441C-B552-9D7238662A2C}"/>
                </a:ext>
              </a:extLst>
            </p:cNvPr>
            <p:cNvSpPr/>
            <p:nvPr/>
          </p:nvSpPr>
          <p:spPr>
            <a:xfrm rot="5400000">
              <a:off x="1606588" y="2656010"/>
              <a:ext cx="2074423" cy="2121479"/>
            </a:xfrm>
            <a:prstGeom prst="arc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" name="Straight Arrow Connector 199">
              <a:extLst>
                <a:ext uri="{FF2B5EF4-FFF2-40B4-BE49-F238E27FC236}">
                  <a16:creationId xmlns:a16="http://schemas.microsoft.com/office/drawing/2014/main" id="{368C3C32-85D0-4DF4-8473-36F67EA629D6}"/>
                </a:ext>
              </a:extLst>
            </p:cNvPr>
            <p:cNvCxnSpPr>
              <a:cxnSpLocks/>
            </p:cNvCxnSpPr>
            <p:nvPr/>
          </p:nvCxnSpPr>
          <p:spPr>
            <a:xfrm>
              <a:off x="1635592" y="3066409"/>
              <a:ext cx="1998654" cy="888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201">
              <a:extLst>
                <a:ext uri="{FF2B5EF4-FFF2-40B4-BE49-F238E27FC236}">
                  <a16:creationId xmlns:a16="http://schemas.microsoft.com/office/drawing/2014/main" id="{915498F3-A43B-4552-92B0-885295C2ADA7}"/>
                </a:ext>
              </a:extLst>
            </p:cNvPr>
            <p:cNvSpPr txBox="1"/>
            <p:nvPr/>
          </p:nvSpPr>
          <p:spPr>
            <a:xfrm rot="1360190">
              <a:off x="1652904" y="3084076"/>
              <a:ext cx="116488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弯道半径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9039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08A63-F523-4EE2-AD9F-A1AC877F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en-US" altLang="zh-CN" sz="2800" dirty="0"/>
              <a:t>TJA- Curvature of </a:t>
            </a:r>
            <a:r>
              <a:rPr lang="en-US" altLang="zh-CN" sz="2800" dirty="0" err="1"/>
              <a:t>trajactory</a:t>
            </a:r>
            <a:r>
              <a:rPr lang="zh-CN" altLang="en-US" sz="2800" dirty="0"/>
              <a:t>示例</a:t>
            </a:r>
          </a:p>
        </p:txBody>
      </p:sp>
      <p:grpSp>
        <p:nvGrpSpPr>
          <p:cNvPr id="3" name="Group 64">
            <a:extLst>
              <a:ext uri="{FF2B5EF4-FFF2-40B4-BE49-F238E27FC236}">
                <a16:creationId xmlns:a16="http://schemas.microsoft.com/office/drawing/2014/main" id="{F685A5D5-BFC7-4DA7-8978-992BB0751038}"/>
              </a:ext>
            </a:extLst>
          </p:cNvPr>
          <p:cNvGrpSpPr/>
          <p:nvPr/>
        </p:nvGrpSpPr>
        <p:grpSpPr>
          <a:xfrm>
            <a:off x="1169202" y="1865060"/>
            <a:ext cx="3799038" cy="3445922"/>
            <a:chOff x="1169202" y="1865060"/>
            <a:chExt cx="3799038" cy="3445922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3E3C3223-19FC-4A08-90FB-95FDBA98E5D2}"/>
                </a:ext>
              </a:extLst>
            </p:cNvPr>
            <p:cNvSpPr/>
            <p:nvPr/>
          </p:nvSpPr>
          <p:spPr>
            <a:xfrm>
              <a:off x="1169202" y="2217420"/>
              <a:ext cx="3799038" cy="309356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" name="Straight Connector 11">
              <a:extLst>
                <a:ext uri="{FF2B5EF4-FFF2-40B4-BE49-F238E27FC236}">
                  <a16:creationId xmlns:a16="http://schemas.microsoft.com/office/drawing/2014/main" id="{721AE132-852D-44FF-906F-BB55FB86075E}"/>
                </a:ext>
              </a:extLst>
            </p:cNvPr>
            <p:cNvCxnSpPr/>
            <p:nvPr/>
          </p:nvCxnSpPr>
          <p:spPr>
            <a:xfrm flipH="1">
              <a:off x="1247140" y="4060825"/>
              <a:ext cx="136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2">
              <a:extLst>
                <a:ext uri="{FF2B5EF4-FFF2-40B4-BE49-F238E27FC236}">
                  <a16:creationId xmlns:a16="http://schemas.microsoft.com/office/drawing/2014/main" id="{618252C8-E141-4756-87CE-8A42EAA86BA1}"/>
                </a:ext>
              </a:extLst>
            </p:cNvPr>
            <p:cNvCxnSpPr/>
            <p:nvPr/>
          </p:nvCxnSpPr>
          <p:spPr>
            <a:xfrm flipH="1">
              <a:off x="1247140" y="4527550"/>
              <a:ext cx="136800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13">
              <a:extLst>
                <a:ext uri="{FF2B5EF4-FFF2-40B4-BE49-F238E27FC236}">
                  <a16:creationId xmlns:a16="http://schemas.microsoft.com/office/drawing/2014/main" id="{DB68CAEA-D2E3-4412-B9EA-5E7A6954F2BC}"/>
                </a:ext>
              </a:extLst>
            </p:cNvPr>
            <p:cNvCxnSpPr/>
            <p:nvPr/>
          </p:nvCxnSpPr>
          <p:spPr>
            <a:xfrm flipH="1">
              <a:off x="1254760" y="4994275"/>
              <a:ext cx="136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17">
              <a:extLst>
                <a:ext uri="{FF2B5EF4-FFF2-40B4-BE49-F238E27FC236}">
                  <a16:creationId xmlns:a16="http://schemas.microsoft.com/office/drawing/2014/main" id="{90344B61-3D91-4DA7-983D-1900078260E7}"/>
                </a:ext>
              </a:extLst>
            </p:cNvPr>
            <p:cNvGrpSpPr/>
            <p:nvPr/>
          </p:nvGrpSpPr>
          <p:grpSpPr>
            <a:xfrm rot="5400000">
              <a:off x="2223760" y="4418809"/>
              <a:ext cx="1100133" cy="171450"/>
              <a:chOff x="6543675" y="4210050"/>
              <a:chExt cx="714375" cy="171450"/>
            </a:xfrm>
          </p:grpSpPr>
          <p:cxnSp>
            <p:nvCxnSpPr>
              <p:cNvPr id="37" name="Straight Connector 23">
                <a:extLst>
                  <a:ext uri="{FF2B5EF4-FFF2-40B4-BE49-F238E27FC236}">
                    <a16:creationId xmlns:a16="http://schemas.microsoft.com/office/drawing/2014/main" id="{4C1FBF21-A78E-4348-960B-892A9C42D5A6}"/>
                  </a:ext>
                </a:extLst>
              </p:cNvPr>
              <p:cNvCxnSpPr/>
              <p:nvPr/>
            </p:nvCxnSpPr>
            <p:spPr>
              <a:xfrm>
                <a:off x="654367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24">
                <a:extLst>
                  <a:ext uri="{FF2B5EF4-FFF2-40B4-BE49-F238E27FC236}">
                    <a16:creationId xmlns:a16="http://schemas.microsoft.com/office/drawing/2014/main" id="{233413EA-56F4-46A5-8504-84D5E98647F3}"/>
                  </a:ext>
                </a:extLst>
              </p:cNvPr>
              <p:cNvCxnSpPr/>
              <p:nvPr/>
            </p:nvCxnSpPr>
            <p:spPr>
              <a:xfrm>
                <a:off x="66135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25">
                <a:extLst>
                  <a:ext uri="{FF2B5EF4-FFF2-40B4-BE49-F238E27FC236}">
                    <a16:creationId xmlns:a16="http://schemas.microsoft.com/office/drawing/2014/main" id="{40D60B0E-8E76-4EA5-9C6D-FAE551F8D33D}"/>
                  </a:ext>
                </a:extLst>
              </p:cNvPr>
              <p:cNvCxnSpPr/>
              <p:nvPr/>
            </p:nvCxnSpPr>
            <p:spPr>
              <a:xfrm>
                <a:off x="66802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26">
                <a:extLst>
                  <a:ext uri="{FF2B5EF4-FFF2-40B4-BE49-F238E27FC236}">
                    <a16:creationId xmlns:a16="http://schemas.microsoft.com/office/drawing/2014/main" id="{CAA4C480-48CE-48F6-897C-7B1022B843C3}"/>
                  </a:ext>
                </a:extLst>
              </p:cNvPr>
              <p:cNvCxnSpPr/>
              <p:nvPr/>
            </p:nvCxnSpPr>
            <p:spPr>
              <a:xfrm>
                <a:off x="67437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27">
                <a:extLst>
                  <a:ext uri="{FF2B5EF4-FFF2-40B4-BE49-F238E27FC236}">
                    <a16:creationId xmlns:a16="http://schemas.microsoft.com/office/drawing/2014/main" id="{21DB008A-AB44-46FB-81C8-AC09812E8F44}"/>
                  </a:ext>
                </a:extLst>
              </p:cNvPr>
              <p:cNvCxnSpPr/>
              <p:nvPr/>
            </p:nvCxnSpPr>
            <p:spPr>
              <a:xfrm>
                <a:off x="68040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28">
                <a:extLst>
                  <a:ext uri="{FF2B5EF4-FFF2-40B4-BE49-F238E27FC236}">
                    <a16:creationId xmlns:a16="http://schemas.microsoft.com/office/drawing/2014/main" id="{2BB49610-FA3E-4919-B7BA-7EFDB79848E7}"/>
                  </a:ext>
                </a:extLst>
              </p:cNvPr>
              <p:cNvCxnSpPr/>
              <p:nvPr/>
            </p:nvCxnSpPr>
            <p:spPr>
              <a:xfrm>
                <a:off x="68675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29">
                <a:extLst>
                  <a:ext uri="{FF2B5EF4-FFF2-40B4-BE49-F238E27FC236}">
                    <a16:creationId xmlns:a16="http://schemas.microsoft.com/office/drawing/2014/main" id="{96A63F68-5488-46FB-8956-53AF24B00E80}"/>
                  </a:ext>
                </a:extLst>
              </p:cNvPr>
              <p:cNvCxnSpPr/>
              <p:nvPr/>
            </p:nvCxnSpPr>
            <p:spPr>
              <a:xfrm>
                <a:off x="69342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30">
                <a:extLst>
                  <a:ext uri="{FF2B5EF4-FFF2-40B4-BE49-F238E27FC236}">
                    <a16:creationId xmlns:a16="http://schemas.microsoft.com/office/drawing/2014/main" id="{06AFA093-B415-40BC-AA1E-D7EEA7B1B4F8}"/>
                  </a:ext>
                </a:extLst>
              </p:cNvPr>
              <p:cNvCxnSpPr/>
              <p:nvPr/>
            </p:nvCxnSpPr>
            <p:spPr>
              <a:xfrm>
                <a:off x="70040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31">
                <a:extLst>
                  <a:ext uri="{FF2B5EF4-FFF2-40B4-BE49-F238E27FC236}">
                    <a16:creationId xmlns:a16="http://schemas.microsoft.com/office/drawing/2014/main" id="{26C7FBE3-674D-43FF-B626-8B5BE0E93B1C}"/>
                  </a:ext>
                </a:extLst>
              </p:cNvPr>
              <p:cNvCxnSpPr/>
              <p:nvPr/>
            </p:nvCxnSpPr>
            <p:spPr>
              <a:xfrm>
                <a:off x="70707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32">
                <a:extLst>
                  <a:ext uri="{FF2B5EF4-FFF2-40B4-BE49-F238E27FC236}">
                    <a16:creationId xmlns:a16="http://schemas.microsoft.com/office/drawing/2014/main" id="{A05FC786-027D-4495-B954-ACCC9A536652}"/>
                  </a:ext>
                </a:extLst>
              </p:cNvPr>
              <p:cNvCxnSpPr/>
              <p:nvPr/>
            </p:nvCxnSpPr>
            <p:spPr>
              <a:xfrm>
                <a:off x="71342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33">
                <a:extLst>
                  <a:ext uri="{FF2B5EF4-FFF2-40B4-BE49-F238E27FC236}">
                    <a16:creationId xmlns:a16="http://schemas.microsoft.com/office/drawing/2014/main" id="{D583B4C4-56B4-45CF-BE6D-F83BA288EF46}"/>
                  </a:ext>
                </a:extLst>
              </p:cNvPr>
              <p:cNvCxnSpPr/>
              <p:nvPr/>
            </p:nvCxnSpPr>
            <p:spPr>
              <a:xfrm>
                <a:off x="71945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34">
                <a:extLst>
                  <a:ext uri="{FF2B5EF4-FFF2-40B4-BE49-F238E27FC236}">
                    <a16:creationId xmlns:a16="http://schemas.microsoft.com/office/drawing/2014/main" id="{4187557F-DF08-40DC-A4E4-B520DC5F75E6}"/>
                  </a:ext>
                </a:extLst>
              </p:cNvPr>
              <p:cNvCxnSpPr/>
              <p:nvPr/>
            </p:nvCxnSpPr>
            <p:spPr>
              <a:xfrm>
                <a:off x="72580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47">
              <a:extLst>
                <a:ext uri="{FF2B5EF4-FFF2-40B4-BE49-F238E27FC236}">
                  <a16:creationId xmlns:a16="http://schemas.microsoft.com/office/drawing/2014/main" id="{52441F45-2627-40CC-A424-A82DE597D358}"/>
                </a:ext>
              </a:extLst>
            </p:cNvPr>
            <p:cNvGrpSpPr/>
            <p:nvPr/>
          </p:nvGrpSpPr>
          <p:grpSpPr>
            <a:xfrm rot="1405472">
              <a:off x="3631817" y="2392228"/>
              <a:ext cx="1146166" cy="1371600"/>
              <a:chOff x="2895606" y="2546350"/>
              <a:chExt cx="1146166" cy="1371600"/>
            </a:xfrm>
          </p:grpSpPr>
          <p:cxnSp>
            <p:nvCxnSpPr>
              <p:cNvPr id="20" name="Straight Connector 10">
                <a:extLst>
                  <a:ext uri="{FF2B5EF4-FFF2-40B4-BE49-F238E27FC236}">
                    <a16:creationId xmlns:a16="http://schemas.microsoft.com/office/drawing/2014/main" id="{7D724264-E561-42D2-BE34-A5A9A75901D0}"/>
                  </a:ext>
                </a:extLst>
              </p:cNvPr>
              <p:cNvCxnSpPr/>
              <p:nvPr/>
            </p:nvCxnSpPr>
            <p:spPr>
              <a:xfrm>
                <a:off x="2984500" y="2546350"/>
                <a:ext cx="0" cy="11239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4">
                <a:extLst>
                  <a:ext uri="{FF2B5EF4-FFF2-40B4-BE49-F238E27FC236}">
                    <a16:creationId xmlns:a16="http://schemas.microsoft.com/office/drawing/2014/main" id="{012DD1A0-E202-44E4-A152-A5FDBCE3EC50}"/>
                  </a:ext>
                </a:extLst>
              </p:cNvPr>
              <p:cNvCxnSpPr/>
              <p:nvPr/>
            </p:nvCxnSpPr>
            <p:spPr>
              <a:xfrm>
                <a:off x="3441700" y="2546350"/>
                <a:ext cx="0" cy="112395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15">
                <a:extLst>
                  <a:ext uri="{FF2B5EF4-FFF2-40B4-BE49-F238E27FC236}">
                    <a16:creationId xmlns:a16="http://schemas.microsoft.com/office/drawing/2014/main" id="{264C3882-9431-4935-BED6-226FAEAFF916}"/>
                  </a:ext>
                </a:extLst>
              </p:cNvPr>
              <p:cNvCxnSpPr/>
              <p:nvPr/>
            </p:nvCxnSpPr>
            <p:spPr>
              <a:xfrm>
                <a:off x="3937000" y="2546350"/>
                <a:ext cx="0" cy="11239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16">
                <a:extLst>
                  <a:ext uri="{FF2B5EF4-FFF2-40B4-BE49-F238E27FC236}">
                    <a16:creationId xmlns:a16="http://schemas.microsoft.com/office/drawing/2014/main" id="{154E4872-BAAB-4B9C-BF15-793550B64907}"/>
                  </a:ext>
                </a:extLst>
              </p:cNvPr>
              <p:cNvGrpSpPr/>
              <p:nvPr/>
            </p:nvGrpSpPr>
            <p:grpSpPr>
              <a:xfrm>
                <a:off x="2895606" y="3746500"/>
                <a:ext cx="1146166" cy="171450"/>
                <a:chOff x="6543675" y="4210050"/>
                <a:chExt cx="714375" cy="171450"/>
              </a:xfrm>
            </p:grpSpPr>
            <p:cxnSp>
              <p:nvCxnSpPr>
                <p:cNvPr id="25" name="Straight Connector 35">
                  <a:extLst>
                    <a:ext uri="{FF2B5EF4-FFF2-40B4-BE49-F238E27FC236}">
                      <a16:creationId xmlns:a16="http://schemas.microsoft.com/office/drawing/2014/main" id="{179895FF-A8A1-49BA-BD61-549A4AE62171}"/>
                    </a:ext>
                  </a:extLst>
                </p:cNvPr>
                <p:cNvCxnSpPr/>
                <p:nvPr/>
              </p:nvCxnSpPr>
              <p:spPr>
                <a:xfrm>
                  <a:off x="654367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36">
                  <a:extLst>
                    <a:ext uri="{FF2B5EF4-FFF2-40B4-BE49-F238E27FC236}">
                      <a16:creationId xmlns:a16="http://schemas.microsoft.com/office/drawing/2014/main" id="{54C31626-0C05-4F10-B12F-AD01DBE8CD96}"/>
                    </a:ext>
                  </a:extLst>
                </p:cNvPr>
                <p:cNvCxnSpPr/>
                <p:nvPr/>
              </p:nvCxnSpPr>
              <p:spPr>
                <a:xfrm>
                  <a:off x="6613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37">
                  <a:extLst>
                    <a:ext uri="{FF2B5EF4-FFF2-40B4-BE49-F238E27FC236}">
                      <a16:creationId xmlns:a16="http://schemas.microsoft.com/office/drawing/2014/main" id="{532077B1-7ADE-4BEB-B66D-B6DC45EFA77D}"/>
                    </a:ext>
                  </a:extLst>
                </p:cNvPr>
                <p:cNvCxnSpPr/>
                <p:nvPr/>
              </p:nvCxnSpPr>
              <p:spPr>
                <a:xfrm>
                  <a:off x="6680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38">
                  <a:extLst>
                    <a:ext uri="{FF2B5EF4-FFF2-40B4-BE49-F238E27FC236}">
                      <a16:creationId xmlns:a16="http://schemas.microsoft.com/office/drawing/2014/main" id="{AA89956D-2C1F-4A41-A7C0-0548F403CE97}"/>
                    </a:ext>
                  </a:extLst>
                </p:cNvPr>
                <p:cNvCxnSpPr/>
                <p:nvPr/>
              </p:nvCxnSpPr>
              <p:spPr>
                <a:xfrm>
                  <a:off x="67437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39">
                  <a:extLst>
                    <a:ext uri="{FF2B5EF4-FFF2-40B4-BE49-F238E27FC236}">
                      <a16:creationId xmlns:a16="http://schemas.microsoft.com/office/drawing/2014/main" id="{7E8E6352-12D6-4024-BC37-92CC5449BF4B}"/>
                    </a:ext>
                  </a:extLst>
                </p:cNvPr>
                <p:cNvCxnSpPr/>
                <p:nvPr/>
              </p:nvCxnSpPr>
              <p:spPr>
                <a:xfrm>
                  <a:off x="68040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40">
                  <a:extLst>
                    <a:ext uri="{FF2B5EF4-FFF2-40B4-BE49-F238E27FC236}">
                      <a16:creationId xmlns:a16="http://schemas.microsoft.com/office/drawing/2014/main" id="{49374225-3998-40A9-B3FD-885869963B7E}"/>
                    </a:ext>
                  </a:extLst>
                </p:cNvPr>
                <p:cNvCxnSpPr/>
                <p:nvPr/>
              </p:nvCxnSpPr>
              <p:spPr>
                <a:xfrm>
                  <a:off x="6867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41">
                  <a:extLst>
                    <a:ext uri="{FF2B5EF4-FFF2-40B4-BE49-F238E27FC236}">
                      <a16:creationId xmlns:a16="http://schemas.microsoft.com/office/drawing/2014/main" id="{5A321DF7-6B0C-4F24-AB00-5F7C1CCCE4FF}"/>
                    </a:ext>
                  </a:extLst>
                </p:cNvPr>
                <p:cNvCxnSpPr/>
                <p:nvPr/>
              </p:nvCxnSpPr>
              <p:spPr>
                <a:xfrm>
                  <a:off x="6934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42">
                  <a:extLst>
                    <a:ext uri="{FF2B5EF4-FFF2-40B4-BE49-F238E27FC236}">
                      <a16:creationId xmlns:a16="http://schemas.microsoft.com/office/drawing/2014/main" id="{8756EB73-90ED-47BA-8577-DB3923B5667D}"/>
                    </a:ext>
                  </a:extLst>
                </p:cNvPr>
                <p:cNvCxnSpPr/>
                <p:nvPr/>
              </p:nvCxnSpPr>
              <p:spPr>
                <a:xfrm>
                  <a:off x="7004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43">
                  <a:extLst>
                    <a:ext uri="{FF2B5EF4-FFF2-40B4-BE49-F238E27FC236}">
                      <a16:creationId xmlns:a16="http://schemas.microsoft.com/office/drawing/2014/main" id="{2F0E9FF5-23AE-477F-B0D8-232014018EAF}"/>
                    </a:ext>
                  </a:extLst>
                </p:cNvPr>
                <p:cNvCxnSpPr/>
                <p:nvPr/>
              </p:nvCxnSpPr>
              <p:spPr>
                <a:xfrm>
                  <a:off x="70707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44">
                  <a:extLst>
                    <a:ext uri="{FF2B5EF4-FFF2-40B4-BE49-F238E27FC236}">
                      <a16:creationId xmlns:a16="http://schemas.microsoft.com/office/drawing/2014/main" id="{A1D83A8C-981B-4024-BC73-B3AF3C4B3B25}"/>
                    </a:ext>
                  </a:extLst>
                </p:cNvPr>
                <p:cNvCxnSpPr/>
                <p:nvPr/>
              </p:nvCxnSpPr>
              <p:spPr>
                <a:xfrm>
                  <a:off x="71342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45">
                  <a:extLst>
                    <a:ext uri="{FF2B5EF4-FFF2-40B4-BE49-F238E27FC236}">
                      <a16:creationId xmlns:a16="http://schemas.microsoft.com/office/drawing/2014/main" id="{CD732736-DA2A-4A0F-8290-E8298EB44D4D}"/>
                    </a:ext>
                  </a:extLst>
                </p:cNvPr>
                <p:cNvCxnSpPr/>
                <p:nvPr/>
              </p:nvCxnSpPr>
              <p:spPr>
                <a:xfrm>
                  <a:off x="71945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46">
                  <a:extLst>
                    <a:ext uri="{FF2B5EF4-FFF2-40B4-BE49-F238E27FC236}">
                      <a16:creationId xmlns:a16="http://schemas.microsoft.com/office/drawing/2014/main" id="{52F8BB9F-10C1-4737-B00F-23AB30A0D02C}"/>
                    </a:ext>
                  </a:extLst>
                </p:cNvPr>
                <p:cNvCxnSpPr/>
                <p:nvPr/>
              </p:nvCxnSpPr>
              <p:spPr>
                <a:xfrm>
                  <a:off x="7258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Connector 20">
                <a:extLst>
                  <a:ext uri="{FF2B5EF4-FFF2-40B4-BE49-F238E27FC236}">
                    <a16:creationId xmlns:a16="http://schemas.microsoft.com/office/drawing/2014/main" id="{7949FB23-FE1E-44AF-ABBE-EE389434B4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984501" y="3670300"/>
                <a:ext cx="457199" cy="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21">
              <a:extLst>
                <a:ext uri="{FF2B5EF4-FFF2-40B4-BE49-F238E27FC236}">
                  <a16:creationId xmlns:a16="http://schemas.microsoft.com/office/drawing/2014/main" id="{C46F665A-AF5C-47FF-A97F-3A18C94CE9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363" y="4527550"/>
              <a:ext cx="4762" cy="4667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22">
              <a:extLst>
                <a:ext uri="{FF2B5EF4-FFF2-40B4-BE49-F238E27FC236}">
                  <a16:creationId xmlns:a16="http://schemas.microsoft.com/office/drawing/2014/main" id="{7A10311A-B090-4469-A594-09194A0BE8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2246879" y="4471327"/>
              <a:ext cx="288000" cy="576000"/>
            </a:xfrm>
            <a:prstGeom prst="rect">
              <a:avLst/>
            </a:prstGeom>
          </p:spPr>
        </p:pic>
        <p:sp>
          <p:nvSpPr>
            <p:cNvPr id="12" name="TextBox 5">
              <a:extLst>
                <a:ext uri="{FF2B5EF4-FFF2-40B4-BE49-F238E27FC236}">
                  <a16:creationId xmlns:a16="http://schemas.microsoft.com/office/drawing/2014/main" id="{A0F9CFB7-2C0C-4A15-8DB2-DCF304E2F309}"/>
                </a:ext>
              </a:extLst>
            </p:cNvPr>
            <p:cNvSpPr txBox="1"/>
            <p:nvPr/>
          </p:nvSpPr>
          <p:spPr>
            <a:xfrm>
              <a:off x="2155467" y="4628003"/>
              <a:ext cx="633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ego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Arc 6">
              <a:extLst>
                <a:ext uri="{FF2B5EF4-FFF2-40B4-BE49-F238E27FC236}">
                  <a16:creationId xmlns:a16="http://schemas.microsoft.com/office/drawing/2014/main" id="{3C1ACE24-1B46-4EFA-B2AA-F8DCE7784EE5}"/>
                </a:ext>
              </a:extLst>
            </p:cNvPr>
            <p:cNvSpPr/>
            <p:nvPr/>
          </p:nvSpPr>
          <p:spPr>
            <a:xfrm rot="6429303">
              <a:off x="1278593" y="1826637"/>
              <a:ext cx="2914208" cy="2991054"/>
            </a:xfrm>
            <a:prstGeom prst="arc">
              <a:avLst>
                <a:gd name="adj1" fmla="val 16763974"/>
                <a:gd name="adj2" fmla="val 20196162"/>
              </a:avLst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837F3070-8ED2-4F2A-ACA2-265649DF1655}"/>
                </a:ext>
              </a:extLst>
            </p:cNvPr>
            <p:cNvSpPr txBox="1"/>
            <p:nvPr/>
          </p:nvSpPr>
          <p:spPr>
            <a:xfrm>
              <a:off x="1788661" y="3243605"/>
              <a:ext cx="1257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弯道半径</a:t>
              </a:r>
              <a:r>
                <a:rPr lang="en-US" altLang="zh-CN" sz="1000" dirty="0"/>
                <a:t>&gt;=250</a:t>
              </a:r>
              <a:r>
                <a:rPr lang="zh-CN" altLang="en-US" sz="1000" dirty="0"/>
                <a:t>米</a:t>
              </a:r>
            </a:p>
          </p:txBody>
        </p:sp>
        <p:pic>
          <p:nvPicPr>
            <p:cNvPr id="15" name="Picture 19">
              <a:extLst>
                <a:ext uri="{FF2B5EF4-FFF2-40B4-BE49-F238E27FC236}">
                  <a16:creationId xmlns:a16="http://schemas.microsoft.com/office/drawing/2014/main" id="{0A1B079C-EAD0-4EE3-9240-B8A0C1702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1416533">
              <a:off x="4203184" y="3001420"/>
              <a:ext cx="288000" cy="576000"/>
            </a:xfrm>
            <a:prstGeom prst="rect">
              <a:avLst/>
            </a:prstGeom>
          </p:spPr>
        </p:pic>
        <p:pic>
          <p:nvPicPr>
            <p:cNvPr id="16" name="Picture 18">
              <a:extLst>
                <a:ext uri="{FF2B5EF4-FFF2-40B4-BE49-F238E27FC236}">
                  <a16:creationId xmlns:a16="http://schemas.microsoft.com/office/drawing/2014/main" id="{C770456B-A5AA-43EA-8EE2-82BEB29FC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3088067">
              <a:off x="3543525" y="4151143"/>
              <a:ext cx="288000" cy="576000"/>
            </a:xfrm>
            <a:prstGeom prst="rect">
              <a:avLst/>
            </a:prstGeom>
          </p:spPr>
        </p:pic>
        <p:cxnSp>
          <p:nvCxnSpPr>
            <p:cNvPr id="17" name="Straight Connector 51">
              <a:extLst>
                <a:ext uri="{FF2B5EF4-FFF2-40B4-BE49-F238E27FC236}">
                  <a16:creationId xmlns:a16="http://schemas.microsoft.com/office/drawing/2014/main" id="{D960D2F6-51FA-42B6-A711-6092D1E9E4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4751" y="3932330"/>
              <a:ext cx="1046302" cy="86094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56">
              <a:extLst>
                <a:ext uri="{FF2B5EF4-FFF2-40B4-BE49-F238E27FC236}">
                  <a16:creationId xmlns:a16="http://schemas.microsoft.com/office/drawing/2014/main" id="{8AE105FF-DC0D-4F2F-A2DC-553DD1D42B6C}"/>
                </a:ext>
              </a:extLst>
            </p:cNvPr>
            <p:cNvCxnSpPr>
              <a:cxnSpLocks/>
            </p:cNvCxnSpPr>
            <p:nvPr/>
          </p:nvCxnSpPr>
          <p:spPr>
            <a:xfrm>
              <a:off x="2669330" y="4780925"/>
              <a:ext cx="1674653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7">
              <a:extLst>
                <a:ext uri="{FF2B5EF4-FFF2-40B4-BE49-F238E27FC236}">
                  <a16:creationId xmlns:a16="http://schemas.microsoft.com/office/drawing/2014/main" id="{0707A509-51E7-4409-B826-74EED6556449}"/>
                </a:ext>
              </a:extLst>
            </p:cNvPr>
            <p:cNvCxnSpPr>
              <a:cxnSpLocks/>
            </p:cNvCxnSpPr>
            <p:nvPr/>
          </p:nvCxnSpPr>
          <p:spPr>
            <a:xfrm>
              <a:off x="2908300" y="3488222"/>
              <a:ext cx="767266" cy="944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213">
            <a:extLst>
              <a:ext uri="{FF2B5EF4-FFF2-40B4-BE49-F238E27FC236}">
                <a16:creationId xmlns:a16="http://schemas.microsoft.com/office/drawing/2014/main" id="{3B04AF69-3420-4758-96F7-C8374C110079}"/>
              </a:ext>
            </a:extLst>
          </p:cNvPr>
          <p:cNvGrpSpPr/>
          <p:nvPr/>
        </p:nvGrpSpPr>
        <p:grpSpPr>
          <a:xfrm>
            <a:off x="6338439" y="4403316"/>
            <a:ext cx="4362586" cy="1880919"/>
            <a:chOff x="6338439" y="4403316"/>
            <a:chExt cx="4362586" cy="1880919"/>
          </a:xfrm>
        </p:grpSpPr>
        <p:grpSp>
          <p:nvGrpSpPr>
            <p:cNvPr id="50" name="Group 184">
              <a:extLst>
                <a:ext uri="{FF2B5EF4-FFF2-40B4-BE49-F238E27FC236}">
                  <a16:creationId xmlns:a16="http://schemas.microsoft.com/office/drawing/2014/main" id="{95E84C8E-F28D-4FF4-A97F-C9C65A89F019}"/>
                </a:ext>
              </a:extLst>
            </p:cNvPr>
            <p:cNvGrpSpPr/>
            <p:nvPr/>
          </p:nvGrpSpPr>
          <p:grpSpPr>
            <a:xfrm>
              <a:off x="6338439" y="4403316"/>
              <a:ext cx="4362586" cy="1746317"/>
              <a:chOff x="6338439" y="4403316"/>
              <a:chExt cx="4362586" cy="1746317"/>
            </a:xfrm>
          </p:grpSpPr>
          <p:sp>
            <p:nvSpPr>
              <p:cNvPr id="55" name="Rectangle 127">
                <a:extLst>
                  <a:ext uri="{FF2B5EF4-FFF2-40B4-BE49-F238E27FC236}">
                    <a16:creationId xmlns:a16="http://schemas.microsoft.com/office/drawing/2014/main" id="{C8C70393-3F42-4AAE-9410-F49E33D27C5E}"/>
                  </a:ext>
                </a:extLst>
              </p:cNvPr>
              <p:cNvSpPr/>
              <p:nvPr/>
            </p:nvSpPr>
            <p:spPr>
              <a:xfrm>
                <a:off x="6338439" y="4403316"/>
                <a:ext cx="4362586" cy="17463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Straight Connector 128">
                <a:extLst>
                  <a:ext uri="{FF2B5EF4-FFF2-40B4-BE49-F238E27FC236}">
                    <a16:creationId xmlns:a16="http://schemas.microsoft.com/office/drawing/2014/main" id="{AFC77C3B-C5E6-4D8E-843D-F07E2EC9ACFD}"/>
                  </a:ext>
                </a:extLst>
              </p:cNvPr>
              <p:cNvCxnSpPr/>
              <p:nvPr/>
            </p:nvCxnSpPr>
            <p:spPr>
              <a:xfrm flipH="1">
                <a:off x="6409715" y="4545347"/>
                <a:ext cx="1368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129">
                <a:extLst>
                  <a:ext uri="{FF2B5EF4-FFF2-40B4-BE49-F238E27FC236}">
                    <a16:creationId xmlns:a16="http://schemas.microsoft.com/office/drawing/2014/main" id="{4C8720BD-33B7-4568-839E-A9A11E2FFEC9}"/>
                  </a:ext>
                </a:extLst>
              </p:cNvPr>
              <p:cNvCxnSpPr/>
              <p:nvPr/>
            </p:nvCxnSpPr>
            <p:spPr>
              <a:xfrm flipH="1">
                <a:off x="6409715" y="5012072"/>
                <a:ext cx="136800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130">
                <a:extLst>
                  <a:ext uri="{FF2B5EF4-FFF2-40B4-BE49-F238E27FC236}">
                    <a16:creationId xmlns:a16="http://schemas.microsoft.com/office/drawing/2014/main" id="{FF718AFF-8CBC-4956-8315-4F662C2A3A49}"/>
                  </a:ext>
                </a:extLst>
              </p:cNvPr>
              <p:cNvCxnSpPr/>
              <p:nvPr/>
            </p:nvCxnSpPr>
            <p:spPr>
              <a:xfrm flipH="1">
                <a:off x="6417335" y="5478797"/>
                <a:ext cx="1368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131">
                <a:extLst>
                  <a:ext uri="{FF2B5EF4-FFF2-40B4-BE49-F238E27FC236}">
                    <a16:creationId xmlns:a16="http://schemas.microsoft.com/office/drawing/2014/main" id="{E8894BAE-CAA9-43CA-94A0-913FE98E9081}"/>
                  </a:ext>
                </a:extLst>
              </p:cNvPr>
              <p:cNvGrpSpPr/>
              <p:nvPr/>
            </p:nvGrpSpPr>
            <p:grpSpPr>
              <a:xfrm rot="5400000">
                <a:off x="7354568" y="4969387"/>
                <a:ext cx="1183194" cy="190976"/>
                <a:chOff x="6543675" y="4210050"/>
                <a:chExt cx="714375" cy="171450"/>
              </a:xfrm>
            </p:grpSpPr>
            <p:cxnSp>
              <p:nvCxnSpPr>
                <p:cNvPr id="90" name="Straight Connector 164">
                  <a:extLst>
                    <a:ext uri="{FF2B5EF4-FFF2-40B4-BE49-F238E27FC236}">
                      <a16:creationId xmlns:a16="http://schemas.microsoft.com/office/drawing/2014/main" id="{29FD8AC9-A8D1-405E-9493-2FDEA79B62DC}"/>
                    </a:ext>
                  </a:extLst>
                </p:cNvPr>
                <p:cNvCxnSpPr/>
                <p:nvPr/>
              </p:nvCxnSpPr>
              <p:spPr>
                <a:xfrm>
                  <a:off x="654367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165">
                  <a:extLst>
                    <a:ext uri="{FF2B5EF4-FFF2-40B4-BE49-F238E27FC236}">
                      <a16:creationId xmlns:a16="http://schemas.microsoft.com/office/drawing/2014/main" id="{7FFFAFF4-177A-4E8D-ACF9-55287DC6F6AF}"/>
                    </a:ext>
                  </a:extLst>
                </p:cNvPr>
                <p:cNvCxnSpPr/>
                <p:nvPr/>
              </p:nvCxnSpPr>
              <p:spPr>
                <a:xfrm>
                  <a:off x="6613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166">
                  <a:extLst>
                    <a:ext uri="{FF2B5EF4-FFF2-40B4-BE49-F238E27FC236}">
                      <a16:creationId xmlns:a16="http://schemas.microsoft.com/office/drawing/2014/main" id="{CA1C3E10-FFE4-4D35-8374-AF1EBD325C70}"/>
                    </a:ext>
                  </a:extLst>
                </p:cNvPr>
                <p:cNvCxnSpPr/>
                <p:nvPr/>
              </p:nvCxnSpPr>
              <p:spPr>
                <a:xfrm>
                  <a:off x="6680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167">
                  <a:extLst>
                    <a:ext uri="{FF2B5EF4-FFF2-40B4-BE49-F238E27FC236}">
                      <a16:creationId xmlns:a16="http://schemas.microsoft.com/office/drawing/2014/main" id="{FEE846C0-5C3F-4778-8731-01D4E0971130}"/>
                    </a:ext>
                  </a:extLst>
                </p:cNvPr>
                <p:cNvCxnSpPr/>
                <p:nvPr/>
              </p:nvCxnSpPr>
              <p:spPr>
                <a:xfrm>
                  <a:off x="67437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168">
                  <a:extLst>
                    <a:ext uri="{FF2B5EF4-FFF2-40B4-BE49-F238E27FC236}">
                      <a16:creationId xmlns:a16="http://schemas.microsoft.com/office/drawing/2014/main" id="{1F489683-033D-49BD-815E-CBD58F06B635}"/>
                    </a:ext>
                  </a:extLst>
                </p:cNvPr>
                <p:cNvCxnSpPr/>
                <p:nvPr/>
              </p:nvCxnSpPr>
              <p:spPr>
                <a:xfrm>
                  <a:off x="68040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169">
                  <a:extLst>
                    <a:ext uri="{FF2B5EF4-FFF2-40B4-BE49-F238E27FC236}">
                      <a16:creationId xmlns:a16="http://schemas.microsoft.com/office/drawing/2014/main" id="{DAE9C2A8-71F2-4733-B235-45B88AEDBB9A}"/>
                    </a:ext>
                  </a:extLst>
                </p:cNvPr>
                <p:cNvCxnSpPr/>
                <p:nvPr/>
              </p:nvCxnSpPr>
              <p:spPr>
                <a:xfrm>
                  <a:off x="6867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170">
                  <a:extLst>
                    <a:ext uri="{FF2B5EF4-FFF2-40B4-BE49-F238E27FC236}">
                      <a16:creationId xmlns:a16="http://schemas.microsoft.com/office/drawing/2014/main" id="{FCDFFF2C-897D-42E4-9300-7D10C6A79CB0}"/>
                    </a:ext>
                  </a:extLst>
                </p:cNvPr>
                <p:cNvCxnSpPr/>
                <p:nvPr/>
              </p:nvCxnSpPr>
              <p:spPr>
                <a:xfrm>
                  <a:off x="6934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171">
                  <a:extLst>
                    <a:ext uri="{FF2B5EF4-FFF2-40B4-BE49-F238E27FC236}">
                      <a16:creationId xmlns:a16="http://schemas.microsoft.com/office/drawing/2014/main" id="{9C1F99E7-7E50-4CCD-B10D-478E2BF81682}"/>
                    </a:ext>
                  </a:extLst>
                </p:cNvPr>
                <p:cNvCxnSpPr/>
                <p:nvPr/>
              </p:nvCxnSpPr>
              <p:spPr>
                <a:xfrm>
                  <a:off x="7004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172">
                  <a:extLst>
                    <a:ext uri="{FF2B5EF4-FFF2-40B4-BE49-F238E27FC236}">
                      <a16:creationId xmlns:a16="http://schemas.microsoft.com/office/drawing/2014/main" id="{5CF7826A-2ED1-4A35-81A0-FED112168B16}"/>
                    </a:ext>
                  </a:extLst>
                </p:cNvPr>
                <p:cNvCxnSpPr/>
                <p:nvPr/>
              </p:nvCxnSpPr>
              <p:spPr>
                <a:xfrm>
                  <a:off x="70707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173">
                  <a:extLst>
                    <a:ext uri="{FF2B5EF4-FFF2-40B4-BE49-F238E27FC236}">
                      <a16:creationId xmlns:a16="http://schemas.microsoft.com/office/drawing/2014/main" id="{CBC76926-D256-4B6F-8A04-811F7A0E298D}"/>
                    </a:ext>
                  </a:extLst>
                </p:cNvPr>
                <p:cNvCxnSpPr/>
                <p:nvPr/>
              </p:nvCxnSpPr>
              <p:spPr>
                <a:xfrm>
                  <a:off x="71342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174">
                  <a:extLst>
                    <a:ext uri="{FF2B5EF4-FFF2-40B4-BE49-F238E27FC236}">
                      <a16:creationId xmlns:a16="http://schemas.microsoft.com/office/drawing/2014/main" id="{64FA80E8-AA06-46E9-8C34-5258F578FCB2}"/>
                    </a:ext>
                  </a:extLst>
                </p:cNvPr>
                <p:cNvCxnSpPr/>
                <p:nvPr/>
              </p:nvCxnSpPr>
              <p:spPr>
                <a:xfrm>
                  <a:off x="71945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75">
                  <a:extLst>
                    <a:ext uri="{FF2B5EF4-FFF2-40B4-BE49-F238E27FC236}">
                      <a16:creationId xmlns:a16="http://schemas.microsoft.com/office/drawing/2014/main" id="{93C13E8E-513C-43BA-9E5A-9E4DA68E3D0D}"/>
                    </a:ext>
                  </a:extLst>
                </p:cNvPr>
                <p:cNvCxnSpPr/>
                <p:nvPr/>
              </p:nvCxnSpPr>
              <p:spPr>
                <a:xfrm>
                  <a:off x="7258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132">
                <a:extLst>
                  <a:ext uri="{FF2B5EF4-FFF2-40B4-BE49-F238E27FC236}">
                    <a16:creationId xmlns:a16="http://schemas.microsoft.com/office/drawing/2014/main" id="{E08E5C4F-7640-42CB-90CB-BA1C63BEADDA}"/>
                  </a:ext>
                </a:extLst>
              </p:cNvPr>
              <p:cNvGrpSpPr/>
              <p:nvPr/>
            </p:nvGrpSpPr>
            <p:grpSpPr>
              <a:xfrm rot="5400000">
                <a:off x="9186141" y="4611775"/>
                <a:ext cx="1536451" cy="1368000"/>
                <a:chOff x="2505321" y="2546350"/>
                <a:chExt cx="1536451" cy="1371600"/>
              </a:xfrm>
            </p:grpSpPr>
            <p:cxnSp>
              <p:nvCxnSpPr>
                <p:cNvPr id="73" name="Straight Connector 147">
                  <a:extLst>
                    <a:ext uri="{FF2B5EF4-FFF2-40B4-BE49-F238E27FC236}">
                      <a16:creationId xmlns:a16="http://schemas.microsoft.com/office/drawing/2014/main" id="{A55FB7F0-3465-4D4B-936D-5F5496F336C8}"/>
                    </a:ext>
                  </a:extLst>
                </p:cNvPr>
                <p:cNvCxnSpPr/>
                <p:nvPr/>
              </p:nvCxnSpPr>
              <p:spPr>
                <a:xfrm>
                  <a:off x="2984500" y="2546350"/>
                  <a:ext cx="0" cy="11239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148">
                  <a:extLst>
                    <a:ext uri="{FF2B5EF4-FFF2-40B4-BE49-F238E27FC236}">
                      <a16:creationId xmlns:a16="http://schemas.microsoft.com/office/drawing/2014/main" id="{2DE2BEA5-7027-4286-BB47-C4C553BC23A5}"/>
                    </a:ext>
                  </a:extLst>
                </p:cNvPr>
                <p:cNvCxnSpPr/>
                <p:nvPr/>
              </p:nvCxnSpPr>
              <p:spPr>
                <a:xfrm>
                  <a:off x="3441700" y="2546350"/>
                  <a:ext cx="0" cy="112395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149">
                  <a:extLst>
                    <a:ext uri="{FF2B5EF4-FFF2-40B4-BE49-F238E27FC236}">
                      <a16:creationId xmlns:a16="http://schemas.microsoft.com/office/drawing/2014/main" id="{21A0A90A-9E00-442A-8EA3-DEFA0E79F8DF}"/>
                    </a:ext>
                  </a:extLst>
                </p:cNvPr>
                <p:cNvCxnSpPr/>
                <p:nvPr/>
              </p:nvCxnSpPr>
              <p:spPr>
                <a:xfrm>
                  <a:off x="3937000" y="2546350"/>
                  <a:ext cx="0" cy="11239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Group 150">
                  <a:extLst>
                    <a:ext uri="{FF2B5EF4-FFF2-40B4-BE49-F238E27FC236}">
                      <a16:creationId xmlns:a16="http://schemas.microsoft.com/office/drawing/2014/main" id="{EAF967BA-CF79-449F-B8ED-590A7BAF1311}"/>
                    </a:ext>
                  </a:extLst>
                </p:cNvPr>
                <p:cNvGrpSpPr/>
                <p:nvPr/>
              </p:nvGrpSpPr>
              <p:grpSpPr>
                <a:xfrm>
                  <a:off x="2895606" y="3746500"/>
                  <a:ext cx="1146166" cy="171450"/>
                  <a:chOff x="6543675" y="4210050"/>
                  <a:chExt cx="714375" cy="171450"/>
                </a:xfrm>
              </p:grpSpPr>
              <p:cxnSp>
                <p:nvCxnSpPr>
                  <p:cNvPr id="78" name="Straight Connector 152">
                    <a:extLst>
                      <a:ext uri="{FF2B5EF4-FFF2-40B4-BE49-F238E27FC236}">
                        <a16:creationId xmlns:a16="http://schemas.microsoft.com/office/drawing/2014/main" id="{98C49777-F7C8-4EE8-83F8-6188E712D145}"/>
                      </a:ext>
                    </a:extLst>
                  </p:cNvPr>
                  <p:cNvCxnSpPr/>
                  <p:nvPr/>
                </p:nvCxnSpPr>
                <p:spPr>
                  <a:xfrm>
                    <a:off x="654367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153">
                    <a:extLst>
                      <a:ext uri="{FF2B5EF4-FFF2-40B4-BE49-F238E27FC236}">
                        <a16:creationId xmlns:a16="http://schemas.microsoft.com/office/drawing/2014/main" id="{BB7C8571-26C7-43EC-B8F4-EE7DA8479B28}"/>
                      </a:ext>
                    </a:extLst>
                  </p:cNvPr>
                  <p:cNvCxnSpPr/>
                  <p:nvPr/>
                </p:nvCxnSpPr>
                <p:spPr>
                  <a:xfrm>
                    <a:off x="66135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154">
                    <a:extLst>
                      <a:ext uri="{FF2B5EF4-FFF2-40B4-BE49-F238E27FC236}">
                        <a16:creationId xmlns:a16="http://schemas.microsoft.com/office/drawing/2014/main" id="{2E962B1E-3F4B-4695-90C0-D34C874BEE68}"/>
                      </a:ext>
                    </a:extLst>
                  </p:cNvPr>
                  <p:cNvCxnSpPr/>
                  <p:nvPr/>
                </p:nvCxnSpPr>
                <p:spPr>
                  <a:xfrm>
                    <a:off x="668020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155">
                    <a:extLst>
                      <a:ext uri="{FF2B5EF4-FFF2-40B4-BE49-F238E27FC236}">
                        <a16:creationId xmlns:a16="http://schemas.microsoft.com/office/drawing/2014/main" id="{B18A669B-7D3A-4F43-96C1-76D40BBFCBA9}"/>
                      </a:ext>
                    </a:extLst>
                  </p:cNvPr>
                  <p:cNvCxnSpPr/>
                  <p:nvPr/>
                </p:nvCxnSpPr>
                <p:spPr>
                  <a:xfrm>
                    <a:off x="674370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156">
                    <a:extLst>
                      <a:ext uri="{FF2B5EF4-FFF2-40B4-BE49-F238E27FC236}">
                        <a16:creationId xmlns:a16="http://schemas.microsoft.com/office/drawing/2014/main" id="{392E8562-EB1E-4781-80A3-BAC5044A25A5}"/>
                      </a:ext>
                    </a:extLst>
                  </p:cNvPr>
                  <p:cNvCxnSpPr/>
                  <p:nvPr/>
                </p:nvCxnSpPr>
                <p:spPr>
                  <a:xfrm>
                    <a:off x="68040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157">
                    <a:extLst>
                      <a:ext uri="{FF2B5EF4-FFF2-40B4-BE49-F238E27FC236}">
                        <a16:creationId xmlns:a16="http://schemas.microsoft.com/office/drawing/2014/main" id="{3A1BA6C8-26C6-439A-90A0-44C735091752}"/>
                      </a:ext>
                    </a:extLst>
                  </p:cNvPr>
                  <p:cNvCxnSpPr/>
                  <p:nvPr/>
                </p:nvCxnSpPr>
                <p:spPr>
                  <a:xfrm>
                    <a:off x="68675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158">
                    <a:extLst>
                      <a:ext uri="{FF2B5EF4-FFF2-40B4-BE49-F238E27FC236}">
                        <a16:creationId xmlns:a16="http://schemas.microsoft.com/office/drawing/2014/main" id="{6F27685F-AF11-484F-BC61-C6C73ABA52D4}"/>
                      </a:ext>
                    </a:extLst>
                  </p:cNvPr>
                  <p:cNvCxnSpPr/>
                  <p:nvPr/>
                </p:nvCxnSpPr>
                <p:spPr>
                  <a:xfrm>
                    <a:off x="693420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159">
                    <a:extLst>
                      <a:ext uri="{FF2B5EF4-FFF2-40B4-BE49-F238E27FC236}">
                        <a16:creationId xmlns:a16="http://schemas.microsoft.com/office/drawing/2014/main" id="{057B3F77-7C82-4A7E-A59A-762261E0CA57}"/>
                      </a:ext>
                    </a:extLst>
                  </p:cNvPr>
                  <p:cNvCxnSpPr/>
                  <p:nvPr/>
                </p:nvCxnSpPr>
                <p:spPr>
                  <a:xfrm>
                    <a:off x="700405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160">
                    <a:extLst>
                      <a:ext uri="{FF2B5EF4-FFF2-40B4-BE49-F238E27FC236}">
                        <a16:creationId xmlns:a16="http://schemas.microsoft.com/office/drawing/2014/main" id="{3BC881EA-D080-4C9B-9117-C0E60D16F917}"/>
                      </a:ext>
                    </a:extLst>
                  </p:cNvPr>
                  <p:cNvCxnSpPr/>
                  <p:nvPr/>
                </p:nvCxnSpPr>
                <p:spPr>
                  <a:xfrm>
                    <a:off x="70707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161">
                    <a:extLst>
                      <a:ext uri="{FF2B5EF4-FFF2-40B4-BE49-F238E27FC236}">
                        <a16:creationId xmlns:a16="http://schemas.microsoft.com/office/drawing/2014/main" id="{6BE91773-1B26-43BE-ADC6-715B81BA8A4F}"/>
                      </a:ext>
                    </a:extLst>
                  </p:cNvPr>
                  <p:cNvCxnSpPr/>
                  <p:nvPr/>
                </p:nvCxnSpPr>
                <p:spPr>
                  <a:xfrm>
                    <a:off x="71342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162">
                    <a:extLst>
                      <a:ext uri="{FF2B5EF4-FFF2-40B4-BE49-F238E27FC236}">
                        <a16:creationId xmlns:a16="http://schemas.microsoft.com/office/drawing/2014/main" id="{F62088ED-5D6B-4374-9D05-452CC4C8CE84}"/>
                      </a:ext>
                    </a:extLst>
                  </p:cNvPr>
                  <p:cNvCxnSpPr/>
                  <p:nvPr/>
                </p:nvCxnSpPr>
                <p:spPr>
                  <a:xfrm>
                    <a:off x="719455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163">
                    <a:extLst>
                      <a:ext uri="{FF2B5EF4-FFF2-40B4-BE49-F238E27FC236}">
                        <a16:creationId xmlns:a16="http://schemas.microsoft.com/office/drawing/2014/main" id="{96D6DBFD-2A80-4674-BCD2-C8E4F8B51ECE}"/>
                      </a:ext>
                    </a:extLst>
                  </p:cNvPr>
                  <p:cNvCxnSpPr/>
                  <p:nvPr/>
                </p:nvCxnSpPr>
                <p:spPr>
                  <a:xfrm>
                    <a:off x="725805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7" name="Straight Connector 151">
                  <a:extLst>
                    <a:ext uri="{FF2B5EF4-FFF2-40B4-BE49-F238E27FC236}">
                      <a16:creationId xmlns:a16="http://schemas.microsoft.com/office/drawing/2014/main" id="{A186C909-5553-4D38-AC1C-8BCA87732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 flipH="1" flipV="1">
                  <a:off x="2973510" y="3202108"/>
                  <a:ext cx="1" cy="936379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Straight Connector 133">
                <a:extLst>
                  <a:ext uri="{FF2B5EF4-FFF2-40B4-BE49-F238E27FC236}">
                    <a16:creationId xmlns:a16="http://schemas.microsoft.com/office/drawing/2014/main" id="{B5D51847-F48F-4E19-AA4B-B8D63FB83A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808938" y="5012072"/>
                <a:ext cx="4762" cy="4667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Picture 134">
                <a:extLst>
                  <a:ext uri="{FF2B5EF4-FFF2-40B4-BE49-F238E27FC236}">
                    <a16:creationId xmlns:a16="http://schemas.microsoft.com/office/drawing/2014/main" id="{4F78E54A-21A2-4036-AD31-D588CCBC7F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7409454" y="4955849"/>
                <a:ext cx="288000" cy="576000"/>
              </a:xfrm>
              <a:prstGeom prst="rect">
                <a:avLst/>
              </a:prstGeom>
            </p:spPr>
          </p:pic>
          <p:pic>
            <p:nvPicPr>
              <p:cNvPr id="63" name="Picture 135">
                <a:extLst>
                  <a:ext uri="{FF2B5EF4-FFF2-40B4-BE49-F238E27FC236}">
                    <a16:creationId xmlns:a16="http://schemas.microsoft.com/office/drawing/2014/main" id="{531575AF-4189-44F2-9E82-18687343C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9700373" y="5423578"/>
                <a:ext cx="288000" cy="576000"/>
              </a:xfrm>
              <a:prstGeom prst="rect">
                <a:avLst/>
              </a:prstGeom>
            </p:spPr>
          </p:pic>
          <p:pic>
            <p:nvPicPr>
              <p:cNvPr id="64" name="Picture 136">
                <a:extLst>
                  <a:ext uri="{FF2B5EF4-FFF2-40B4-BE49-F238E27FC236}">
                    <a16:creationId xmlns:a16="http://schemas.microsoft.com/office/drawing/2014/main" id="{2AB5509A-2D58-4CD0-90B0-20B9DEC48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6582507">
                <a:off x="8466759" y="5100249"/>
                <a:ext cx="288000" cy="576000"/>
              </a:xfrm>
              <a:prstGeom prst="rect">
                <a:avLst/>
              </a:prstGeom>
            </p:spPr>
          </p:pic>
          <p:grpSp>
            <p:nvGrpSpPr>
              <p:cNvPr id="65" name="Group 178">
                <a:extLst>
                  <a:ext uri="{FF2B5EF4-FFF2-40B4-BE49-F238E27FC236}">
                    <a16:creationId xmlns:a16="http://schemas.microsoft.com/office/drawing/2014/main" id="{06C774A3-41E9-42D1-A65E-B0096D0F3848}"/>
                  </a:ext>
                </a:extLst>
              </p:cNvPr>
              <p:cNvGrpSpPr/>
              <p:nvPr/>
            </p:nvGrpSpPr>
            <p:grpSpPr>
              <a:xfrm>
                <a:off x="9270366" y="4507015"/>
                <a:ext cx="180000" cy="301324"/>
                <a:chOff x="7857027" y="4070847"/>
                <a:chExt cx="171000" cy="300550"/>
              </a:xfrm>
            </p:grpSpPr>
            <p:cxnSp>
              <p:nvCxnSpPr>
                <p:cNvPr id="69" name="Straight Connector 139">
                  <a:extLst>
                    <a:ext uri="{FF2B5EF4-FFF2-40B4-BE49-F238E27FC236}">
                      <a16:creationId xmlns:a16="http://schemas.microsoft.com/office/drawing/2014/main" id="{99508D6A-9C90-4B4B-879A-BA7283A2891E}"/>
                    </a:ext>
                  </a:extLst>
                </p:cNvPr>
                <p:cNvCxnSpPr/>
                <p:nvPr/>
              </p:nvCxnSpPr>
              <p:spPr>
                <a:xfrm rot="5400000">
                  <a:off x="7942527" y="3985347"/>
                  <a:ext cx="0" cy="171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140">
                  <a:extLst>
                    <a:ext uri="{FF2B5EF4-FFF2-40B4-BE49-F238E27FC236}">
                      <a16:creationId xmlns:a16="http://schemas.microsoft.com/office/drawing/2014/main" id="{49657248-A947-4347-BF60-134FDE63AFBB}"/>
                    </a:ext>
                  </a:extLst>
                </p:cNvPr>
                <p:cNvCxnSpPr/>
                <p:nvPr/>
              </p:nvCxnSpPr>
              <p:spPr>
                <a:xfrm rot="5400000">
                  <a:off x="7942527" y="4087228"/>
                  <a:ext cx="0" cy="171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141">
                  <a:extLst>
                    <a:ext uri="{FF2B5EF4-FFF2-40B4-BE49-F238E27FC236}">
                      <a16:creationId xmlns:a16="http://schemas.microsoft.com/office/drawing/2014/main" id="{8744EE2E-79EC-4267-920A-2FFAFB2E2645}"/>
                    </a:ext>
                  </a:extLst>
                </p:cNvPr>
                <p:cNvCxnSpPr/>
                <p:nvPr/>
              </p:nvCxnSpPr>
              <p:spPr>
                <a:xfrm rot="5400000">
                  <a:off x="7942527" y="4184016"/>
                  <a:ext cx="0" cy="171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142">
                  <a:extLst>
                    <a:ext uri="{FF2B5EF4-FFF2-40B4-BE49-F238E27FC236}">
                      <a16:creationId xmlns:a16="http://schemas.microsoft.com/office/drawing/2014/main" id="{EC5EEEC1-FC99-4E9D-922D-1D93BA3B5781}"/>
                    </a:ext>
                  </a:extLst>
                </p:cNvPr>
                <p:cNvCxnSpPr/>
                <p:nvPr/>
              </p:nvCxnSpPr>
              <p:spPr>
                <a:xfrm rot="5400000">
                  <a:off x="7942527" y="4285897"/>
                  <a:ext cx="0" cy="171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6" name="Straight Connector 144">
                <a:extLst>
                  <a:ext uri="{FF2B5EF4-FFF2-40B4-BE49-F238E27FC236}">
                    <a16:creationId xmlns:a16="http://schemas.microsoft.com/office/drawing/2014/main" id="{D7D34816-A06E-4FC9-AF9F-4306C3475D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67022" y="5249751"/>
                <a:ext cx="278137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146">
                <a:extLst>
                  <a:ext uri="{FF2B5EF4-FFF2-40B4-BE49-F238E27FC236}">
                    <a16:creationId xmlns:a16="http://schemas.microsoft.com/office/drawing/2014/main" id="{9BD19083-43FA-425A-84F9-395E93355A11}"/>
                  </a:ext>
                </a:extLst>
              </p:cNvPr>
              <p:cNvSpPr txBox="1"/>
              <p:nvPr/>
            </p:nvSpPr>
            <p:spPr>
              <a:xfrm>
                <a:off x="7318042" y="5112525"/>
                <a:ext cx="6331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</a:rPr>
                  <a:t>ego</a:t>
                </a:r>
                <a:endParaRPr lang="zh-CN" altLang="en-US" sz="10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68" name="Straight Connector 179">
                <a:extLst>
                  <a:ext uri="{FF2B5EF4-FFF2-40B4-BE49-F238E27FC236}">
                    <a16:creationId xmlns:a16="http://schemas.microsoft.com/office/drawing/2014/main" id="{EBCD8A19-5D03-4208-8ECA-9B9B79DB05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517366" y="4527550"/>
                <a:ext cx="1121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Arc 189">
              <a:extLst>
                <a:ext uri="{FF2B5EF4-FFF2-40B4-BE49-F238E27FC236}">
                  <a16:creationId xmlns:a16="http://schemas.microsoft.com/office/drawing/2014/main" id="{012F37AC-73C5-4D7C-9D03-88299248D98E}"/>
                </a:ext>
              </a:extLst>
            </p:cNvPr>
            <p:cNvSpPr/>
            <p:nvPr/>
          </p:nvSpPr>
          <p:spPr>
            <a:xfrm>
              <a:off x="6519838" y="5244057"/>
              <a:ext cx="2498526" cy="1040178"/>
            </a:xfrm>
            <a:prstGeom prst="arc">
              <a:avLst>
                <a:gd name="adj1" fmla="val 16763974"/>
                <a:gd name="adj2" fmla="val 20261929"/>
              </a:avLst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TextBox 191">
              <a:extLst>
                <a:ext uri="{FF2B5EF4-FFF2-40B4-BE49-F238E27FC236}">
                  <a16:creationId xmlns:a16="http://schemas.microsoft.com/office/drawing/2014/main" id="{D7CFF313-08CA-4F22-B20D-22245A4193B5}"/>
                </a:ext>
              </a:extLst>
            </p:cNvPr>
            <p:cNvSpPr txBox="1"/>
            <p:nvPr/>
          </p:nvSpPr>
          <p:spPr>
            <a:xfrm>
              <a:off x="7179969" y="5858225"/>
              <a:ext cx="1257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弯道半径</a:t>
              </a:r>
              <a:r>
                <a:rPr lang="en-US" altLang="zh-CN" sz="1000" dirty="0"/>
                <a:t>&gt;=250</a:t>
              </a:r>
              <a:r>
                <a:rPr lang="zh-CN" altLang="en-US" sz="1000" dirty="0"/>
                <a:t>米</a:t>
              </a:r>
            </a:p>
          </p:txBody>
        </p:sp>
        <p:cxnSp>
          <p:nvCxnSpPr>
            <p:cNvPr id="53" name="Straight Connector 192">
              <a:extLst>
                <a:ext uri="{FF2B5EF4-FFF2-40B4-BE49-F238E27FC236}">
                  <a16:creationId xmlns:a16="http://schemas.microsoft.com/office/drawing/2014/main" id="{91D2B8B3-F8E3-4C0E-88CD-4E6358956A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67291" y="5253830"/>
              <a:ext cx="981108" cy="367108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194">
              <a:extLst>
                <a:ext uri="{FF2B5EF4-FFF2-40B4-BE49-F238E27FC236}">
                  <a16:creationId xmlns:a16="http://schemas.microsoft.com/office/drawing/2014/main" id="{9E10B590-590B-4B2F-8CBC-8C4F3F91A5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2703" y="5369154"/>
              <a:ext cx="261593" cy="690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212">
            <a:extLst>
              <a:ext uri="{FF2B5EF4-FFF2-40B4-BE49-F238E27FC236}">
                <a16:creationId xmlns:a16="http://schemas.microsoft.com/office/drawing/2014/main" id="{2E9B157D-44F5-4428-8D63-F14A09A9D213}"/>
              </a:ext>
            </a:extLst>
          </p:cNvPr>
          <p:cNvGrpSpPr/>
          <p:nvPr/>
        </p:nvGrpSpPr>
        <p:grpSpPr>
          <a:xfrm>
            <a:off x="6355648" y="1820914"/>
            <a:ext cx="4362586" cy="1746317"/>
            <a:chOff x="6355648" y="1820914"/>
            <a:chExt cx="4362586" cy="1746317"/>
          </a:xfrm>
        </p:grpSpPr>
        <p:grpSp>
          <p:nvGrpSpPr>
            <p:cNvPr id="103" name="Group 125">
              <a:extLst>
                <a:ext uri="{FF2B5EF4-FFF2-40B4-BE49-F238E27FC236}">
                  <a16:creationId xmlns:a16="http://schemas.microsoft.com/office/drawing/2014/main" id="{1729AF64-95DD-43A7-A5CB-C78EE8F096F7}"/>
                </a:ext>
              </a:extLst>
            </p:cNvPr>
            <p:cNvGrpSpPr/>
            <p:nvPr/>
          </p:nvGrpSpPr>
          <p:grpSpPr>
            <a:xfrm>
              <a:off x="6355648" y="1820914"/>
              <a:ext cx="4362586" cy="1746317"/>
              <a:chOff x="6329285" y="3409243"/>
              <a:chExt cx="4362586" cy="1746317"/>
            </a:xfrm>
          </p:grpSpPr>
          <p:sp>
            <p:nvSpPr>
              <p:cNvPr id="108" name="Rectangle 66">
                <a:extLst>
                  <a:ext uri="{FF2B5EF4-FFF2-40B4-BE49-F238E27FC236}">
                    <a16:creationId xmlns:a16="http://schemas.microsoft.com/office/drawing/2014/main" id="{72FACC2F-B029-480F-8DEF-3386602E12D9}"/>
                  </a:ext>
                </a:extLst>
              </p:cNvPr>
              <p:cNvSpPr/>
              <p:nvPr/>
            </p:nvSpPr>
            <p:spPr>
              <a:xfrm>
                <a:off x="6329285" y="3409243"/>
                <a:ext cx="4362586" cy="17463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Straight Connector 67">
                <a:extLst>
                  <a:ext uri="{FF2B5EF4-FFF2-40B4-BE49-F238E27FC236}">
                    <a16:creationId xmlns:a16="http://schemas.microsoft.com/office/drawing/2014/main" id="{E5EBDCDE-432C-4D65-BA00-7FCF2661C049}"/>
                  </a:ext>
                </a:extLst>
              </p:cNvPr>
              <p:cNvCxnSpPr/>
              <p:nvPr/>
            </p:nvCxnSpPr>
            <p:spPr>
              <a:xfrm flipH="1">
                <a:off x="6383352" y="4079869"/>
                <a:ext cx="1368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68">
                <a:extLst>
                  <a:ext uri="{FF2B5EF4-FFF2-40B4-BE49-F238E27FC236}">
                    <a16:creationId xmlns:a16="http://schemas.microsoft.com/office/drawing/2014/main" id="{939346FE-B8AE-4B74-B9A0-10508FE36C0E}"/>
                  </a:ext>
                </a:extLst>
              </p:cNvPr>
              <p:cNvCxnSpPr/>
              <p:nvPr/>
            </p:nvCxnSpPr>
            <p:spPr>
              <a:xfrm flipH="1">
                <a:off x="6383352" y="4546594"/>
                <a:ext cx="136800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69">
                <a:extLst>
                  <a:ext uri="{FF2B5EF4-FFF2-40B4-BE49-F238E27FC236}">
                    <a16:creationId xmlns:a16="http://schemas.microsoft.com/office/drawing/2014/main" id="{F76FD742-C421-4EE2-8992-E3A1E046F41D}"/>
                  </a:ext>
                </a:extLst>
              </p:cNvPr>
              <p:cNvCxnSpPr/>
              <p:nvPr/>
            </p:nvCxnSpPr>
            <p:spPr>
              <a:xfrm flipH="1">
                <a:off x="6390972" y="5013319"/>
                <a:ext cx="1368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70">
                <a:extLst>
                  <a:ext uri="{FF2B5EF4-FFF2-40B4-BE49-F238E27FC236}">
                    <a16:creationId xmlns:a16="http://schemas.microsoft.com/office/drawing/2014/main" id="{DB3EBC8D-3F61-44FD-BBA6-022E9BDE84E2}"/>
                  </a:ext>
                </a:extLst>
              </p:cNvPr>
              <p:cNvGrpSpPr/>
              <p:nvPr/>
            </p:nvGrpSpPr>
            <p:grpSpPr>
              <a:xfrm rot="5400000">
                <a:off x="7386879" y="4445235"/>
                <a:ext cx="1065846" cy="190976"/>
                <a:chOff x="6543675" y="4210050"/>
                <a:chExt cx="714375" cy="171450"/>
              </a:xfrm>
            </p:grpSpPr>
            <p:cxnSp>
              <p:nvCxnSpPr>
                <p:cNvPr id="143" name="Straight Connector 99">
                  <a:extLst>
                    <a:ext uri="{FF2B5EF4-FFF2-40B4-BE49-F238E27FC236}">
                      <a16:creationId xmlns:a16="http://schemas.microsoft.com/office/drawing/2014/main" id="{2B5C85D6-EE28-4AF8-9EA2-5537AE0C174A}"/>
                    </a:ext>
                  </a:extLst>
                </p:cNvPr>
                <p:cNvCxnSpPr/>
                <p:nvPr/>
              </p:nvCxnSpPr>
              <p:spPr>
                <a:xfrm>
                  <a:off x="654367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00">
                  <a:extLst>
                    <a:ext uri="{FF2B5EF4-FFF2-40B4-BE49-F238E27FC236}">
                      <a16:creationId xmlns:a16="http://schemas.microsoft.com/office/drawing/2014/main" id="{1BE3A399-9685-4167-AEFD-C0F2444466A4}"/>
                    </a:ext>
                  </a:extLst>
                </p:cNvPr>
                <p:cNvCxnSpPr/>
                <p:nvPr/>
              </p:nvCxnSpPr>
              <p:spPr>
                <a:xfrm>
                  <a:off x="6613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01">
                  <a:extLst>
                    <a:ext uri="{FF2B5EF4-FFF2-40B4-BE49-F238E27FC236}">
                      <a16:creationId xmlns:a16="http://schemas.microsoft.com/office/drawing/2014/main" id="{53CD60B2-AD43-48D4-A779-C2EECEAC6223}"/>
                    </a:ext>
                  </a:extLst>
                </p:cNvPr>
                <p:cNvCxnSpPr/>
                <p:nvPr/>
              </p:nvCxnSpPr>
              <p:spPr>
                <a:xfrm>
                  <a:off x="6680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02">
                  <a:extLst>
                    <a:ext uri="{FF2B5EF4-FFF2-40B4-BE49-F238E27FC236}">
                      <a16:creationId xmlns:a16="http://schemas.microsoft.com/office/drawing/2014/main" id="{E04FE197-1A35-46F0-8330-C06B96563533}"/>
                    </a:ext>
                  </a:extLst>
                </p:cNvPr>
                <p:cNvCxnSpPr/>
                <p:nvPr/>
              </p:nvCxnSpPr>
              <p:spPr>
                <a:xfrm>
                  <a:off x="67437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03">
                  <a:extLst>
                    <a:ext uri="{FF2B5EF4-FFF2-40B4-BE49-F238E27FC236}">
                      <a16:creationId xmlns:a16="http://schemas.microsoft.com/office/drawing/2014/main" id="{37F95A7C-CD8A-4C8F-9694-FB4D86197BC4}"/>
                    </a:ext>
                  </a:extLst>
                </p:cNvPr>
                <p:cNvCxnSpPr/>
                <p:nvPr/>
              </p:nvCxnSpPr>
              <p:spPr>
                <a:xfrm>
                  <a:off x="68040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04">
                  <a:extLst>
                    <a:ext uri="{FF2B5EF4-FFF2-40B4-BE49-F238E27FC236}">
                      <a16:creationId xmlns:a16="http://schemas.microsoft.com/office/drawing/2014/main" id="{153BA85D-D79E-489C-9020-0A237CF2A116}"/>
                    </a:ext>
                  </a:extLst>
                </p:cNvPr>
                <p:cNvCxnSpPr/>
                <p:nvPr/>
              </p:nvCxnSpPr>
              <p:spPr>
                <a:xfrm>
                  <a:off x="6867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05">
                  <a:extLst>
                    <a:ext uri="{FF2B5EF4-FFF2-40B4-BE49-F238E27FC236}">
                      <a16:creationId xmlns:a16="http://schemas.microsoft.com/office/drawing/2014/main" id="{5D03805E-DAC1-42F1-AE81-4C3417859D48}"/>
                    </a:ext>
                  </a:extLst>
                </p:cNvPr>
                <p:cNvCxnSpPr/>
                <p:nvPr/>
              </p:nvCxnSpPr>
              <p:spPr>
                <a:xfrm>
                  <a:off x="6934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06">
                  <a:extLst>
                    <a:ext uri="{FF2B5EF4-FFF2-40B4-BE49-F238E27FC236}">
                      <a16:creationId xmlns:a16="http://schemas.microsoft.com/office/drawing/2014/main" id="{E27E7CE6-1A2F-42D0-AE3A-F2FCAD96411C}"/>
                    </a:ext>
                  </a:extLst>
                </p:cNvPr>
                <p:cNvCxnSpPr/>
                <p:nvPr/>
              </p:nvCxnSpPr>
              <p:spPr>
                <a:xfrm>
                  <a:off x="7004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07">
                  <a:extLst>
                    <a:ext uri="{FF2B5EF4-FFF2-40B4-BE49-F238E27FC236}">
                      <a16:creationId xmlns:a16="http://schemas.microsoft.com/office/drawing/2014/main" id="{1C954D1E-321E-41FC-97F7-1B77B5BDB683}"/>
                    </a:ext>
                  </a:extLst>
                </p:cNvPr>
                <p:cNvCxnSpPr/>
                <p:nvPr/>
              </p:nvCxnSpPr>
              <p:spPr>
                <a:xfrm>
                  <a:off x="70707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08">
                  <a:extLst>
                    <a:ext uri="{FF2B5EF4-FFF2-40B4-BE49-F238E27FC236}">
                      <a16:creationId xmlns:a16="http://schemas.microsoft.com/office/drawing/2014/main" id="{35EBA05A-68BB-4B4C-8941-9252AB0C0099}"/>
                    </a:ext>
                  </a:extLst>
                </p:cNvPr>
                <p:cNvCxnSpPr/>
                <p:nvPr/>
              </p:nvCxnSpPr>
              <p:spPr>
                <a:xfrm>
                  <a:off x="71342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09">
                  <a:extLst>
                    <a:ext uri="{FF2B5EF4-FFF2-40B4-BE49-F238E27FC236}">
                      <a16:creationId xmlns:a16="http://schemas.microsoft.com/office/drawing/2014/main" id="{2090A190-907D-46DC-8469-59420330A8B6}"/>
                    </a:ext>
                  </a:extLst>
                </p:cNvPr>
                <p:cNvCxnSpPr/>
                <p:nvPr/>
              </p:nvCxnSpPr>
              <p:spPr>
                <a:xfrm>
                  <a:off x="71945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Connector 110">
                  <a:extLst>
                    <a:ext uri="{FF2B5EF4-FFF2-40B4-BE49-F238E27FC236}">
                      <a16:creationId xmlns:a16="http://schemas.microsoft.com/office/drawing/2014/main" id="{8E886A67-F41F-42D1-A60F-660265F5B31F}"/>
                    </a:ext>
                  </a:extLst>
                </p:cNvPr>
                <p:cNvCxnSpPr/>
                <p:nvPr/>
              </p:nvCxnSpPr>
              <p:spPr>
                <a:xfrm>
                  <a:off x="7258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71">
                <a:extLst>
                  <a:ext uri="{FF2B5EF4-FFF2-40B4-BE49-F238E27FC236}">
                    <a16:creationId xmlns:a16="http://schemas.microsoft.com/office/drawing/2014/main" id="{D8F81B44-374E-44D7-88FB-CCE97958156E}"/>
                  </a:ext>
                </a:extLst>
              </p:cNvPr>
              <p:cNvGrpSpPr/>
              <p:nvPr/>
            </p:nvGrpSpPr>
            <p:grpSpPr>
              <a:xfrm rot="5400000">
                <a:off x="9354920" y="3377288"/>
                <a:ext cx="1146166" cy="1368000"/>
                <a:chOff x="2895606" y="2546350"/>
                <a:chExt cx="1146166" cy="1371600"/>
              </a:xfrm>
            </p:grpSpPr>
            <p:cxnSp>
              <p:nvCxnSpPr>
                <p:cNvPr id="126" name="Straight Connector 82">
                  <a:extLst>
                    <a:ext uri="{FF2B5EF4-FFF2-40B4-BE49-F238E27FC236}">
                      <a16:creationId xmlns:a16="http://schemas.microsoft.com/office/drawing/2014/main" id="{087C5740-E8FF-4F3C-B932-65FEB97B8E59}"/>
                    </a:ext>
                  </a:extLst>
                </p:cNvPr>
                <p:cNvCxnSpPr/>
                <p:nvPr/>
              </p:nvCxnSpPr>
              <p:spPr>
                <a:xfrm>
                  <a:off x="2984500" y="2546350"/>
                  <a:ext cx="0" cy="11239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83">
                  <a:extLst>
                    <a:ext uri="{FF2B5EF4-FFF2-40B4-BE49-F238E27FC236}">
                      <a16:creationId xmlns:a16="http://schemas.microsoft.com/office/drawing/2014/main" id="{F79970DE-FBA6-4411-9DAC-9B70557688F0}"/>
                    </a:ext>
                  </a:extLst>
                </p:cNvPr>
                <p:cNvCxnSpPr/>
                <p:nvPr/>
              </p:nvCxnSpPr>
              <p:spPr>
                <a:xfrm>
                  <a:off x="3441700" y="2546350"/>
                  <a:ext cx="0" cy="112395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84">
                  <a:extLst>
                    <a:ext uri="{FF2B5EF4-FFF2-40B4-BE49-F238E27FC236}">
                      <a16:creationId xmlns:a16="http://schemas.microsoft.com/office/drawing/2014/main" id="{9B518218-36BB-4BA3-961C-98F1D4561E38}"/>
                    </a:ext>
                  </a:extLst>
                </p:cNvPr>
                <p:cNvCxnSpPr/>
                <p:nvPr/>
              </p:nvCxnSpPr>
              <p:spPr>
                <a:xfrm>
                  <a:off x="3937000" y="2546350"/>
                  <a:ext cx="0" cy="11239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9" name="Group 85">
                  <a:extLst>
                    <a:ext uri="{FF2B5EF4-FFF2-40B4-BE49-F238E27FC236}">
                      <a16:creationId xmlns:a16="http://schemas.microsoft.com/office/drawing/2014/main" id="{B0464105-B200-4D76-A613-BB425D64CC2F}"/>
                    </a:ext>
                  </a:extLst>
                </p:cNvPr>
                <p:cNvGrpSpPr/>
                <p:nvPr/>
              </p:nvGrpSpPr>
              <p:grpSpPr>
                <a:xfrm>
                  <a:off x="2895606" y="3746500"/>
                  <a:ext cx="1146166" cy="171450"/>
                  <a:chOff x="6543675" y="4210050"/>
                  <a:chExt cx="714375" cy="171450"/>
                </a:xfrm>
              </p:grpSpPr>
              <p:cxnSp>
                <p:nvCxnSpPr>
                  <p:cNvPr id="131" name="Straight Connector 87">
                    <a:extLst>
                      <a:ext uri="{FF2B5EF4-FFF2-40B4-BE49-F238E27FC236}">
                        <a16:creationId xmlns:a16="http://schemas.microsoft.com/office/drawing/2014/main" id="{92A00D7B-EB00-4F80-95AF-EE3C00C3DE20}"/>
                      </a:ext>
                    </a:extLst>
                  </p:cNvPr>
                  <p:cNvCxnSpPr/>
                  <p:nvPr/>
                </p:nvCxnSpPr>
                <p:spPr>
                  <a:xfrm>
                    <a:off x="654367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88">
                    <a:extLst>
                      <a:ext uri="{FF2B5EF4-FFF2-40B4-BE49-F238E27FC236}">
                        <a16:creationId xmlns:a16="http://schemas.microsoft.com/office/drawing/2014/main" id="{2DD2EEB4-918B-41B5-B4CE-66518CD87034}"/>
                      </a:ext>
                    </a:extLst>
                  </p:cNvPr>
                  <p:cNvCxnSpPr/>
                  <p:nvPr/>
                </p:nvCxnSpPr>
                <p:spPr>
                  <a:xfrm>
                    <a:off x="66135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89">
                    <a:extLst>
                      <a:ext uri="{FF2B5EF4-FFF2-40B4-BE49-F238E27FC236}">
                        <a16:creationId xmlns:a16="http://schemas.microsoft.com/office/drawing/2014/main" id="{AE0A446A-529F-464D-A1D9-E6C5101B8ED5}"/>
                      </a:ext>
                    </a:extLst>
                  </p:cNvPr>
                  <p:cNvCxnSpPr/>
                  <p:nvPr/>
                </p:nvCxnSpPr>
                <p:spPr>
                  <a:xfrm>
                    <a:off x="668020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90">
                    <a:extLst>
                      <a:ext uri="{FF2B5EF4-FFF2-40B4-BE49-F238E27FC236}">
                        <a16:creationId xmlns:a16="http://schemas.microsoft.com/office/drawing/2014/main" id="{43A3B6AA-8C6C-4F05-A13E-E632274A28FC}"/>
                      </a:ext>
                    </a:extLst>
                  </p:cNvPr>
                  <p:cNvCxnSpPr/>
                  <p:nvPr/>
                </p:nvCxnSpPr>
                <p:spPr>
                  <a:xfrm>
                    <a:off x="674370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91">
                    <a:extLst>
                      <a:ext uri="{FF2B5EF4-FFF2-40B4-BE49-F238E27FC236}">
                        <a16:creationId xmlns:a16="http://schemas.microsoft.com/office/drawing/2014/main" id="{68432429-CA8C-4A97-B269-89FFF31F47AB}"/>
                      </a:ext>
                    </a:extLst>
                  </p:cNvPr>
                  <p:cNvCxnSpPr/>
                  <p:nvPr/>
                </p:nvCxnSpPr>
                <p:spPr>
                  <a:xfrm>
                    <a:off x="68040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92">
                    <a:extLst>
                      <a:ext uri="{FF2B5EF4-FFF2-40B4-BE49-F238E27FC236}">
                        <a16:creationId xmlns:a16="http://schemas.microsoft.com/office/drawing/2014/main" id="{B176193C-C355-442E-87DD-1F3F8C014DF7}"/>
                      </a:ext>
                    </a:extLst>
                  </p:cNvPr>
                  <p:cNvCxnSpPr/>
                  <p:nvPr/>
                </p:nvCxnSpPr>
                <p:spPr>
                  <a:xfrm>
                    <a:off x="68675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93">
                    <a:extLst>
                      <a:ext uri="{FF2B5EF4-FFF2-40B4-BE49-F238E27FC236}">
                        <a16:creationId xmlns:a16="http://schemas.microsoft.com/office/drawing/2014/main" id="{941EB1A4-D694-490F-AE4F-1E9F249DF905}"/>
                      </a:ext>
                    </a:extLst>
                  </p:cNvPr>
                  <p:cNvCxnSpPr/>
                  <p:nvPr/>
                </p:nvCxnSpPr>
                <p:spPr>
                  <a:xfrm>
                    <a:off x="693420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94">
                    <a:extLst>
                      <a:ext uri="{FF2B5EF4-FFF2-40B4-BE49-F238E27FC236}">
                        <a16:creationId xmlns:a16="http://schemas.microsoft.com/office/drawing/2014/main" id="{BC774CB7-9305-4557-86F8-03101D01B5C2}"/>
                      </a:ext>
                    </a:extLst>
                  </p:cNvPr>
                  <p:cNvCxnSpPr/>
                  <p:nvPr/>
                </p:nvCxnSpPr>
                <p:spPr>
                  <a:xfrm>
                    <a:off x="700405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95">
                    <a:extLst>
                      <a:ext uri="{FF2B5EF4-FFF2-40B4-BE49-F238E27FC236}">
                        <a16:creationId xmlns:a16="http://schemas.microsoft.com/office/drawing/2014/main" id="{BA15C963-5134-4930-9EA1-2CFC4E832335}"/>
                      </a:ext>
                    </a:extLst>
                  </p:cNvPr>
                  <p:cNvCxnSpPr/>
                  <p:nvPr/>
                </p:nvCxnSpPr>
                <p:spPr>
                  <a:xfrm>
                    <a:off x="70707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96">
                    <a:extLst>
                      <a:ext uri="{FF2B5EF4-FFF2-40B4-BE49-F238E27FC236}">
                        <a16:creationId xmlns:a16="http://schemas.microsoft.com/office/drawing/2014/main" id="{86C9A791-BA9C-4FBC-87F4-BD8A0CC056DC}"/>
                      </a:ext>
                    </a:extLst>
                  </p:cNvPr>
                  <p:cNvCxnSpPr/>
                  <p:nvPr/>
                </p:nvCxnSpPr>
                <p:spPr>
                  <a:xfrm>
                    <a:off x="71342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97">
                    <a:extLst>
                      <a:ext uri="{FF2B5EF4-FFF2-40B4-BE49-F238E27FC236}">
                        <a16:creationId xmlns:a16="http://schemas.microsoft.com/office/drawing/2014/main" id="{5B1B56B2-E1C1-4416-9917-4827BBA79F91}"/>
                      </a:ext>
                    </a:extLst>
                  </p:cNvPr>
                  <p:cNvCxnSpPr/>
                  <p:nvPr/>
                </p:nvCxnSpPr>
                <p:spPr>
                  <a:xfrm>
                    <a:off x="719455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98">
                    <a:extLst>
                      <a:ext uri="{FF2B5EF4-FFF2-40B4-BE49-F238E27FC236}">
                        <a16:creationId xmlns:a16="http://schemas.microsoft.com/office/drawing/2014/main" id="{7AB6FCF5-FD05-46E1-890A-414756A40DC0}"/>
                      </a:ext>
                    </a:extLst>
                  </p:cNvPr>
                  <p:cNvCxnSpPr/>
                  <p:nvPr/>
                </p:nvCxnSpPr>
                <p:spPr>
                  <a:xfrm>
                    <a:off x="725805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30" name="Straight Connector 86">
                  <a:extLst>
                    <a:ext uri="{FF2B5EF4-FFF2-40B4-BE49-F238E27FC236}">
                      <a16:creationId xmlns:a16="http://schemas.microsoft.com/office/drawing/2014/main" id="{A50C785D-1047-4940-9471-7661D37611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984501" y="3670300"/>
                  <a:ext cx="457199" cy="0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Straight Connector 72">
                <a:extLst>
                  <a:ext uri="{FF2B5EF4-FFF2-40B4-BE49-F238E27FC236}">
                    <a16:creationId xmlns:a16="http://schemas.microsoft.com/office/drawing/2014/main" id="{7D425928-36EA-4303-900F-EB75F219F6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82575" y="4546594"/>
                <a:ext cx="4762" cy="466725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5" name="Picture 73">
                <a:extLst>
                  <a:ext uri="{FF2B5EF4-FFF2-40B4-BE49-F238E27FC236}">
                    <a16:creationId xmlns:a16="http://schemas.microsoft.com/office/drawing/2014/main" id="{3A7D05D5-D4B8-41C8-B03E-F79F1DB765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7383091" y="4490371"/>
                <a:ext cx="288000" cy="576000"/>
              </a:xfrm>
              <a:prstGeom prst="rect">
                <a:avLst/>
              </a:prstGeom>
            </p:spPr>
          </p:pic>
          <p:pic>
            <p:nvPicPr>
              <p:cNvPr id="116" name="Picture 78">
                <a:extLst>
                  <a:ext uri="{FF2B5EF4-FFF2-40B4-BE49-F238E27FC236}">
                    <a16:creationId xmlns:a16="http://schemas.microsoft.com/office/drawing/2014/main" id="{321BF6B3-17B8-4EF7-B71A-C5A4D4C926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9674010" y="3993949"/>
                <a:ext cx="288000" cy="576000"/>
              </a:xfrm>
              <a:prstGeom prst="rect">
                <a:avLst/>
              </a:prstGeom>
            </p:spPr>
          </p:pic>
          <p:pic>
            <p:nvPicPr>
              <p:cNvPr id="117" name="Picture 79">
                <a:extLst>
                  <a:ext uri="{FF2B5EF4-FFF2-40B4-BE49-F238E27FC236}">
                    <a16:creationId xmlns:a16="http://schemas.microsoft.com/office/drawing/2014/main" id="{6BBDA449-A5B2-41CB-8C8B-2F6FC76299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4604180">
                <a:off x="8437235" y="4387149"/>
                <a:ext cx="288000" cy="576000"/>
              </a:xfrm>
              <a:prstGeom prst="rect">
                <a:avLst/>
              </a:prstGeom>
            </p:spPr>
          </p:pic>
          <p:cxnSp>
            <p:nvCxnSpPr>
              <p:cNvPr id="118" name="Straight Connector 112">
                <a:extLst>
                  <a:ext uri="{FF2B5EF4-FFF2-40B4-BE49-F238E27FC236}">
                    <a16:creationId xmlns:a16="http://schemas.microsoft.com/office/drawing/2014/main" id="{53970289-F774-4CBC-BF5D-EFD62EAD11F1}"/>
                  </a:ext>
                </a:extLst>
              </p:cNvPr>
              <p:cNvCxnSpPr/>
              <p:nvPr/>
            </p:nvCxnSpPr>
            <p:spPr>
              <a:xfrm flipH="1">
                <a:off x="6390972" y="3578749"/>
                <a:ext cx="1368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3">
                <a:extLst>
                  <a:ext uri="{FF2B5EF4-FFF2-40B4-BE49-F238E27FC236}">
                    <a16:creationId xmlns:a16="http://schemas.microsoft.com/office/drawing/2014/main" id="{155AF018-B2E3-4CFB-9D61-FDF1F1DDD712}"/>
                  </a:ext>
                </a:extLst>
              </p:cNvPr>
              <p:cNvCxnSpPr/>
              <p:nvPr/>
            </p:nvCxnSpPr>
            <p:spPr>
              <a:xfrm rot="5400000">
                <a:off x="7916164" y="3412894"/>
                <a:ext cx="0" cy="1710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4">
                <a:extLst>
                  <a:ext uri="{FF2B5EF4-FFF2-40B4-BE49-F238E27FC236}">
                    <a16:creationId xmlns:a16="http://schemas.microsoft.com/office/drawing/2014/main" id="{AEEC3B40-E54B-48D3-994B-8A0AC26F738F}"/>
                  </a:ext>
                </a:extLst>
              </p:cNvPr>
              <p:cNvCxnSpPr/>
              <p:nvPr/>
            </p:nvCxnSpPr>
            <p:spPr>
              <a:xfrm rot="5400000">
                <a:off x="7916164" y="3519869"/>
                <a:ext cx="0" cy="1710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15">
                <a:extLst>
                  <a:ext uri="{FF2B5EF4-FFF2-40B4-BE49-F238E27FC236}">
                    <a16:creationId xmlns:a16="http://schemas.microsoft.com/office/drawing/2014/main" id="{E735FE22-DB06-476E-A38F-7BAEACAD1077}"/>
                  </a:ext>
                </a:extLst>
              </p:cNvPr>
              <p:cNvCxnSpPr/>
              <p:nvPr/>
            </p:nvCxnSpPr>
            <p:spPr>
              <a:xfrm rot="5400000">
                <a:off x="7916164" y="3621750"/>
                <a:ext cx="0" cy="1710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16">
                <a:extLst>
                  <a:ext uri="{FF2B5EF4-FFF2-40B4-BE49-F238E27FC236}">
                    <a16:creationId xmlns:a16="http://schemas.microsoft.com/office/drawing/2014/main" id="{9898F160-AC64-4F07-B0E9-8C52C236C4E3}"/>
                  </a:ext>
                </a:extLst>
              </p:cNvPr>
              <p:cNvCxnSpPr/>
              <p:nvPr/>
            </p:nvCxnSpPr>
            <p:spPr>
              <a:xfrm rot="5400000">
                <a:off x="7916164" y="3718538"/>
                <a:ext cx="0" cy="1710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17">
                <a:extLst>
                  <a:ext uri="{FF2B5EF4-FFF2-40B4-BE49-F238E27FC236}">
                    <a16:creationId xmlns:a16="http://schemas.microsoft.com/office/drawing/2014/main" id="{4A1588E6-A276-412B-B5C5-D698E30D1DEF}"/>
                  </a:ext>
                </a:extLst>
              </p:cNvPr>
              <p:cNvCxnSpPr/>
              <p:nvPr/>
            </p:nvCxnSpPr>
            <p:spPr>
              <a:xfrm rot="5400000">
                <a:off x="7916164" y="3820419"/>
                <a:ext cx="0" cy="17100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19">
                <a:extLst>
                  <a:ext uri="{FF2B5EF4-FFF2-40B4-BE49-F238E27FC236}">
                    <a16:creationId xmlns:a16="http://schemas.microsoft.com/office/drawing/2014/main" id="{28A3CC10-F2C2-4470-9749-1CBE6D351D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40659" y="4779335"/>
                <a:ext cx="2781377" cy="49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" name="TextBox 74">
                <a:extLst>
                  <a:ext uri="{FF2B5EF4-FFF2-40B4-BE49-F238E27FC236}">
                    <a16:creationId xmlns:a16="http://schemas.microsoft.com/office/drawing/2014/main" id="{8115215C-BC3C-4A3A-B497-F6ED42B80658}"/>
                  </a:ext>
                </a:extLst>
              </p:cNvPr>
              <p:cNvSpPr txBox="1"/>
              <p:nvPr/>
            </p:nvSpPr>
            <p:spPr>
              <a:xfrm>
                <a:off x="7291679" y="4647047"/>
                <a:ext cx="6331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</a:rPr>
                  <a:t>ego</a:t>
                </a:r>
                <a:endParaRPr lang="zh-CN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4" name="Arc 203">
              <a:extLst>
                <a:ext uri="{FF2B5EF4-FFF2-40B4-BE49-F238E27FC236}">
                  <a16:creationId xmlns:a16="http://schemas.microsoft.com/office/drawing/2014/main" id="{285C5474-51F6-4D7E-A83D-3495EF481EED}"/>
                </a:ext>
              </a:extLst>
            </p:cNvPr>
            <p:cNvSpPr/>
            <p:nvPr/>
          </p:nvSpPr>
          <p:spPr>
            <a:xfrm flipV="1">
              <a:off x="6506669" y="2234246"/>
              <a:ext cx="2558491" cy="962304"/>
            </a:xfrm>
            <a:prstGeom prst="arc">
              <a:avLst>
                <a:gd name="adj1" fmla="val 16763974"/>
                <a:gd name="adj2" fmla="val 20207782"/>
              </a:avLst>
            </a:prstGeom>
            <a:ln w="285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5" name="Straight Connector 204">
              <a:extLst>
                <a:ext uri="{FF2B5EF4-FFF2-40B4-BE49-F238E27FC236}">
                  <a16:creationId xmlns:a16="http://schemas.microsoft.com/office/drawing/2014/main" id="{CE713AC5-750F-4A48-B2D2-70E3C746FE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6761" y="2938725"/>
              <a:ext cx="984347" cy="25228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208">
              <a:extLst>
                <a:ext uri="{FF2B5EF4-FFF2-40B4-BE49-F238E27FC236}">
                  <a16:creationId xmlns:a16="http://schemas.microsoft.com/office/drawing/2014/main" id="{7661AE64-5CEB-4837-9A76-7B2FA0C5A234}"/>
                </a:ext>
              </a:extLst>
            </p:cNvPr>
            <p:cNvSpPr txBox="1"/>
            <p:nvPr/>
          </p:nvSpPr>
          <p:spPr>
            <a:xfrm>
              <a:off x="8024735" y="2016625"/>
              <a:ext cx="12579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弯道半径</a:t>
              </a:r>
              <a:r>
                <a:rPr lang="en-US" altLang="zh-CN" sz="1000" dirty="0"/>
                <a:t>&gt;=250</a:t>
              </a:r>
              <a:r>
                <a:rPr lang="zh-CN" altLang="en-US" sz="1000" dirty="0"/>
                <a:t>米</a:t>
              </a:r>
            </a:p>
          </p:txBody>
        </p:sp>
        <p:cxnSp>
          <p:nvCxnSpPr>
            <p:cNvPr id="107" name="Straight Arrow Connector 209">
              <a:extLst>
                <a:ext uri="{FF2B5EF4-FFF2-40B4-BE49-F238E27FC236}">
                  <a16:creationId xmlns:a16="http://schemas.microsoft.com/office/drawing/2014/main" id="{61D81CFF-57D5-4CEF-9FFB-957CEC279201}"/>
                </a:ext>
              </a:extLst>
            </p:cNvPr>
            <p:cNvCxnSpPr>
              <a:cxnSpLocks/>
            </p:cNvCxnSpPr>
            <p:nvPr/>
          </p:nvCxnSpPr>
          <p:spPr>
            <a:xfrm>
              <a:off x="8349009" y="2384344"/>
              <a:ext cx="198524" cy="7122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1475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2F64D-2DD4-4608-9873-EAFC27BEF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en-US" altLang="zh-CN" sz="2800" dirty="0"/>
              <a:t>TJA- lateral deviation</a:t>
            </a:r>
            <a:r>
              <a:rPr lang="zh-CN" altLang="en-US" sz="2800" dirty="0"/>
              <a:t>示例</a:t>
            </a:r>
          </a:p>
        </p:txBody>
      </p:sp>
      <p:sp>
        <p:nvSpPr>
          <p:cNvPr id="3" name="Rectangle 62">
            <a:extLst>
              <a:ext uri="{FF2B5EF4-FFF2-40B4-BE49-F238E27FC236}">
                <a16:creationId xmlns:a16="http://schemas.microsoft.com/office/drawing/2014/main" id="{01F32EBC-F75D-4116-B4C3-3322569F96F3}"/>
              </a:ext>
            </a:extLst>
          </p:cNvPr>
          <p:cNvSpPr/>
          <p:nvPr/>
        </p:nvSpPr>
        <p:spPr>
          <a:xfrm>
            <a:off x="6691313" y="1820914"/>
            <a:ext cx="3940574" cy="1746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Connector 63">
            <a:extLst>
              <a:ext uri="{FF2B5EF4-FFF2-40B4-BE49-F238E27FC236}">
                <a16:creationId xmlns:a16="http://schemas.microsoft.com/office/drawing/2014/main" id="{A7FC2B78-AE7D-47B7-A73C-D03602F8C868}"/>
              </a:ext>
            </a:extLst>
          </p:cNvPr>
          <p:cNvCxnSpPr>
            <a:cxnSpLocks/>
          </p:cNvCxnSpPr>
          <p:nvPr/>
        </p:nvCxnSpPr>
        <p:spPr>
          <a:xfrm flipH="1">
            <a:off x="6767519" y="2491540"/>
            <a:ext cx="10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64">
            <a:extLst>
              <a:ext uri="{FF2B5EF4-FFF2-40B4-BE49-F238E27FC236}">
                <a16:creationId xmlns:a16="http://schemas.microsoft.com/office/drawing/2014/main" id="{7F5A4A8E-FABD-4485-AC71-EF3110C10876}"/>
              </a:ext>
            </a:extLst>
          </p:cNvPr>
          <p:cNvCxnSpPr>
            <a:cxnSpLocks/>
          </p:cNvCxnSpPr>
          <p:nvPr/>
        </p:nvCxnSpPr>
        <p:spPr>
          <a:xfrm flipH="1">
            <a:off x="6767519" y="2958265"/>
            <a:ext cx="10440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65">
            <a:extLst>
              <a:ext uri="{FF2B5EF4-FFF2-40B4-BE49-F238E27FC236}">
                <a16:creationId xmlns:a16="http://schemas.microsoft.com/office/drawing/2014/main" id="{71128590-D8C4-4A72-B463-9D3CC5D9BCAA}"/>
              </a:ext>
            </a:extLst>
          </p:cNvPr>
          <p:cNvCxnSpPr>
            <a:cxnSpLocks/>
          </p:cNvCxnSpPr>
          <p:nvPr/>
        </p:nvCxnSpPr>
        <p:spPr>
          <a:xfrm flipH="1">
            <a:off x="6767519" y="3424990"/>
            <a:ext cx="10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6">
            <a:extLst>
              <a:ext uri="{FF2B5EF4-FFF2-40B4-BE49-F238E27FC236}">
                <a16:creationId xmlns:a16="http://schemas.microsoft.com/office/drawing/2014/main" id="{75BADF53-E0FA-4FFF-93C8-B0ECC60C8B12}"/>
              </a:ext>
            </a:extLst>
          </p:cNvPr>
          <p:cNvGrpSpPr/>
          <p:nvPr/>
        </p:nvGrpSpPr>
        <p:grpSpPr>
          <a:xfrm rot="5400000">
            <a:off x="7413242" y="2856906"/>
            <a:ext cx="1065846" cy="190976"/>
            <a:chOff x="6543675" y="4210050"/>
            <a:chExt cx="714375" cy="171450"/>
          </a:xfrm>
        </p:grpSpPr>
        <p:cxnSp>
          <p:nvCxnSpPr>
            <p:cNvPr id="8" name="Straight Connector 97">
              <a:extLst>
                <a:ext uri="{FF2B5EF4-FFF2-40B4-BE49-F238E27FC236}">
                  <a16:creationId xmlns:a16="http://schemas.microsoft.com/office/drawing/2014/main" id="{C63C759E-4B9B-421C-8FF3-5EC209110748}"/>
                </a:ext>
              </a:extLst>
            </p:cNvPr>
            <p:cNvCxnSpPr/>
            <p:nvPr/>
          </p:nvCxnSpPr>
          <p:spPr>
            <a:xfrm>
              <a:off x="6543675" y="4210050"/>
              <a:ext cx="0" cy="1714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98">
              <a:extLst>
                <a:ext uri="{FF2B5EF4-FFF2-40B4-BE49-F238E27FC236}">
                  <a16:creationId xmlns:a16="http://schemas.microsoft.com/office/drawing/2014/main" id="{099F5503-6079-4DE8-A8FF-FCA0982C9717}"/>
                </a:ext>
              </a:extLst>
            </p:cNvPr>
            <p:cNvCxnSpPr/>
            <p:nvPr/>
          </p:nvCxnSpPr>
          <p:spPr>
            <a:xfrm>
              <a:off x="6613525" y="4210050"/>
              <a:ext cx="0" cy="1714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9">
              <a:extLst>
                <a:ext uri="{FF2B5EF4-FFF2-40B4-BE49-F238E27FC236}">
                  <a16:creationId xmlns:a16="http://schemas.microsoft.com/office/drawing/2014/main" id="{04D93DED-E481-46EC-B79D-8EAC08CF283A}"/>
                </a:ext>
              </a:extLst>
            </p:cNvPr>
            <p:cNvCxnSpPr/>
            <p:nvPr/>
          </p:nvCxnSpPr>
          <p:spPr>
            <a:xfrm>
              <a:off x="6680200" y="4210050"/>
              <a:ext cx="0" cy="1714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0">
              <a:extLst>
                <a:ext uri="{FF2B5EF4-FFF2-40B4-BE49-F238E27FC236}">
                  <a16:creationId xmlns:a16="http://schemas.microsoft.com/office/drawing/2014/main" id="{ECAAB51F-FF3E-4F65-A59B-14EA73FE6830}"/>
                </a:ext>
              </a:extLst>
            </p:cNvPr>
            <p:cNvCxnSpPr/>
            <p:nvPr/>
          </p:nvCxnSpPr>
          <p:spPr>
            <a:xfrm>
              <a:off x="6743700" y="4210050"/>
              <a:ext cx="0" cy="1714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01">
              <a:extLst>
                <a:ext uri="{FF2B5EF4-FFF2-40B4-BE49-F238E27FC236}">
                  <a16:creationId xmlns:a16="http://schemas.microsoft.com/office/drawing/2014/main" id="{C6B58DFD-4A02-464A-A3B1-360A02942169}"/>
                </a:ext>
              </a:extLst>
            </p:cNvPr>
            <p:cNvCxnSpPr/>
            <p:nvPr/>
          </p:nvCxnSpPr>
          <p:spPr>
            <a:xfrm>
              <a:off x="6804025" y="4210050"/>
              <a:ext cx="0" cy="1714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02">
              <a:extLst>
                <a:ext uri="{FF2B5EF4-FFF2-40B4-BE49-F238E27FC236}">
                  <a16:creationId xmlns:a16="http://schemas.microsoft.com/office/drawing/2014/main" id="{003045C0-504C-4842-97FB-2920EACE5A59}"/>
                </a:ext>
              </a:extLst>
            </p:cNvPr>
            <p:cNvCxnSpPr/>
            <p:nvPr/>
          </p:nvCxnSpPr>
          <p:spPr>
            <a:xfrm>
              <a:off x="6867525" y="4210050"/>
              <a:ext cx="0" cy="1714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03">
              <a:extLst>
                <a:ext uri="{FF2B5EF4-FFF2-40B4-BE49-F238E27FC236}">
                  <a16:creationId xmlns:a16="http://schemas.microsoft.com/office/drawing/2014/main" id="{4668E2AE-A471-469B-B9C7-7877210AB0A9}"/>
                </a:ext>
              </a:extLst>
            </p:cNvPr>
            <p:cNvCxnSpPr/>
            <p:nvPr/>
          </p:nvCxnSpPr>
          <p:spPr>
            <a:xfrm>
              <a:off x="6934200" y="4210050"/>
              <a:ext cx="0" cy="1714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04">
              <a:extLst>
                <a:ext uri="{FF2B5EF4-FFF2-40B4-BE49-F238E27FC236}">
                  <a16:creationId xmlns:a16="http://schemas.microsoft.com/office/drawing/2014/main" id="{4B1DA0D2-787D-416B-A07D-993B63C5B9DA}"/>
                </a:ext>
              </a:extLst>
            </p:cNvPr>
            <p:cNvCxnSpPr/>
            <p:nvPr/>
          </p:nvCxnSpPr>
          <p:spPr>
            <a:xfrm>
              <a:off x="7004050" y="4210050"/>
              <a:ext cx="0" cy="1714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05">
              <a:extLst>
                <a:ext uri="{FF2B5EF4-FFF2-40B4-BE49-F238E27FC236}">
                  <a16:creationId xmlns:a16="http://schemas.microsoft.com/office/drawing/2014/main" id="{6369A246-F6AA-4CAE-ADE4-054DDBE72747}"/>
                </a:ext>
              </a:extLst>
            </p:cNvPr>
            <p:cNvCxnSpPr/>
            <p:nvPr/>
          </p:nvCxnSpPr>
          <p:spPr>
            <a:xfrm>
              <a:off x="7070725" y="4210050"/>
              <a:ext cx="0" cy="1714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06">
              <a:extLst>
                <a:ext uri="{FF2B5EF4-FFF2-40B4-BE49-F238E27FC236}">
                  <a16:creationId xmlns:a16="http://schemas.microsoft.com/office/drawing/2014/main" id="{AD0638F0-0E69-4E8C-8EAF-E23380E9CBEC}"/>
                </a:ext>
              </a:extLst>
            </p:cNvPr>
            <p:cNvCxnSpPr/>
            <p:nvPr/>
          </p:nvCxnSpPr>
          <p:spPr>
            <a:xfrm>
              <a:off x="7134225" y="4210050"/>
              <a:ext cx="0" cy="1714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07">
              <a:extLst>
                <a:ext uri="{FF2B5EF4-FFF2-40B4-BE49-F238E27FC236}">
                  <a16:creationId xmlns:a16="http://schemas.microsoft.com/office/drawing/2014/main" id="{3580902E-3D0E-479F-BA22-4B8664FE8975}"/>
                </a:ext>
              </a:extLst>
            </p:cNvPr>
            <p:cNvCxnSpPr/>
            <p:nvPr/>
          </p:nvCxnSpPr>
          <p:spPr>
            <a:xfrm>
              <a:off x="7194550" y="4210050"/>
              <a:ext cx="0" cy="1714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08">
              <a:extLst>
                <a:ext uri="{FF2B5EF4-FFF2-40B4-BE49-F238E27FC236}">
                  <a16:creationId xmlns:a16="http://schemas.microsoft.com/office/drawing/2014/main" id="{F769DD7B-2BED-4798-B8BD-05B6C8FDB6B4}"/>
                </a:ext>
              </a:extLst>
            </p:cNvPr>
            <p:cNvCxnSpPr/>
            <p:nvPr/>
          </p:nvCxnSpPr>
          <p:spPr>
            <a:xfrm>
              <a:off x="7258050" y="4210050"/>
              <a:ext cx="0" cy="1714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67">
            <a:extLst>
              <a:ext uri="{FF2B5EF4-FFF2-40B4-BE49-F238E27FC236}">
                <a16:creationId xmlns:a16="http://schemas.microsoft.com/office/drawing/2014/main" id="{68D6210C-A8B1-4E6E-9E9D-F40F6131385F}"/>
              </a:ext>
            </a:extLst>
          </p:cNvPr>
          <p:cNvGrpSpPr/>
          <p:nvPr/>
        </p:nvGrpSpPr>
        <p:grpSpPr>
          <a:xfrm rot="5400000">
            <a:off x="9397224" y="2157657"/>
            <a:ext cx="1146166" cy="1323156"/>
            <a:chOff x="2895606" y="2546350"/>
            <a:chExt cx="1146166" cy="1371600"/>
          </a:xfrm>
        </p:grpSpPr>
        <p:cxnSp>
          <p:nvCxnSpPr>
            <p:cNvPr id="21" name="Straight Connector 80">
              <a:extLst>
                <a:ext uri="{FF2B5EF4-FFF2-40B4-BE49-F238E27FC236}">
                  <a16:creationId xmlns:a16="http://schemas.microsoft.com/office/drawing/2014/main" id="{20E90D99-6ADD-4392-9E5F-DB3B4ADAFFF1}"/>
                </a:ext>
              </a:extLst>
            </p:cNvPr>
            <p:cNvCxnSpPr/>
            <p:nvPr/>
          </p:nvCxnSpPr>
          <p:spPr>
            <a:xfrm>
              <a:off x="2984500" y="2546350"/>
              <a:ext cx="0" cy="11239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81">
              <a:extLst>
                <a:ext uri="{FF2B5EF4-FFF2-40B4-BE49-F238E27FC236}">
                  <a16:creationId xmlns:a16="http://schemas.microsoft.com/office/drawing/2014/main" id="{258188D0-911D-4B1D-AE8E-9031058536AA}"/>
                </a:ext>
              </a:extLst>
            </p:cNvPr>
            <p:cNvCxnSpPr/>
            <p:nvPr/>
          </p:nvCxnSpPr>
          <p:spPr>
            <a:xfrm>
              <a:off x="3441700" y="2546350"/>
              <a:ext cx="0" cy="112395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82">
              <a:extLst>
                <a:ext uri="{FF2B5EF4-FFF2-40B4-BE49-F238E27FC236}">
                  <a16:creationId xmlns:a16="http://schemas.microsoft.com/office/drawing/2014/main" id="{203D174E-80B1-4977-9531-2ECFE9C41652}"/>
                </a:ext>
              </a:extLst>
            </p:cNvPr>
            <p:cNvCxnSpPr/>
            <p:nvPr/>
          </p:nvCxnSpPr>
          <p:spPr>
            <a:xfrm>
              <a:off x="3937000" y="2546350"/>
              <a:ext cx="0" cy="112395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83">
              <a:extLst>
                <a:ext uri="{FF2B5EF4-FFF2-40B4-BE49-F238E27FC236}">
                  <a16:creationId xmlns:a16="http://schemas.microsoft.com/office/drawing/2014/main" id="{7D01F9C6-7DA5-43AA-B471-2E1BC3415CB8}"/>
                </a:ext>
              </a:extLst>
            </p:cNvPr>
            <p:cNvGrpSpPr/>
            <p:nvPr/>
          </p:nvGrpSpPr>
          <p:grpSpPr>
            <a:xfrm>
              <a:off x="2895606" y="3746500"/>
              <a:ext cx="1146166" cy="171450"/>
              <a:chOff x="6543675" y="4210050"/>
              <a:chExt cx="714375" cy="171450"/>
            </a:xfrm>
          </p:grpSpPr>
          <p:cxnSp>
            <p:nvCxnSpPr>
              <p:cNvPr id="26" name="Straight Connector 85">
                <a:extLst>
                  <a:ext uri="{FF2B5EF4-FFF2-40B4-BE49-F238E27FC236}">
                    <a16:creationId xmlns:a16="http://schemas.microsoft.com/office/drawing/2014/main" id="{07D408CF-1471-4A32-9A17-1F7E41B657B2}"/>
                  </a:ext>
                </a:extLst>
              </p:cNvPr>
              <p:cNvCxnSpPr/>
              <p:nvPr/>
            </p:nvCxnSpPr>
            <p:spPr>
              <a:xfrm>
                <a:off x="654367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86">
                <a:extLst>
                  <a:ext uri="{FF2B5EF4-FFF2-40B4-BE49-F238E27FC236}">
                    <a16:creationId xmlns:a16="http://schemas.microsoft.com/office/drawing/2014/main" id="{227777F9-D705-4B4A-868D-1EBFF4613597}"/>
                  </a:ext>
                </a:extLst>
              </p:cNvPr>
              <p:cNvCxnSpPr/>
              <p:nvPr/>
            </p:nvCxnSpPr>
            <p:spPr>
              <a:xfrm>
                <a:off x="66167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87">
                <a:extLst>
                  <a:ext uri="{FF2B5EF4-FFF2-40B4-BE49-F238E27FC236}">
                    <a16:creationId xmlns:a16="http://schemas.microsoft.com/office/drawing/2014/main" id="{4C6D5689-5E26-4E26-8A79-D972EF506D83}"/>
                  </a:ext>
                </a:extLst>
              </p:cNvPr>
              <p:cNvCxnSpPr/>
              <p:nvPr/>
            </p:nvCxnSpPr>
            <p:spPr>
              <a:xfrm>
                <a:off x="66802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88">
                <a:extLst>
                  <a:ext uri="{FF2B5EF4-FFF2-40B4-BE49-F238E27FC236}">
                    <a16:creationId xmlns:a16="http://schemas.microsoft.com/office/drawing/2014/main" id="{39D2EBB0-EDCF-4C2E-B214-22B05FFA672F}"/>
                  </a:ext>
                </a:extLst>
              </p:cNvPr>
              <p:cNvCxnSpPr/>
              <p:nvPr/>
            </p:nvCxnSpPr>
            <p:spPr>
              <a:xfrm>
                <a:off x="67437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89">
                <a:extLst>
                  <a:ext uri="{FF2B5EF4-FFF2-40B4-BE49-F238E27FC236}">
                    <a16:creationId xmlns:a16="http://schemas.microsoft.com/office/drawing/2014/main" id="{F63DF3DC-E697-49CB-94F6-D6F312C72121}"/>
                  </a:ext>
                </a:extLst>
              </p:cNvPr>
              <p:cNvCxnSpPr/>
              <p:nvPr/>
            </p:nvCxnSpPr>
            <p:spPr>
              <a:xfrm>
                <a:off x="68040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90">
                <a:extLst>
                  <a:ext uri="{FF2B5EF4-FFF2-40B4-BE49-F238E27FC236}">
                    <a16:creationId xmlns:a16="http://schemas.microsoft.com/office/drawing/2014/main" id="{F2C4B2DB-85E5-4D9F-95B1-DC8588440CD6}"/>
                  </a:ext>
                </a:extLst>
              </p:cNvPr>
              <p:cNvCxnSpPr/>
              <p:nvPr/>
            </p:nvCxnSpPr>
            <p:spPr>
              <a:xfrm>
                <a:off x="68675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91">
                <a:extLst>
                  <a:ext uri="{FF2B5EF4-FFF2-40B4-BE49-F238E27FC236}">
                    <a16:creationId xmlns:a16="http://schemas.microsoft.com/office/drawing/2014/main" id="{9E3DAEB4-D501-478D-B4ED-ABC57C64D510}"/>
                  </a:ext>
                </a:extLst>
              </p:cNvPr>
              <p:cNvCxnSpPr/>
              <p:nvPr/>
            </p:nvCxnSpPr>
            <p:spPr>
              <a:xfrm>
                <a:off x="69342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92">
                <a:extLst>
                  <a:ext uri="{FF2B5EF4-FFF2-40B4-BE49-F238E27FC236}">
                    <a16:creationId xmlns:a16="http://schemas.microsoft.com/office/drawing/2014/main" id="{B4CC8A0B-0AB2-4210-AA68-BE8B99B78A0F}"/>
                  </a:ext>
                </a:extLst>
              </p:cNvPr>
              <p:cNvCxnSpPr/>
              <p:nvPr/>
            </p:nvCxnSpPr>
            <p:spPr>
              <a:xfrm>
                <a:off x="70040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93">
                <a:extLst>
                  <a:ext uri="{FF2B5EF4-FFF2-40B4-BE49-F238E27FC236}">
                    <a16:creationId xmlns:a16="http://schemas.microsoft.com/office/drawing/2014/main" id="{1D2C0E72-EA96-42F2-918B-D8A109A00266}"/>
                  </a:ext>
                </a:extLst>
              </p:cNvPr>
              <p:cNvCxnSpPr/>
              <p:nvPr/>
            </p:nvCxnSpPr>
            <p:spPr>
              <a:xfrm>
                <a:off x="70707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94">
                <a:extLst>
                  <a:ext uri="{FF2B5EF4-FFF2-40B4-BE49-F238E27FC236}">
                    <a16:creationId xmlns:a16="http://schemas.microsoft.com/office/drawing/2014/main" id="{7D3EAF20-FE69-4D03-A88F-AF7DCF7826DF}"/>
                  </a:ext>
                </a:extLst>
              </p:cNvPr>
              <p:cNvCxnSpPr/>
              <p:nvPr/>
            </p:nvCxnSpPr>
            <p:spPr>
              <a:xfrm>
                <a:off x="71342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95">
                <a:extLst>
                  <a:ext uri="{FF2B5EF4-FFF2-40B4-BE49-F238E27FC236}">
                    <a16:creationId xmlns:a16="http://schemas.microsoft.com/office/drawing/2014/main" id="{946F6142-2390-49F3-B018-B109670CCF3C}"/>
                  </a:ext>
                </a:extLst>
              </p:cNvPr>
              <p:cNvCxnSpPr/>
              <p:nvPr/>
            </p:nvCxnSpPr>
            <p:spPr>
              <a:xfrm>
                <a:off x="71945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96">
                <a:extLst>
                  <a:ext uri="{FF2B5EF4-FFF2-40B4-BE49-F238E27FC236}">
                    <a16:creationId xmlns:a16="http://schemas.microsoft.com/office/drawing/2014/main" id="{E435499D-02CB-4952-82A9-91E1DDAE8F23}"/>
                  </a:ext>
                </a:extLst>
              </p:cNvPr>
              <p:cNvCxnSpPr/>
              <p:nvPr/>
            </p:nvCxnSpPr>
            <p:spPr>
              <a:xfrm>
                <a:off x="72580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Connector 84">
              <a:extLst>
                <a:ext uri="{FF2B5EF4-FFF2-40B4-BE49-F238E27FC236}">
                  <a16:creationId xmlns:a16="http://schemas.microsoft.com/office/drawing/2014/main" id="{DA61DB03-6587-4418-BB8E-DDB2F4BD32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84501" y="3670300"/>
              <a:ext cx="457199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68">
            <a:extLst>
              <a:ext uri="{FF2B5EF4-FFF2-40B4-BE49-F238E27FC236}">
                <a16:creationId xmlns:a16="http://schemas.microsoft.com/office/drawing/2014/main" id="{857ACA54-A0FC-4CCA-B4CD-CCD5FF11BC59}"/>
              </a:ext>
            </a:extLst>
          </p:cNvPr>
          <p:cNvCxnSpPr>
            <a:cxnSpLocks/>
          </p:cNvCxnSpPr>
          <p:nvPr/>
        </p:nvCxnSpPr>
        <p:spPr>
          <a:xfrm flipH="1" flipV="1">
            <a:off x="7808938" y="2958265"/>
            <a:ext cx="4762" cy="46672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69">
            <a:extLst>
              <a:ext uri="{FF2B5EF4-FFF2-40B4-BE49-F238E27FC236}">
                <a16:creationId xmlns:a16="http://schemas.microsoft.com/office/drawing/2014/main" id="{DFA9E509-CFAE-4C9A-AB9A-45D07CF753F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 rot="5400000">
            <a:off x="7409454" y="2902042"/>
            <a:ext cx="288000" cy="576000"/>
          </a:xfrm>
          <a:prstGeom prst="rect">
            <a:avLst/>
          </a:prstGeom>
        </p:spPr>
      </p:pic>
      <p:pic>
        <p:nvPicPr>
          <p:cNvPr id="40" name="Picture 70">
            <a:extLst>
              <a:ext uri="{FF2B5EF4-FFF2-40B4-BE49-F238E27FC236}">
                <a16:creationId xmlns:a16="http://schemas.microsoft.com/office/drawing/2014/main" id="{C36AEDCB-3B45-4929-87B5-90A80402C4F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 rot="5400000">
            <a:off x="9895406" y="2756224"/>
            <a:ext cx="288000" cy="576000"/>
          </a:xfrm>
          <a:prstGeom prst="rect">
            <a:avLst/>
          </a:prstGeom>
        </p:spPr>
      </p:pic>
      <p:pic>
        <p:nvPicPr>
          <p:cNvPr id="41" name="Picture 71">
            <a:extLst>
              <a:ext uri="{FF2B5EF4-FFF2-40B4-BE49-F238E27FC236}">
                <a16:creationId xmlns:a16="http://schemas.microsoft.com/office/drawing/2014/main" id="{CA6DFD1D-0F83-4A1A-AF72-3E9F39F30D3C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 rot="5400000">
            <a:off x="8636297" y="2769397"/>
            <a:ext cx="288000" cy="576000"/>
          </a:xfrm>
          <a:prstGeom prst="rect">
            <a:avLst/>
          </a:prstGeom>
        </p:spPr>
      </p:pic>
      <p:cxnSp>
        <p:nvCxnSpPr>
          <p:cNvPr id="42" name="Straight Connector 72">
            <a:extLst>
              <a:ext uri="{FF2B5EF4-FFF2-40B4-BE49-F238E27FC236}">
                <a16:creationId xmlns:a16="http://schemas.microsoft.com/office/drawing/2014/main" id="{A35C8F26-9F7A-4E90-A1A4-8FDE1CA18097}"/>
              </a:ext>
            </a:extLst>
          </p:cNvPr>
          <p:cNvCxnSpPr>
            <a:cxnSpLocks/>
          </p:cNvCxnSpPr>
          <p:nvPr/>
        </p:nvCxnSpPr>
        <p:spPr>
          <a:xfrm flipH="1">
            <a:off x="6767519" y="2017040"/>
            <a:ext cx="10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73">
            <a:extLst>
              <a:ext uri="{FF2B5EF4-FFF2-40B4-BE49-F238E27FC236}">
                <a16:creationId xmlns:a16="http://schemas.microsoft.com/office/drawing/2014/main" id="{E734E5DC-80B1-47B8-B0B2-4288F70FB20C}"/>
              </a:ext>
            </a:extLst>
          </p:cNvPr>
          <p:cNvCxnSpPr/>
          <p:nvPr/>
        </p:nvCxnSpPr>
        <p:spPr>
          <a:xfrm rot="5400000">
            <a:off x="7942527" y="1824565"/>
            <a:ext cx="0" cy="171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74">
            <a:extLst>
              <a:ext uri="{FF2B5EF4-FFF2-40B4-BE49-F238E27FC236}">
                <a16:creationId xmlns:a16="http://schemas.microsoft.com/office/drawing/2014/main" id="{D3CCCB41-E0B1-49B6-9A78-00267F6C90EC}"/>
              </a:ext>
            </a:extLst>
          </p:cNvPr>
          <p:cNvCxnSpPr/>
          <p:nvPr/>
        </p:nvCxnSpPr>
        <p:spPr>
          <a:xfrm rot="5400000">
            <a:off x="7942527" y="1931540"/>
            <a:ext cx="0" cy="171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75">
            <a:extLst>
              <a:ext uri="{FF2B5EF4-FFF2-40B4-BE49-F238E27FC236}">
                <a16:creationId xmlns:a16="http://schemas.microsoft.com/office/drawing/2014/main" id="{D75C3F73-2057-494B-8987-875C410B5569}"/>
              </a:ext>
            </a:extLst>
          </p:cNvPr>
          <p:cNvCxnSpPr/>
          <p:nvPr/>
        </p:nvCxnSpPr>
        <p:spPr>
          <a:xfrm rot="5400000">
            <a:off x="7942527" y="2033421"/>
            <a:ext cx="0" cy="171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76">
            <a:extLst>
              <a:ext uri="{FF2B5EF4-FFF2-40B4-BE49-F238E27FC236}">
                <a16:creationId xmlns:a16="http://schemas.microsoft.com/office/drawing/2014/main" id="{18FAFDCE-904D-4EDF-A4B5-1614EE118A2D}"/>
              </a:ext>
            </a:extLst>
          </p:cNvPr>
          <p:cNvCxnSpPr/>
          <p:nvPr/>
        </p:nvCxnSpPr>
        <p:spPr>
          <a:xfrm rot="5400000">
            <a:off x="7942527" y="2130209"/>
            <a:ext cx="0" cy="171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77">
            <a:extLst>
              <a:ext uri="{FF2B5EF4-FFF2-40B4-BE49-F238E27FC236}">
                <a16:creationId xmlns:a16="http://schemas.microsoft.com/office/drawing/2014/main" id="{F34BB9BF-B422-4CA8-B6D7-3E5749D70783}"/>
              </a:ext>
            </a:extLst>
          </p:cNvPr>
          <p:cNvCxnSpPr/>
          <p:nvPr/>
        </p:nvCxnSpPr>
        <p:spPr>
          <a:xfrm rot="5400000">
            <a:off x="7942527" y="2232090"/>
            <a:ext cx="0" cy="171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78">
            <a:extLst>
              <a:ext uri="{FF2B5EF4-FFF2-40B4-BE49-F238E27FC236}">
                <a16:creationId xmlns:a16="http://schemas.microsoft.com/office/drawing/2014/main" id="{CF8B2DC5-223F-4391-AC5E-E874CA51B4DB}"/>
              </a:ext>
            </a:extLst>
          </p:cNvPr>
          <p:cNvCxnSpPr>
            <a:cxnSpLocks/>
          </p:cNvCxnSpPr>
          <p:nvPr/>
        </p:nvCxnSpPr>
        <p:spPr>
          <a:xfrm>
            <a:off x="6896100" y="3188224"/>
            <a:ext cx="235229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79">
            <a:extLst>
              <a:ext uri="{FF2B5EF4-FFF2-40B4-BE49-F238E27FC236}">
                <a16:creationId xmlns:a16="http://schemas.microsoft.com/office/drawing/2014/main" id="{8D143804-3842-4FFC-B82C-DE7BC031AE93}"/>
              </a:ext>
            </a:extLst>
          </p:cNvPr>
          <p:cNvSpPr txBox="1"/>
          <p:nvPr/>
        </p:nvSpPr>
        <p:spPr>
          <a:xfrm>
            <a:off x="7318042" y="3058718"/>
            <a:ext cx="633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chemeClr val="bg1"/>
                </a:solidFill>
              </a:rPr>
              <a:t>ego</a:t>
            </a:r>
            <a:endParaRPr lang="zh-CN" altLang="en-US" sz="1000" b="1" dirty="0">
              <a:solidFill>
                <a:schemeClr val="bg1"/>
              </a:solidFill>
            </a:endParaRPr>
          </a:p>
        </p:txBody>
      </p:sp>
      <p:cxnSp>
        <p:nvCxnSpPr>
          <p:cNvPr id="50" name="Straight Connector 59">
            <a:extLst>
              <a:ext uri="{FF2B5EF4-FFF2-40B4-BE49-F238E27FC236}">
                <a16:creationId xmlns:a16="http://schemas.microsoft.com/office/drawing/2014/main" id="{35496B8B-C8D0-4D4C-9B27-2539ADF5CCB6}"/>
              </a:ext>
            </a:extLst>
          </p:cNvPr>
          <p:cNvCxnSpPr>
            <a:cxnSpLocks/>
          </p:cNvCxnSpPr>
          <p:nvPr/>
        </p:nvCxnSpPr>
        <p:spPr>
          <a:xfrm flipH="1">
            <a:off x="8159750" y="3053958"/>
            <a:ext cx="1319980" cy="34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148">
            <a:extLst>
              <a:ext uri="{FF2B5EF4-FFF2-40B4-BE49-F238E27FC236}">
                <a16:creationId xmlns:a16="http://schemas.microsoft.com/office/drawing/2014/main" id="{6CD1A10E-C045-47C7-9071-5A3D1D44238E}"/>
              </a:ext>
            </a:extLst>
          </p:cNvPr>
          <p:cNvGrpSpPr/>
          <p:nvPr/>
        </p:nvGrpSpPr>
        <p:grpSpPr>
          <a:xfrm>
            <a:off x="6691313" y="4403316"/>
            <a:ext cx="3945334" cy="1746317"/>
            <a:chOff x="6691313" y="4403316"/>
            <a:chExt cx="3945334" cy="1746317"/>
          </a:xfrm>
        </p:grpSpPr>
        <p:sp>
          <p:nvSpPr>
            <p:cNvPr id="52" name="Rectangle 9">
              <a:extLst>
                <a:ext uri="{FF2B5EF4-FFF2-40B4-BE49-F238E27FC236}">
                  <a16:creationId xmlns:a16="http://schemas.microsoft.com/office/drawing/2014/main" id="{85197803-40D7-462E-B0A0-B31351C64B09}"/>
                </a:ext>
              </a:extLst>
            </p:cNvPr>
            <p:cNvSpPr/>
            <p:nvPr/>
          </p:nvSpPr>
          <p:spPr>
            <a:xfrm>
              <a:off x="6691313" y="4403316"/>
              <a:ext cx="3945334" cy="174631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3" name="Straight Connector 10">
              <a:extLst>
                <a:ext uri="{FF2B5EF4-FFF2-40B4-BE49-F238E27FC236}">
                  <a16:creationId xmlns:a16="http://schemas.microsoft.com/office/drawing/2014/main" id="{E524A361-7838-4F90-8ECC-53B85CC8F8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4175" y="4545347"/>
              <a:ext cx="104354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11">
              <a:extLst>
                <a:ext uri="{FF2B5EF4-FFF2-40B4-BE49-F238E27FC236}">
                  <a16:creationId xmlns:a16="http://schemas.microsoft.com/office/drawing/2014/main" id="{9D875D05-9AFA-41BC-B781-C3CF90CC22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4175" y="5012072"/>
              <a:ext cx="1043540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12">
              <a:extLst>
                <a:ext uri="{FF2B5EF4-FFF2-40B4-BE49-F238E27FC236}">
                  <a16:creationId xmlns:a16="http://schemas.microsoft.com/office/drawing/2014/main" id="{164B5137-F405-4784-898E-0AF6B68610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4175" y="5469475"/>
              <a:ext cx="1044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6" name="Group 13">
              <a:extLst>
                <a:ext uri="{FF2B5EF4-FFF2-40B4-BE49-F238E27FC236}">
                  <a16:creationId xmlns:a16="http://schemas.microsoft.com/office/drawing/2014/main" id="{A737BE6F-D26E-45F0-9569-92F22F553077}"/>
                </a:ext>
              </a:extLst>
            </p:cNvPr>
            <p:cNvGrpSpPr/>
            <p:nvPr/>
          </p:nvGrpSpPr>
          <p:grpSpPr>
            <a:xfrm rot="5400000">
              <a:off x="7354568" y="4969387"/>
              <a:ext cx="1183194" cy="190976"/>
              <a:chOff x="6543675" y="4210050"/>
              <a:chExt cx="714375" cy="171450"/>
            </a:xfrm>
          </p:grpSpPr>
          <p:cxnSp>
            <p:nvCxnSpPr>
              <p:cNvPr id="91" name="Straight Connector 44">
                <a:extLst>
                  <a:ext uri="{FF2B5EF4-FFF2-40B4-BE49-F238E27FC236}">
                    <a16:creationId xmlns:a16="http://schemas.microsoft.com/office/drawing/2014/main" id="{46E7F2D7-572A-462E-AD15-A1D18243229B}"/>
                  </a:ext>
                </a:extLst>
              </p:cNvPr>
              <p:cNvCxnSpPr/>
              <p:nvPr/>
            </p:nvCxnSpPr>
            <p:spPr>
              <a:xfrm>
                <a:off x="654367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45">
                <a:extLst>
                  <a:ext uri="{FF2B5EF4-FFF2-40B4-BE49-F238E27FC236}">
                    <a16:creationId xmlns:a16="http://schemas.microsoft.com/office/drawing/2014/main" id="{6CFE0A43-AB44-4708-86EA-675B7FDC7D59}"/>
                  </a:ext>
                </a:extLst>
              </p:cNvPr>
              <p:cNvCxnSpPr/>
              <p:nvPr/>
            </p:nvCxnSpPr>
            <p:spPr>
              <a:xfrm>
                <a:off x="66135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46">
                <a:extLst>
                  <a:ext uri="{FF2B5EF4-FFF2-40B4-BE49-F238E27FC236}">
                    <a16:creationId xmlns:a16="http://schemas.microsoft.com/office/drawing/2014/main" id="{95E7BFAC-D901-45FF-859C-EC8DDC03B6D4}"/>
                  </a:ext>
                </a:extLst>
              </p:cNvPr>
              <p:cNvCxnSpPr/>
              <p:nvPr/>
            </p:nvCxnSpPr>
            <p:spPr>
              <a:xfrm>
                <a:off x="66802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47">
                <a:extLst>
                  <a:ext uri="{FF2B5EF4-FFF2-40B4-BE49-F238E27FC236}">
                    <a16:creationId xmlns:a16="http://schemas.microsoft.com/office/drawing/2014/main" id="{45231583-3C56-4C94-9702-7D39FE88E10F}"/>
                  </a:ext>
                </a:extLst>
              </p:cNvPr>
              <p:cNvCxnSpPr/>
              <p:nvPr/>
            </p:nvCxnSpPr>
            <p:spPr>
              <a:xfrm>
                <a:off x="67437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48">
                <a:extLst>
                  <a:ext uri="{FF2B5EF4-FFF2-40B4-BE49-F238E27FC236}">
                    <a16:creationId xmlns:a16="http://schemas.microsoft.com/office/drawing/2014/main" id="{5992AC5B-47A0-48B0-B919-43BEF200CD26}"/>
                  </a:ext>
                </a:extLst>
              </p:cNvPr>
              <p:cNvCxnSpPr/>
              <p:nvPr/>
            </p:nvCxnSpPr>
            <p:spPr>
              <a:xfrm>
                <a:off x="68040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49">
                <a:extLst>
                  <a:ext uri="{FF2B5EF4-FFF2-40B4-BE49-F238E27FC236}">
                    <a16:creationId xmlns:a16="http://schemas.microsoft.com/office/drawing/2014/main" id="{F0CBFB12-B638-46B8-B629-262E71F89306}"/>
                  </a:ext>
                </a:extLst>
              </p:cNvPr>
              <p:cNvCxnSpPr/>
              <p:nvPr/>
            </p:nvCxnSpPr>
            <p:spPr>
              <a:xfrm>
                <a:off x="68675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50">
                <a:extLst>
                  <a:ext uri="{FF2B5EF4-FFF2-40B4-BE49-F238E27FC236}">
                    <a16:creationId xmlns:a16="http://schemas.microsoft.com/office/drawing/2014/main" id="{0E4A79B0-505A-4DC4-A69A-FF6BEDA8FB2A}"/>
                  </a:ext>
                </a:extLst>
              </p:cNvPr>
              <p:cNvCxnSpPr/>
              <p:nvPr/>
            </p:nvCxnSpPr>
            <p:spPr>
              <a:xfrm>
                <a:off x="693420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51">
                <a:extLst>
                  <a:ext uri="{FF2B5EF4-FFF2-40B4-BE49-F238E27FC236}">
                    <a16:creationId xmlns:a16="http://schemas.microsoft.com/office/drawing/2014/main" id="{5FD08DA1-35BE-4D7E-95C6-30E60DA4C6EF}"/>
                  </a:ext>
                </a:extLst>
              </p:cNvPr>
              <p:cNvCxnSpPr/>
              <p:nvPr/>
            </p:nvCxnSpPr>
            <p:spPr>
              <a:xfrm>
                <a:off x="70040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52">
                <a:extLst>
                  <a:ext uri="{FF2B5EF4-FFF2-40B4-BE49-F238E27FC236}">
                    <a16:creationId xmlns:a16="http://schemas.microsoft.com/office/drawing/2014/main" id="{2F5710AC-2541-4AF3-BA34-1C3C573E0A80}"/>
                  </a:ext>
                </a:extLst>
              </p:cNvPr>
              <p:cNvCxnSpPr/>
              <p:nvPr/>
            </p:nvCxnSpPr>
            <p:spPr>
              <a:xfrm>
                <a:off x="70707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53">
                <a:extLst>
                  <a:ext uri="{FF2B5EF4-FFF2-40B4-BE49-F238E27FC236}">
                    <a16:creationId xmlns:a16="http://schemas.microsoft.com/office/drawing/2014/main" id="{ECCEFDF4-A7CF-413E-BB03-6E986F69B438}"/>
                  </a:ext>
                </a:extLst>
              </p:cNvPr>
              <p:cNvCxnSpPr/>
              <p:nvPr/>
            </p:nvCxnSpPr>
            <p:spPr>
              <a:xfrm>
                <a:off x="7134225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54">
                <a:extLst>
                  <a:ext uri="{FF2B5EF4-FFF2-40B4-BE49-F238E27FC236}">
                    <a16:creationId xmlns:a16="http://schemas.microsoft.com/office/drawing/2014/main" id="{FC1B7A3A-A5C4-4DC1-813F-0FD15826C1A2}"/>
                  </a:ext>
                </a:extLst>
              </p:cNvPr>
              <p:cNvCxnSpPr/>
              <p:nvPr/>
            </p:nvCxnSpPr>
            <p:spPr>
              <a:xfrm>
                <a:off x="71945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5">
                <a:extLst>
                  <a:ext uri="{FF2B5EF4-FFF2-40B4-BE49-F238E27FC236}">
                    <a16:creationId xmlns:a16="http://schemas.microsoft.com/office/drawing/2014/main" id="{868E3E16-7896-44A1-9B21-7BDDE260D16F}"/>
                  </a:ext>
                </a:extLst>
              </p:cNvPr>
              <p:cNvCxnSpPr/>
              <p:nvPr/>
            </p:nvCxnSpPr>
            <p:spPr>
              <a:xfrm>
                <a:off x="7258050" y="4210050"/>
                <a:ext cx="0" cy="1714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Group 14">
              <a:extLst>
                <a:ext uri="{FF2B5EF4-FFF2-40B4-BE49-F238E27FC236}">
                  <a16:creationId xmlns:a16="http://schemas.microsoft.com/office/drawing/2014/main" id="{7CC662BD-620D-4AA3-A6AC-AA2E249F9324}"/>
                </a:ext>
              </a:extLst>
            </p:cNvPr>
            <p:cNvGrpSpPr/>
            <p:nvPr/>
          </p:nvGrpSpPr>
          <p:grpSpPr>
            <a:xfrm rot="5400000">
              <a:off x="9379564" y="4512942"/>
              <a:ext cx="1146166" cy="1368000"/>
              <a:chOff x="2895606" y="2546350"/>
              <a:chExt cx="1146166" cy="1371600"/>
            </a:xfrm>
          </p:grpSpPr>
          <p:cxnSp>
            <p:nvCxnSpPr>
              <p:cNvPr id="74" name="Straight Connector 27">
                <a:extLst>
                  <a:ext uri="{FF2B5EF4-FFF2-40B4-BE49-F238E27FC236}">
                    <a16:creationId xmlns:a16="http://schemas.microsoft.com/office/drawing/2014/main" id="{531D396B-AA44-4377-B69A-B0E27434B445}"/>
                  </a:ext>
                </a:extLst>
              </p:cNvPr>
              <p:cNvCxnSpPr/>
              <p:nvPr/>
            </p:nvCxnSpPr>
            <p:spPr>
              <a:xfrm>
                <a:off x="2984500" y="2546350"/>
                <a:ext cx="0" cy="11239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28">
                <a:extLst>
                  <a:ext uri="{FF2B5EF4-FFF2-40B4-BE49-F238E27FC236}">
                    <a16:creationId xmlns:a16="http://schemas.microsoft.com/office/drawing/2014/main" id="{A56F6DC1-8D63-4E9A-A01B-95E527894D5A}"/>
                  </a:ext>
                </a:extLst>
              </p:cNvPr>
              <p:cNvCxnSpPr/>
              <p:nvPr/>
            </p:nvCxnSpPr>
            <p:spPr>
              <a:xfrm>
                <a:off x="3441700" y="2546350"/>
                <a:ext cx="0" cy="112395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29">
                <a:extLst>
                  <a:ext uri="{FF2B5EF4-FFF2-40B4-BE49-F238E27FC236}">
                    <a16:creationId xmlns:a16="http://schemas.microsoft.com/office/drawing/2014/main" id="{316D6D7C-0863-459C-ABAA-C0209870317F}"/>
                  </a:ext>
                </a:extLst>
              </p:cNvPr>
              <p:cNvCxnSpPr/>
              <p:nvPr/>
            </p:nvCxnSpPr>
            <p:spPr>
              <a:xfrm>
                <a:off x="3937000" y="2546350"/>
                <a:ext cx="0" cy="112395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30">
                <a:extLst>
                  <a:ext uri="{FF2B5EF4-FFF2-40B4-BE49-F238E27FC236}">
                    <a16:creationId xmlns:a16="http://schemas.microsoft.com/office/drawing/2014/main" id="{4DE35E6C-4708-4FE7-B0B7-A9ECB9E1302C}"/>
                  </a:ext>
                </a:extLst>
              </p:cNvPr>
              <p:cNvGrpSpPr/>
              <p:nvPr/>
            </p:nvGrpSpPr>
            <p:grpSpPr>
              <a:xfrm>
                <a:off x="2895606" y="3746500"/>
                <a:ext cx="1146166" cy="171450"/>
                <a:chOff x="6543675" y="4210050"/>
                <a:chExt cx="714375" cy="171450"/>
              </a:xfrm>
            </p:grpSpPr>
            <p:cxnSp>
              <p:nvCxnSpPr>
                <p:cNvPr id="79" name="Straight Connector 32">
                  <a:extLst>
                    <a:ext uri="{FF2B5EF4-FFF2-40B4-BE49-F238E27FC236}">
                      <a16:creationId xmlns:a16="http://schemas.microsoft.com/office/drawing/2014/main" id="{C1CFF526-4304-4951-84FD-59CB876A6358}"/>
                    </a:ext>
                  </a:extLst>
                </p:cNvPr>
                <p:cNvCxnSpPr/>
                <p:nvPr/>
              </p:nvCxnSpPr>
              <p:spPr>
                <a:xfrm>
                  <a:off x="654367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33">
                  <a:extLst>
                    <a:ext uri="{FF2B5EF4-FFF2-40B4-BE49-F238E27FC236}">
                      <a16:creationId xmlns:a16="http://schemas.microsoft.com/office/drawing/2014/main" id="{37729CF8-6D68-4090-A178-66920BB80158}"/>
                    </a:ext>
                  </a:extLst>
                </p:cNvPr>
                <p:cNvCxnSpPr/>
                <p:nvPr/>
              </p:nvCxnSpPr>
              <p:spPr>
                <a:xfrm>
                  <a:off x="6613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34">
                  <a:extLst>
                    <a:ext uri="{FF2B5EF4-FFF2-40B4-BE49-F238E27FC236}">
                      <a16:creationId xmlns:a16="http://schemas.microsoft.com/office/drawing/2014/main" id="{B89DC717-98CC-413B-AA44-6100163D6920}"/>
                    </a:ext>
                  </a:extLst>
                </p:cNvPr>
                <p:cNvCxnSpPr/>
                <p:nvPr/>
              </p:nvCxnSpPr>
              <p:spPr>
                <a:xfrm>
                  <a:off x="6680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35">
                  <a:extLst>
                    <a:ext uri="{FF2B5EF4-FFF2-40B4-BE49-F238E27FC236}">
                      <a16:creationId xmlns:a16="http://schemas.microsoft.com/office/drawing/2014/main" id="{6F9F1D67-D93C-44CD-A259-88BBDA5374B7}"/>
                    </a:ext>
                  </a:extLst>
                </p:cNvPr>
                <p:cNvCxnSpPr/>
                <p:nvPr/>
              </p:nvCxnSpPr>
              <p:spPr>
                <a:xfrm>
                  <a:off x="67437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36">
                  <a:extLst>
                    <a:ext uri="{FF2B5EF4-FFF2-40B4-BE49-F238E27FC236}">
                      <a16:creationId xmlns:a16="http://schemas.microsoft.com/office/drawing/2014/main" id="{CEA2018C-48B8-42C1-8652-7618F5AE3452}"/>
                    </a:ext>
                  </a:extLst>
                </p:cNvPr>
                <p:cNvCxnSpPr/>
                <p:nvPr/>
              </p:nvCxnSpPr>
              <p:spPr>
                <a:xfrm>
                  <a:off x="68040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37">
                  <a:extLst>
                    <a:ext uri="{FF2B5EF4-FFF2-40B4-BE49-F238E27FC236}">
                      <a16:creationId xmlns:a16="http://schemas.microsoft.com/office/drawing/2014/main" id="{A0E7F077-488C-491E-987E-DDC131A477FB}"/>
                    </a:ext>
                  </a:extLst>
                </p:cNvPr>
                <p:cNvCxnSpPr/>
                <p:nvPr/>
              </p:nvCxnSpPr>
              <p:spPr>
                <a:xfrm>
                  <a:off x="6867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Connector 38">
                  <a:extLst>
                    <a:ext uri="{FF2B5EF4-FFF2-40B4-BE49-F238E27FC236}">
                      <a16:creationId xmlns:a16="http://schemas.microsoft.com/office/drawing/2014/main" id="{FD16507B-3475-43E9-8237-533B02C1BF36}"/>
                    </a:ext>
                  </a:extLst>
                </p:cNvPr>
                <p:cNvCxnSpPr/>
                <p:nvPr/>
              </p:nvCxnSpPr>
              <p:spPr>
                <a:xfrm>
                  <a:off x="6934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39">
                  <a:extLst>
                    <a:ext uri="{FF2B5EF4-FFF2-40B4-BE49-F238E27FC236}">
                      <a16:creationId xmlns:a16="http://schemas.microsoft.com/office/drawing/2014/main" id="{D94C03BB-8B41-4021-A41A-0B4F53A99CC7}"/>
                    </a:ext>
                  </a:extLst>
                </p:cNvPr>
                <p:cNvCxnSpPr/>
                <p:nvPr/>
              </p:nvCxnSpPr>
              <p:spPr>
                <a:xfrm>
                  <a:off x="7004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40">
                  <a:extLst>
                    <a:ext uri="{FF2B5EF4-FFF2-40B4-BE49-F238E27FC236}">
                      <a16:creationId xmlns:a16="http://schemas.microsoft.com/office/drawing/2014/main" id="{9CF04AD5-A205-4343-84DB-D52E768FAA76}"/>
                    </a:ext>
                  </a:extLst>
                </p:cNvPr>
                <p:cNvCxnSpPr/>
                <p:nvPr/>
              </p:nvCxnSpPr>
              <p:spPr>
                <a:xfrm>
                  <a:off x="70707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41">
                  <a:extLst>
                    <a:ext uri="{FF2B5EF4-FFF2-40B4-BE49-F238E27FC236}">
                      <a16:creationId xmlns:a16="http://schemas.microsoft.com/office/drawing/2014/main" id="{26FF354F-FBA5-44D2-A233-DB9078DDF8CB}"/>
                    </a:ext>
                  </a:extLst>
                </p:cNvPr>
                <p:cNvCxnSpPr/>
                <p:nvPr/>
              </p:nvCxnSpPr>
              <p:spPr>
                <a:xfrm>
                  <a:off x="71342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42">
                  <a:extLst>
                    <a:ext uri="{FF2B5EF4-FFF2-40B4-BE49-F238E27FC236}">
                      <a16:creationId xmlns:a16="http://schemas.microsoft.com/office/drawing/2014/main" id="{B3CFE7E9-77EA-4FF7-98C0-A4A6BA2B208C}"/>
                    </a:ext>
                  </a:extLst>
                </p:cNvPr>
                <p:cNvCxnSpPr/>
                <p:nvPr/>
              </p:nvCxnSpPr>
              <p:spPr>
                <a:xfrm>
                  <a:off x="71945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43">
                  <a:extLst>
                    <a:ext uri="{FF2B5EF4-FFF2-40B4-BE49-F238E27FC236}">
                      <a16:creationId xmlns:a16="http://schemas.microsoft.com/office/drawing/2014/main" id="{2C467D74-1EBD-4DC6-B03A-95C1AE305D23}"/>
                    </a:ext>
                  </a:extLst>
                </p:cNvPr>
                <p:cNvCxnSpPr/>
                <p:nvPr/>
              </p:nvCxnSpPr>
              <p:spPr>
                <a:xfrm>
                  <a:off x="7258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8" name="Straight Connector 31">
                <a:extLst>
                  <a:ext uri="{FF2B5EF4-FFF2-40B4-BE49-F238E27FC236}">
                    <a16:creationId xmlns:a16="http://schemas.microsoft.com/office/drawing/2014/main" id="{5B3C4AE1-6AA2-46B1-89A6-5511084541D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 flipV="1">
                <a:off x="3212538" y="3442259"/>
                <a:ext cx="1127" cy="457201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Connector 15">
              <a:extLst>
                <a:ext uri="{FF2B5EF4-FFF2-40B4-BE49-F238E27FC236}">
                  <a16:creationId xmlns:a16="http://schemas.microsoft.com/office/drawing/2014/main" id="{FE71316F-1571-4486-9DEA-E560E46E2D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08938" y="5012072"/>
              <a:ext cx="4762" cy="466725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16">
              <a:extLst>
                <a:ext uri="{FF2B5EF4-FFF2-40B4-BE49-F238E27FC236}">
                  <a16:creationId xmlns:a16="http://schemas.microsoft.com/office/drawing/2014/main" id="{A77434A2-25ED-4CF8-B355-C1CFC4A29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7409454" y="4955849"/>
              <a:ext cx="288000" cy="576000"/>
            </a:xfrm>
            <a:prstGeom prst="rect">
              <a:avLst/>
            </a:prstGeom>
          </p:spPr>
        </p:pic>
        <p:pic>
          <p:nvPicPr>
            <p:cNvPr id="60" name="Picture 17">
              <a:extLst>
                <a:ext uri="{FF2B5EF4-FFF2-40B4-BE49-F238E27FC236}">
                  <a16:creationId xmlns:a16="http://schemas.microsoft.com/office/drawing/2014/main" id="{DAEF839E-FBFC-497B-9A0E-96BC1EF3F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9818765" y="5129603"/>
              <a:ext cx="288000" cy="576000"/>
            </a:xfrm>
            <a:prstGeom prst="rect">
              <a:avLst/>
            </a:prstGeom>
          </p:spPr>
        </p:pic>
        <p:pic>
          <p:nvPicPr>
            <p:cNvPr id="61" name="Picture 18">
              <a:extLst>
                <a:ext uri="{FF2B5EF4-FFF2-40B4-BE49-F238E27FC236}">
                  <a16:creationId xmlns:a16="http://schemas.microsoft.com/office/drawing/2014/main" id="{934D78FD-A62A-48EF-9948-C0E679C1D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grayscl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584774">
              <a:off x="8586050" y="5119299"/>
              <a:ext cx="288000" cy="576000"/>
            </a:xfrm>
            <a:prstGeom prst="rect">
              <a:avLst/>
            </a:prstGeom>
          </p:spPr>
        </p:pic>
        <p:cxnSp>
          <p:nvCxnSpPr>
            <p:cNvPr id="62" name="Straight Connector 20">
              <a:extLst>
                <a:ext uri="{FF2B5EF4-FFF2-40B4-BE49-F238E27FC236}">
                  <a16:creationId xmlns:a16="http://schemas.microsoft.com/office/drawing/2014/main" id="{D30712B4-C81E-4B3F-8DF7-CB93E9EA0A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2350" y="5243401"/>
              <a:ext cx="1296000" cy="67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A3A4D8C2-666A-4AE2-80DA-252085ECDA8B}"/>
                </a:ext>
              </a:extLst>
            </p:cNvPr>
            <p:cNvSpPr txBox="1"/>
            <p:nvPr/>
          </p:nvSpPr>
          <p:spPr>
            <a:xfrm>
              <a:off x="7318042" y="5112525"/>
              <a:ext cx="63311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ego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4" name="Straight Connector 7">
              <a:extLst>
                <a:ext uri="{FF2B5EF4-FFF2-40B4-BE49-F238E27FC236}">
                  <a16:creationId xmlns:a16="http://schemas.microsoft.com/office/drawing/2014/main" id="{2A125227-A9BA-49B9-BBDD-D5AAD7D614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89009" y="5390122"/>
              <a:ext cx="835749" cy="608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131">
              <a:extLst>
                <a:ext uri="{FF2B5EF4-FFF2-40B4-BE49-F238E27FC236}">
                  <a16:creationId xmlns:a16="http://schemas.microsoft.com/office/drawing/2014/main" id="{590F62CD-7159-448E-A358-73601400AF03}"/>
                </a:ext>
              </a:extLst>
            </p:cNvPr>
            <p:cNvSpPr/>
            <p:nvPr/>
          </p:nvSpPr>
          <p:spPr>
            <a:xfrm>
              <a:off x="8550759" y="5371884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Oval 132">
              <a:extLst>
                <a:ext uri="{FF2B5EF4-FFF2-40B4-BE49-F238E27FC236}">
                  <a16:creationId xmlns:a16="http://schemas.microsoft.com/office/drawing/2014/main" id="{47DCBE2A-D697-4F1C-B3A4-54EC7A7C8583}"/>
                </a:ext>
              </a:extLst>
            </p:cNvPr>
            <p:cNvSpPr/>
            <p:nvPr/>
          </p:nvSpPr>
          <p:spPr>
            <a:xfrm>
              <a:off x="7356206" y="5219021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Oval 133">
              <a:extLst>
                <a:ext uri="{FF2B5EF4-FFF2-40B4-BE49-F238E27FC236}">
                  <a16:creationId xmlns:a16="http://schemas.microsoft.com/office/drawing/2014/main" id="{D25FD5BB-C88C-4EDB-AEC2-4F469492B650}"/>
                </a:ext>
              </a:extLst>
            </p:cNvPr>
            <p:cNvSpPr/>
            <p:nvPr/>
          </p:nvSpPr>
          <p:spPr>
            <a:xfrm>
              <a:off x="6873240" y="5977865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TextBox 134">
              <a:extLst>
                <a:ext uri="{FF2B5EF4-FFF2-40B4-BE49-F238E27FC236}">
                  <a16:creationId xmlns:a16="http://schemas.microsoft.com/office/drawing/2014/main" id="{0AA6B90E-7A45-4D13-B00A-C96C11FC719F}"/>
                </a:ext>
              </a:extLst>
            </p:cNvPr>
            <p:cNvSpPr txBox="1"/>
            <p:nvPr/>
          </p:nvSpPr>
          <p:spPr>
            <a:xfrm>
              <a:off x="6888976" y="5895658"/>
              <a:ext cx="345716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" b="1" dirty="0"/>
                <a:t>车辆坐标中心点，一般指后轴中心线与纵向中心线交点</a:t>
              </a:r>
            </a:p>
          </p:txBody>
        </p:sp>
        <p:cxnSp>
          <p:nvCxnSpPr>
            <p:cNvPr id="69" name="Straight Connector 135">
              <a:extLst>
                <a:ext uri="{FF2B5EF4-FFF2-40B4-BE49-F238E27FC236}">
                  <a16:creationId xmlns:a16="http://schemas.microsoft.com/office/drawing/2014/main" id="{20108F86-A4BE-470B-88A0-01809BB1AC7F}"/>
                </a:ext>
              </a:extLst>
            </p:cNvPr>
            <p:cNvCxnSpPr>
              <a:cxnSpLocks/>
            </p:cNvCxnSpPr>
            <p:nvPr/>
          </p:nvCxnSpPr>
          <p:spPr>
            <a:xfrm>
              <a:off x="7380115" y="4872827"/>
              <a:ext cx="1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140">
              <a:extLst>
                <a:ext uri="{FF2B5EF4-FFF2-40B4-BE49-F238E27FC236}">
                  <a16:creationId xmlns:a16="http://schemas.microsoft.com/office/drawing/2014/main" id="{D2EE5711-94FE-4CD7-B95D-3F124E6E7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2350" y="5388373"/>
              <a:ext cx="1936378" cy="637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45">
              <a:extLst>
                <a:ext uri="{FF2B5EF4-FFF2-40B4-BE49-F238E27FC236}">
                  <a16:creationId xmlns:a16="http://schemas.microsoft.com/office/drawing/2014/main" id="{7917CF3C-146A-4831-A1A7-CE7B387D0B5E}"/>
                </a:ext>
              </a:extLst>
            </p:cNvPr>
            <p:cNvCxnSpPr/>
            <p:nvPr/>
          </p:nvCxnSpPr>
          <p:spPr>
            <a:xfrm>
              <a:off x="8192529" y="5106100"/>
              <a:ext cx="0" cy="144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146">
              <a:extLst>
                <a:ext uri="{FF2B5EF4-FFF2-40B4-BE49-F238E27FC236}">
                  <a16:creationId xmlns:a16="http://schemas.microsoft.com/office/drawing/2014/main" id="{8F0FF878-6C55-44F3-AE46-A673B42C6954}"/>
                </a:ext>
              </a:extLst>
            </p:cNvPr>
            <p:cNvCxnSpPr/>
            <p:nvPr/>
          </p:nvCxnSpPr>
          <p:spPr>
            <a:xfrm>
              <a:off x="8192529" y="5243519"/>
              <a:ext cx="0" cy="14433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147">
              <a:extLst>
                <a:ext uri="{FF2B5EF4-FFF2-40B4-BE49-F238E27FC236}">
                  <a16:creationId xmlns:a16="http://schemas.microsoft.com/office/drawing/2014/main" id="{C70E13FC-3F71-49FF-B8C3-AE2F64AEEF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92529" y="5387849"/>
              <a:ext cx="0" cy="1443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4">
            <a:extLst>
              <a:ext uri="{FF2B5EF4-FFF2-40B4-BE49-F238E27FC236}">
                <a16:creationId xmlns:a16="http://schemas.microsoft.com/office/drawing/2014/main" id="{7A40F3A8-B823-46A5-93D1-4BF185665151}"/>
              </a:ext>
            </a:extLst>
          </p:cNvPr>
          <p:cNvGrpSpPr/>
          <p:nvPr/>
        </p:nvGrpSpPr>
        <p:grpSpPr>
          <a:xfrm rot="10800000">
            <a:off x="1186583" y="1931653"/>
            <a:ext cx="4362586" cy="1746317"/>
            <a:chOff x="1186583" y="1931653"/>
            <a:chExt cx="4362586" cy="1746317"/>
          </a:xfrm>
        </p:grpSpPr>
        <p:grpSp>
          <p:nvGrpSpPr>
            <p:cNvPr id="104" name="Group 110">
              <a:extLst>
                <a:ext uri="{FF2B5EF4-FFF2-40B4-BE49-F238E27FC236}">
                  <a16:creationId xmlns:a16="http://schemas.microsoft.com/office/drawing/2014/main" id="{641135FB-35E0-4A45-A550-5DD818293C56}"/>
                </a:ext>
              </a:extLst>
            </p:cNvPr>
            <p:cNvGrpSpPr/>
            <p:nvPr/>
          </p:nvGrpSpPr>
          <p:grpSpPr>
            <a:xfrm rot="10800000">
              <a:off x="1186583" y="1931653"/>
              <a:ext cx="4362586" cy="1746317"/>
              <a:chOff x="6338439" y="4403316"/>
              <a:chExt cx="4362586" cy="1746317"/>
            </a:xfrm>
          </p:grpSpPr>
          <p:sp>
            <p:nvSpPr>
              <p:cNvPr id="108" name="Rectangle 115">
                <a:extLst>
                  <a:ext uri="{FF2B5EF4-FFF2-40B4-BE49-F238E27FC236}">
                    <a16:creationId xmlns:a16="http://schemas.microsoft.com/office/drawing/2014/main" id="{59F934A3-E3F0-443B-842A-812875EA0CA5}"/>
                  </a:ext>
                </a:extLst>
              </p:cNvPr>
              <p:cNvSpPr/>
              <p:nvPr/>
            </p:nvSpPr>
            <p:spPr>
              <a:xfrm>
                <a:off x="6338439" y="4403316"/>
                <a:ext cx="4362586" cy="1746317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9" name="Straight Connector 116">
                <a:extLst>
                  <a:ext uri="{FF2B5EF4-FFF2-40B4-BE49-F238E27FC236}">
                    <a16:creationId xmlns:a16="http://schemas.microsoft.com/office/drawing/2014/main" id="{C1884233-73C0-42E9-87DE-2B76A16863CB}"/>
                  </a:ext>
                </a:extLst>
              </p:cNvPr>
              <p:cNvCxnSpPr/>
              <p:nvPr/>
            </p:nvCxnSpPr>
            <p:spPr>
              <a:xfrm flipH="1">
                <a:off x="6409715" y="4545347"/>
                <a:ext cx="1368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17">
                <a:extLst>
                  <a:ext uri="{FF2B5EF4-FFF2-40B4-BE49-F238E27FC236}">
                    <a16:creationId xmlns:a16="http://schemas.microsoft.com/office/drawing/2014/main" id="{38F73162-FEE8-408A-B1F2-9BCFEABEFC40}"/>
                  </a:ext>
                </a:extLst>
              </p:cNvPr>
              <p:cNvCxnSpPr/>
              <p:nvPr/>
            </p:nvCxnSpPr>
            <p:spPr>
              <a:xfrm flipH="1">
                <a:off x="6409715" y="5012072"/>
                <a:ext cx="1368000" cy="0"/>
              </a:xfrm>
              <a:prstGeom prst="line">
                <a:avLst/>
              </a:prstGeom>
              <a:ln w="1905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8">
                <a:extLst>
                  <a:ext uri="{FF2B5EF4-FFF2-40B4-BE49-F238E27FC236}">
                    <a16:creationId xmlns:a16="http://schemas.microsoft.com/office/drawing/2014/main" id="{E16E95FD-F551-4437-BA92-FFEE1F386C4B}"/>
                  </a:ext>
                </a:extLst>
              </p:cNvPr>
              <p:cNvCxnSpPr/>
              <p:nvPr/>
            </p:nvCxnSpPr>
            <p:spPr>
              <a:xfrm flipH="1">
                <a:off x="6417335" y="5478797"/>
                <a:ext cx="1368000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2" name="Group 119">
                <a:extLst>
                  <a:ext uri="{FF2B5EF4-FFF2-40B4-BE49-F238E27FC236}">
                    <a16:creationId xmlns:a16="http://schemas.microsoft.com/office/drawing/2014/main" id="{6788B2F8-C8B8-43F7-9CDF-CA930211AFA4}"/>
                  </a:ext>
                </a:extLst>
              </p:cNvPr>
              <p:cNvGrpSpPr/>
              <p:nvPr/>
            </p:nvGrpSpPr>
            <p:grpSpPr>
              <a:xfrm rot="5400000">
                <a:off x="7354568" y="4969387"/>
                <a:ext cx="1183194" cy="190976"/>
                <a:chOff x="6543675" y="4210050"/>
                <a:chExt cx="714375" cy="171450"/>
              </a:xfrm>
            </p:grpSpPr>
            <p:cxnSp>
              <p:nvCxnSpPr>
                <p:cNvPr id="141" name="Straight Connector 160">
                  <a:extLst>
                    <a:ext uri="{FF2B5EF4-FFF2-40B4-BE49-F238E27FC236}">
                      <a16:creationId xmlns:a16="http://schemas.microsoft.com/office/drawing/2014/main" id="{0C479B4B-C25E-45E1-98AB-A941CBCB2D3F}"/>
                    </a:ext>
                  </a:extLst>
                </p:cNvPr>
                <p:cNvCxnSpPr/>
                <p:nvPr/>
              </p:nvCxnSpPr>
              <p:spPr>
                <a:xfrm>
                  <a:off x="654367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61">
                  <a:extLst>
                    <a:ext uri="{FF2B5EF4-FFF2-40B4-BE49-F238E27FC236}">
                      <a16:creationId xmlns:a16="http://schemas.microsoft.com/office/drawing/2014/main" id="{7C8ECB5A-77AF-465A-BBAC-37B7ACF36FDF}"/>
                    </a:ext>
                  </a:extLst>
                </p:cNvPr>
                <p:cNvCxnSpPr/>
                <p:nvPr/>
              </p:nvCxnSpPr>
              <p:spPr>
                <a:xfrm>
                  <a:off x="6613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62">
                  <a:extLst>
                    <a:ext uri="{FF2B5EF4-FFF2-40B4-BE49-F238E27FC236}">
                      <a16:creationId xmlns:a16="http://schemas.microsoft.com/office/drawing/2014/main" id="{27EB88AA-7F1A-4030-92D6-8490AA3D6E32}"/>
                    </a:ext>
                  </a:extLst>
                </p:cNvPr>
                <p:cNvCxnSpPr/>
                <p:nvPr/>
              </p:nvCxnSpPr>
              <p:spPr>
                <a:xfrm>
                  <a:off x="6680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63">
                  <a:extLst>
                    <a:ext uri="{FF2B5EF4-FFF2-40B4-BE49-F238E27FC236}">
                      <a16:creationId xmlns:a16="http://schemas.microsoft.com/office/drawing/2014/main" id="{97033AE4-7CDD-4154-9073-15A77804F69A}"/>
                    </a:ext>
                  </a:extLst>
                </p:cNvPr>
                <p:cNvCxnSpPr/>
                <p:nvPr/>
              </p:nvCxnSpPr>
              <p:spPr>
                <a:xfrm>
                  <a:off x="67437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64">
                  <a:extLst>
                    <a:ext uri="{FF2B5EF4-FFF2-40B4-BE49-F238E27FC236}">
                      <a16:creationId xmlns:a16="http://schemas.microsoft.com/office/drawing/2014/main" id="{BD1A1646-19D0-45D9-842E-712B5F55982D}"/>
                    </a:ext>
                  </a:extLst>
                </p:cNvPr>
                <p:cNvCxnSpPr/>
                <p:nvPr/>
              </p:nvCxnSpPr>
              <p:spPr>
                <a:xfrm>
                  <a:off x="68040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65">
                  <a:extLst>
                    <a:ext uri="{FF2B5EF4-FFF2-40B4-BE49-F238E27FC236}">
                      <a16:creationId xmlns:a16="http://schemas.microsoft.com/office/drawing/2014/main" id="{7A183CC8-8B77-4F82-BB86-5E17C07279D9}"/>
                    </a:ext>
                  </a:extLst>
                </p:cNvPr>
                <p:cNvCxnSpPr/>
                <p:nvPr/>
              </p:nvCxnSpPr>
              <p:spPr>
                <a:xfrm>
                  <a:off x="68675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66">
                  <a:extLst>
                    <a:ext uri="{FF2B5EF4-FFF2-40B4-BE49-F238E27FC236}">
                      <a16:creationId xmlns:a16="http://schemas.microsoft.com/office/drawing/2014/main" id="{8FBFDD05-9271-4973-92E5-5ECF84BF172C}"/>
                    </a:ext>
                  </a:extLst>
                </p:cNvPr>
                <p:cNvCxnSpPr/>
                <p:nvPr/>
              </p:nvCxnSpPr>
              <p:spPr>
                <a:xfrm>
                  <a:off x="693420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67">
                  <a:extLst>
                    <a:ext uri="{FF2B5EF4-FFF2-40B4-BE49-F238E27FC236}">
                      <a16:creationId xmlns:a16="http://schemas.microsoft.com/office/drawing/2014/main" id="{220861A5-B568-406B-AD2A-86DA8A3EAEA9}"/>
                    </a:ext>
                  </a:extLst>
                </p:cNvPr>
                <p:cNvCxnSpPr/>
                <p:nvPr/>
              </p:nvCxnSpPr>
              <p:spPr>
                <a:xfrm>
                  <a:off x="7004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68">
                  <a:extLst>
                    <a:ext uri="{FF2B5EF4-FFF2-40B4-BE49-F238E27FC236}">
                      <a16:creationId xmlns:a16="http://schemas.microsoft.com/office/drawing/2014/main" id="{8E6E57D2-6C30-4BFA-B97B-EE27E7B5D52C}"/>
                    </a:ext>
                  </a:extLst>
                </p:cNvPr>
                <p:cNvCxnSpPr/>
                <p:nvPr/>
              </p:nvCxnSpPr>
              <p:spPr>
                <a:xfrm>
                  <a:off x="70707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69">
                  <a:extLst>
                    <a:ext uri="{FF2B5EF4-FFF2-40B4-BE49-F238E27FC236}">
                      <a16:creationId xmlns:a16="http://schemas.microsoft.com/office/drawing/2014/main" id="{36DD1F72-47D9-4A33-9B3A-4DE0EFF1C6EF}"/>
                    </a:ext>
                  </a:extLst>
                </p:cNvPr>
                <p:cNvCxnSpPr/>
                <p:nvPr/>
              </p:nvCxnSpPr>
              <p:spPr>
                <a:xfrm>
                  <a:off x="7134225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70">
                  <a:extLst>
                    <a:ext uri="{FF2B5EF4-FFF2-40B4-BE49-F238E27FC236}">
                      <a16:creationId xmlns:a16="http://schemas.microsoft.com/office/drawing/2014/main" id="{8265D0E6-70DD-445B-8561-DDEBEB06CA3D}"/>
                    </a:ext>
                  </a:extLst>
                </p:cNvPr>
                <p:cNvCxnSpPr/>
                <p:nvPr/>
              </p:nvCxnSpPr>
              <p:spPr>
                <a:xfrm>
                  <a:off x="71945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71">
                  <a:extLst>
                    <a:ext uri="{FF2B5EF4-FFF2-40B4-BE49-F238E27FC236}">
                      <a16:creationId xmlns:a16="http://schemas.microsoft.com/office/drawing/2014/main" id="{2CC5D483-4A3A-40B9-8F81-40448E2486DD}"/>
                    </a:ext>
                  </a:extLst>
                </p:cNvPr>
                <p:cNvCxnSpPr/>
                <p:nvPr/>
              </p:nvCxnSpPr>
              <p:spPr>
                <a:xfrm>
                  <a:off x="7258050" y="4210050"/>
                  <a:ext cx="0" cy="1714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3" name="Group 120">
                <a:extLst>
                  <a:ext uri="{FF2B5EF4-FFF2-40B4-BE49-F238E27FC236}">
                    <a16:creationId xmlns:a16="http://schemas.microsoft.com/office/drawing/2014/main" id="{A5978848-FECC-4996-B76B-3F4FB837C077}"/>
                  </a:ext>
                </a:extLst>
              </p:cNvPr>
              <p:cNvGrpSpPr/>
              <p:nvPr/>
            </p:nvGrpSpPr>
            <p:grpSpPr>
              <a:xfrm rot="5400000">
                <a:off x="9381284" y="4806918"/>
                <a:ext cx="1146166" cy="1368000"/>
                <a:chOff x="2895606" y="2546350"/>
                <a:chExt cx="1146166" cy="1371600"/>
              </a:xfrm>
            </p:grpSpPr>
            <p:cxnSp>
              <p:nvCxnSpPr>
                <p:cNvPr id="124" name="Straight Connector 138">
                  <a:extLst>
                    <a:ext uri="{FF2B5EF4-FFF2-40B4-BE49-F238E27FC236}">
                      <a16:creationId xmlns:a16="http://schemas.microsoft.com/office/drawing/2014/main" id="{E7F66121-552C-490A-AE0E-50EE170B6F6F}"/>
                    </a:ext>
                  </a:extLst>
                </p:cNvPr>
                <p:cNvCxnSpPr/>
                <p:nvPr/>
              </p:nvCxnSpPr>
              <p:spPr>
                <a:xfrm>
                  <a:off x="2984500" y="2546350"/>
                  <a:ext cx="0" cy="11239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39">
                  <a:extLst>
                    <a:ext uri="{FF2B5EF4-FFF2-40B4-BE49-F238E27FC236}">
                      <a16:creationId xmlns:a16="http://schemas.microsoft.com/office/drawing/2014/main" id="{15954525-42BA-4923-A23D-3D59A980DAE6}"/>
                    </a:ext>
                  </a:extLst>
                </p:cNvPr>
                <p:cNvCxnSpPr/>
                <p:nvPr/>
              </p:nvCxnSpPr>
              <p:spPr>
                <a:xfrm>
                  <a:off x="3441700" y="2546350"/>
                  <a:ext cx="0" cy="112395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41">
                  <a:extLst>
                    <a:ext uri="{FF2B5EF4-FFF2-40B4-BE49-F238E27FC236}">
                      <a16:creationId xmlns:a16="http://schemas.microsoft.com/office/drawing/2014/main" id="{29D61EEE-D108-4945-884D-417AE9242E18}"/>
                    </a:ext>
                  </a:extLst>
                </p:cNvPr>
                <p:cNvCxnSpPr/>
                <p:nvPr/>
              </p:nvCxnSpPr>
              <p:spPr>
                <a:xfrm>
                  <a:off x="3937000" y="2546350"/>
                  <a:ext cx="0" cy="112395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7" name="Group 142">
                  <a:extLst>
                    <a:ext uri="{FF2B5EF4-FFF2-40B4-BE49-F238E27FC236}">
                      <a16:creationId xmlns:a16="http://schemas.microsoft.com/office/drawing/2014/main" id="{509A984F-10B2-45DA-8E6B-F514AA11F0E8}"/>
                    </a:ext>
                  </a:extLst>
                </p:cNvPr>
                <p:cNvGrpSpPr/>
                <p:nvPr/>
              </p:nvGrpSpPr>
              <p:grpSpPr>
                <a:xfrm>
                  <a:off x="2895606" y="3746500"/>
                  <a:ext cx="1146166" cy="171450"/>
                  <a:chOff x="6543675" y="4210050"/>
                  <a:chExt cx="714375" cy="171450"/>
                </a:xfrm>
              </p:grpSpPr>
              <p:cxnSp>
                <p:nvCxnSpPr>
                  <p:cNvPr id="129" name="Straight Connector 144">
                    <a:extLst>
                      <a:ext uri="{FF2B5EF4-FFF2-40B4-BE49-F238E27FC236}">
                        <a16:creationId xmlns:a16="http://schemas.microsoft.com/office/drawing/2014/main" id="{50642A13-1B4E-4866-AFF0-25F35252E877}"/>
                      </a:ext>
                    </a:extLst>
                  </p:cNvPr>
                  <p:cNvCxnSpPr/>
                  <p:nvPr/>
                </p:nvCxnSpPr>
                <p:spPr>
                  <a:xfrm>
                    <a:off x="654367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49">
                    <a:extLst>
                      <a:ext uri="{FF2B5EF4-FFF2-40B4-BE49-F238E27FC236}">
                        <a16:creationId xmlns:a16="http://schemas.microsoft.com/office/drawing/2014/main" id="{2B9B4E7B-51D4-470C-806E-35C0B77B8B14}"/>
                      </a:ext>
                    </a:extLst>
                  </p:cNvPr>
                  <p:cNvCxnSpPr/>
                  <p:nvPr/>
                </p:nvCxnSpPr>
                <p:spPr>
                  <a:xfrm>
                    <a:off x="66135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50">
                    <a:extLst>
                      <a:ext uri="{FF2B5EF4-FFF2-40B4-BE49-F238E27FC236}">
                        <a16:creationId xmlns:a16="http://schemas.microsoft.com/office/drawing/2014/main" id="{14101E1E-2658-434D-BDEE-1051E91C125C}"/>
                      </a:ext>
                    </a:extLst>
                  </p:cNvPr>
                  <p:cNvCxnSpPr/>
                  <p:nvPr/>
                </p:nvCxnSpPr>
                <p:spPr>
                  <a:xfrm>
                    <a:off x="668020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51">
                    <a:extLst>
                      <a:ext uri="{FF2B5EF4-FFF2-40B4-BE49-F238E27FC236}">
                        <a16:creationId xmlns:a16="http://schemas.microsoft.com/office/drawing/2014/main" id="{EB717715-97AD-4D3D-BAEA-F682DB909200}"/>
                      </a:ext>
                    </a:extLst>
                  </p:cNvPr>
                  <p:cNvCxnSpPr/>
                  <p:nvPr/>
                </p:nvCxnSpPr>
                <p:spPr>
                  <a:xfrm>
                    <a:off x="674370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52">
                    <a:extLst>
                      <a:ext uri="{FF2B5EF4-FFF2-40B4-BE49-F238E27FC236}">
                        <a16:creationId xmlns:a16="http://schemas.microsoft.com/office/drawing/2014/main" id="{02067B3A-0C6B-4E84-B17E-35EB9C5C8680}"/>
                      </a:ext>
                    </a:extLst>
                  </p:cNvPr>
                  <p:cNvCxnSpPr/>
                  <p:nvPr/>
                </p:nvCxnSpPr>
                <p:spPr>
                  <a:xfrm>
                    <a:off x="68040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53">
                    <a:extLst>
                      <a:ext uri="{FF2B5EF4-FFF2-40B4-BE49-F238E27FC236}">
                        <a16:creationId xmlns:a16="http://schemas.microsoft.com/office/drawing/2014/main" id="{9F80C254-2AD7-4748-9C59-225081807766}"/>
                      </a:ext>
                    </a:extLst>
                  </p:cNvPr>
                  <p:cNvCxnSpPr/>
                  <p:nvPr/>
                </p:nvCxnSpPr>
                <p:spPr>
                  <a:xfrm>
                    <a:off x="68675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54">
                    <a:extLst>
                      <a:ext uri="{FF2B5EF4-FFF2-40B4-BE49-F238E27FC236}">
                        <a16:creationId xmlns:a16="http://schemas.microsoft.com/office/drawing/2014/main" id="{EE5AF1F0-6C82-4888-9955-51E939E13050}"/>
                      </a:ext>
                    </a:extLst>
                  </p:cNvPr>
                  <p:cNvCxnSpPr/>
                  <p:nvPr/>
                </p:nvCxnSpPr>
                <p:spPr>
                  <a:xfrm>
                    <a:off x="693420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55">
                    <a:extLst>
                      <a:ext uri="{FF2B5EF4-FFF2-40B4-BE49-F238E27FC236}">
                        <a16:creationId xmlns:a16="http://schemas.microsoft.com/office/drawing/2014/main" id="{E2BEBAD3-E0FB-4E43-AFCE-5199B52E820C}"/>
                      </a:ext>
                    </a:extLst>
                  </p:cNvPr>
                  <p:cNvCxnSpPr/>
                  <p:nvPr/>
                </p:nvCxnSpPr>
                <p:spPr>
                  <a:xfrm>
                    <a:off x="700405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56">
                    <a:extLst>
                      <a:ext uri="{FF2B5EF4-FFF2-40B4-BE49-F238E27FC236}">
                        <a16:creationId xmlns:a16="http://schemas.microsoft.com/office/drawing/2014/main" id="{6475C42C-944D-4119-A42C-7283984921F0}"/>
                      </a:ext>
                    </a:extLst>
                  </p:cNvPr>
                  <p:cNvCxnSpPr/>
                  <p:nvPr/>
                </p:nvCxnSpPr>
                <p:spPr>
                  <a:xfrm>
                    <a:off x="70707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57">
                    <a:extLst>
                      <a:ext uri="{FF2B5EF4-FFF2-40B4-BE49-F238E27FC236}">
                        <a16:creationId xmlns:a16="http://schemas.microsoft.com/office/drawing/2014/main" id="{12F9043D-DB18-4EA7-AFB0-4A2DB05047BC}"/>
                      </a:ext>
                    </a:extLst>
                  </p:cNvPr>
                  <p:cNvCxnSpPr/>
                  <p:nvPr/>
                </p:nvCxnSpPr>
                <p:spPr>
                  <a:xfrm>
                    <a:off x="7134225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58">
                    <a:extLst>
                      <a:ext uri="{FF2B5EF4-FFF2-40B4-BE49-F238E27FC236}">
                        <a16:creationId xmlns:a16="http://schemas.microsoft.com/office/drawing/2014/main" id="{E9D497E8-FEFA-4527-A480-10699D4C99DE}"/>
                      </a:ext>
                    </a:extLst>
                  </p:cNvPr>
                  <p:cNvCxnSpPr/>
                  <p:nvPr/>
                </p:nvCxnSpPr>
                <p:spPr>
                  <a:xfrm>
                    <a:off x="719455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59">
                    <a:extLst>
                      <a:ext uri="{FF2B5EF4-FFF2-40B4-BE49-F238E27FC236}">
                        <a16:creationId xmlns:a16="http://schemas.microsoft.com/office/drawing/2014/main" id="{A965F8EB-231E-496E-BF0D-8615896B8713}"/>
                      </a:ext>
                    </a:extLst>
                  </p:cNvPr>
                  <p:cNvCxnSpPr/>
                  <p:nvPr/>
                </p:nvCxnSpPr>
                <p:spPr>
                  <a:xfrm>
                    <a:off x="7258050" y="4210050"/>
                    <a:ext cx="0" cy="171450"/>
                  </a:xfrm>
                  <a:prstGeom prst="line">
                    <a:avLst/>
                  </a:prstGeom>
                  <a:ln w="1905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8" name="Straight Connector 143">
                  <a:extLst>
                    <a:ext uri="{FF2B5EF4-FFF2-40B4-BE49-F238E27FC236}">
                      <a16:creationId xmlns:a16="http://schemas.microsoft.com/office/drawing/2014/main" id="{132BC2C2-3359-4B25-B224-5CB633F24A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3197203" y="3425802"/>
                  <a:ext cx="2" cy="488993"/>
                </a:xfrm>
                <a:prstGeom prst="line">
                  <a:avLst/>
                </a:prstGeom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4" name="Straight Connector 121">
                <a:extLst>
                  <a:ext uri="{FF2B5EF4-FFF2-40B4-BE49-F238E27FC236}">
                    <a16:creationId xmlns:a16="http://schemas.microsoft.com/office/drawing/2014/main" id="{63C65E80-F26F-4EEF-A331-0796F831456E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7770838" y="5012072"/>
                <a:ext cx="0" cy="950293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5" name="Picture 122">
                <a:extLst>
                  <a:ext uri="{FF2B5EF4-FFF2-40B4-BE49-F238E27FC236}">
                    <a16:creationId xmlns:a16="http://schemas.microsoft.com/office/drawing/2014/main" id="{63ECA321-206F-4517-84B9-515CD61AF1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hq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7409454" y="4955849"/>
                <a:ext cx="288000" cy="576000"/>
              </a:xfrm>
              <a:prstGeom prst="rect">
                <a:avLst/>
              </a:prstGeom>
            </p:spPr>
          </p:pic>
          <p:pic>
            <p:nvPicPr>
              <p:cNvPr id="116" name="Picture 123">
                <a:extLst>
                  <a:ext uri="{FF2B5EF4-FFF2-40B4-BE49-F238E27FC236}">
                    <a16:creationId xmlns:a16="http://schemas.microsoft.com/office/drawing/2014/main" id="{E6BECCA0-F1C9-4790-A4DC-ED266E115A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hq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66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5400000">
                <a:off x="9700373" y="5423578"/>
                <a:ext cx="288000" cy="576000"/>
              </a:xfrm>
              <a:prstGeom prst="rect">
                <a:avLst/>
              </a:prstGeom>
            </p:spPr>
          </p:pic>
          <p:pic>
            <p:nvPicPr>
              <p:cNvPr id="117" name="Picture 124">
                <a:extLst>
                  <a:ext uri="{FF2B5EF4-FFF2-40B4-BE49-F238E27FC236}">
                    <a16:creationId xmlns:a16="http://schemas.microsoft.com/office/drawing/2014/main" id="{5268FB00-72BC-4BBE-9116-B674B9CA4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hqprint">
                <a:grayscl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xmlns="" r:id="rId4"/>
                  </a:ext>
                </a:extLst>
              </a:blip>
              <a:stretch>
                <a:fillRect/>
              </a:stretch>
            </p:blipFill>
            <p:spPr>
              <a:xfrm rot="6582507">
                <a:off x="8550988" y="5141127"/>
                <a:ext cx="288000" cy="576000"/>
              </a:xfrm>
              <a:prstGeom prst="rect">
                <a:avLst/>
              </a:prstGeom>
            </p:spPr>
          </p:pic>
          <p:grpSp>
            <p:nvGrpSpPr>
              <p:cNvPr id="118" name="Group 125">
                <a:extLst>
                  <a:ext uri="{FF2B5EF4-FFF2-40B4-BE49-F238E27FC236}">
                    <a16:creationId xmlns:a16="http://schemas.microsoft.com/office/drawing/2014/main" id="{C1107A09-2E0E-42D8-BCB4-AC9ED0129844}"/>
                  </a:ext>
                </a:extLst>
              </p:cNvPr>
              <p:cNvGrpSpPr/>
              <p:nvPr/>
            </p:nvGrpSpPr>
            <p:grpSpPr>
              <a:xfrm>
                <a:off x="7851221" y="5755976"/>
                <a:ext cx="180001" cy="301323"/>
                <a:chOff x="6508841" y="5316600"/>
                <a:chExt cx="171001" cy="300549"/>
              </a:xfrm>
            </p:grpSpPr>
            <p:cxnSp>
              <p:nvCxnSpPr>
                <p:cNvPr id="120" name="Straight Connector 129">
                  <a:extLst>
                    <a:ext uri="{FF2B5EF4-FFF2-40B4-BE49-F238E27FC236}">
                      <a16:creationId xmlns:a16="http://schemas.microsoft.com/office/drawing/2014/main" id="{536AD601-6663-4E78-B036-796BAC6E9012}"/>
                    </a:ext>
                  </a:extLst>
                </p:cNvPr>
                <p:cNvCxnSpPr/>
                <p:nvPr/>
              </p:nvCxnSpPr>
              <p:spPr>
                <a:xfrm rot="5400000">
                  <a:off x="6594341" y="5231100"/>
                  <a:ext cx="0" cy="171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30">
                  <a:extLst>
                    <a:ext uri="{FF2B5EF4-FFF2-40B4-BE49-F238E27FC236}">
                      <a16:creationId xmlns:a16="http://schemas.microsoft.com/office/drawing/2014/main" id="{F7F2597F-1908-465B-A178-EC66EBDE476C}"/>
                    </a:ext>
                  </a:extLst>
                </p:cNvPr>
                <p:cNvCxnSpPr/>
                <p:nvPr/>
              </p:nvCxnSpPr>
              <p:spPr>
                <a:xfrm rot="5400000">
                  <a:off x="6594342" y="5332980"/>
                  <a:ext cx="0" cy="171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36">
                  <a:extLst>
                    <a:ext uri="{FF2B5EF4-FFF2-40B4-BE49-F238E27FC236}">
                      <a16:creationId xmlns:a16="http://schemas.microsoft.com/office/drawing/2014/main" id="{29919A18-D6E1-4965-BAFA-488460A19F2A}"/>
                    </a:ext>
                  </a:extLst>
                </p:cNvPr>
                <p:cNvCxnSpPr/>
                <p:nvPr/>
              </p:nvCxnSpPr>
              <p:spPr>
                <a:xfrm rot="5400000">
                  <a:off x="6594342" y="5429769"/>
                  <a:ext cx="0" cy="171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37">
                  <a:extLst>
                    <a:ext uri="{FF2B5EF4-FFF2-40B4-BE49-F238E27FC236}">
                      <a16:creationId xmlns:a16="http://schemas.microsoft.com/office/drawing/2014/main" id="{5EDF30AF-ADD1-4529-A322-A16FD8298D5F}"/>
                    </a:ext>
                  </a:extLst>
                </p:cNvPr>
                <p:cNvCxnSpPr/>
                <p:nvPr/>
              </p:nvCxnSpPr>
              <p:spPr>
                <a:xfrm rot="5400000">
                  <a:off x="6594342" y="5531649"/>
                  <a:ext cx="0" cy="17100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9" name="TextBox 127">
                <a:extLst>
                  <a:ext uri="{FF2B5EF4-FFF2-40B4-BE49-F238E27FC236}">
                    <a16:creationId xmlns:a16="http://schemas.microsoft.com/office/drawing/2014/main" id="{CE47A44D-B179-4F3E-BE50-F2BC9A4C4E3E}"/>
                  </a:ext>
                </a:extLst>
              </p:cNvPr>
              <p:cNvSpPr txBox="1"/>
              <p:nvPr/>
            </p:nvSpPr>
            <p:spPr>
              <a:xfrm>
                <a:off x="7364347" y="5093361"/>
                <a:ext cx="63311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000" b="1" dirty="0">
                    <a:solidFill>
                      <a:schemeClr val="bg1"/>
                    </a:solidFill>
                  </a:rPr>
                  <a:t>ego</a:t>
                </a:r>
                <a:endParaRPr lang="zh-CN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5" name="Straight Connector 172">
              <a:extLst>
                <a:ext uri="{FF2B5EF4-FFF2-40B4-BE49-F238E27FC236}">
                  <a16:creationId xmlns:a16="http://schemas.microsoft.com/office/drawing/2014/main" id="{E7A3EEA7-84DE-420E-AC55-5FA913C87447}"/>
                </a:ext>
              </a:extLst>
            </p:cNvPr>
            <p:cNvCxnSpPr/>
            <p:nvPr/>
          </p:nvCxnSpPr>
          <p:spPr>
            <a:xfrm rot="10800000" flipH="1">
              <a:off x="4087328" y="2118921"/>
              <a:ext cx="1368000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" name="Picture 173">
              <a:extLst>
                <a:ext uri="{FF2B5EF4-FFF2-40B4-BE49-F238E27FC236}">
                  <a16:creationId xmlns:a16="http://schemas.microsoft.com/office/drawing/2014/main" id="{3D86C24B-1DE1-446A-956A-0815C31A2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16200000">
              <a:off x="4397010" y="2045366"/>
              <a:ext cx="288000" cy="576000"/>
            </a:xfrm>
            <a:prstGeom prst="rect">
              <a:avLst/>
            </a:prstGeom>
          </p:spPr>
        </p:pic>
        <p:pic>
          <p:nvPicPr>
            <p:cNvPr id="107" name="Picture 174">
              <a:extLst>
                <a:ext uri="{FF2B5EF4-FFF2-40B4-BE49-F238E27FC236}">
                  <a16:creationId xmlns:a16="http://schemas.microsoft.com/office/drawing/2014/main" id="{5BC10F76-7F35-41C5-8203-C1E48FE4C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16200000">
              <a:off x="3332569" y="2037309"/>
              <a:ext cx="288000" cy="57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6966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6EADC-2A45-42B2-BB1D-2C8A09555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440781"/>
            <a:ext cx="11061504" cy="523220"/>
          </a:xfrm>
        </p:spPr>
        <p:txBody>
          <a:bodyPr/>
          <a:lstStyle/>
          <a:p>
            <a:r>
              <a:rPr lang="en-US" altLang="zh-CN" sz="2800" dirty="0"/>
              <a:t>ALC</a:t>
            </a:r>
            <a:r>
              <a:rPr lang="zh-CN" altLang="en-US" sz="2800" dirty="0"/>
              <a:t>示例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025F8DC-4AFB-495A-9CD7-3A4A23ECFA1B}"/>
              </a:ext>
            </a:extLst>
          </p:cNvPr>
          <p:cNvSpPr/>
          <p:nvPr/>
        </p:nvSpPr>
        <p:spPr>
          <a:xfrm>
            <a:off x="1797947" y="1154441"/>
            <a:ext cx="7469878" cy="21507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Straight Connector 15">
            <a:extLst>
              <a:ext uri="{FF2B5EF4-FFF2-40B4-BE49-F238E27FC236}">
                <a16:creationId xmlns:a16="http://schemas.microsoft.com/office/drawing/2014/main" id="{1548B088-F085-4B69-A839-352AB21A878C}"/>
              </a:ext>
            </a:extLst>
          </p:cNvPr>
          <p:cNvCxnSpPr>
            <a:cxnSpLocks/>
          </p:cNvCxnSpPr>
          <p:nvPr/>
        </p:nvCxnSpPr>
        <p:spPr>
          <a:xfrm>
            <a:off x="1944352" y="1358900"/>
            <a:ext cx="720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6">
            <a:extLst>
              <a:ext uri="{FF2B5EF4-FFF2-40B4-BE49-F238E27FC236}">
                <a16:creationId xmlns:a16="http://schemas.microsoft.com/office/drawing/2014/main" id="{D42FF0BC-B239-4352-B04D-FBFF9A4B22A7}"/>
              </a:ext>
            </a:extLst>
          </p:cNvPr>
          <p:cNvCxnSpPr>
            <a:cxnSpLocks/>
          </p:cNvCxnSpPr>
          <p:nvPr/>
        </p:nvCxnSpPr>
        <p:spPr>
          <a:xfrm>
            <a:off x="1944353" y="2219501"/>
            <a:ext cx="720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17">
            <a:extLst>
              <a:ext uri="{FF2B5EF4-FFF2-40B4-BE49-F238E27FC236}">
                <a16:creationId xmlns:a16="http://schemas.microsoft.com/office/drawing/2014/main" id="{8B1DA72D-DC37-494A-A8F0-BADBDE837B21}"/>
              </a:ext>
            </a:extLst>
          </p:cNvPr>
          <p:cNvCxnSpPr>
            <a:cxnSpLocks/>
          </p:cNvCxnSpPr>
          <p:nvPr/>
        </p:nvCxnSpPr>
        <p:spPr>
          <a:xfrm>
            <a:off x="1944353" y="3055248"/>
            <a:ext cx="720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2">
            <a:extLst>
              <a:ext uri="{FF2B5EF4-FFF2-40B4-BE49-F238E27FC236}">
                <a16:creationId xmlns:a16="http://schemas.microsoft.com/office/drawing/2014/main" id="{052F9256-711F-42BB-AE9E-A69E288E3651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 rot="5400000">
            <a:off x="2322335" y="1179874"/>
            <a:ext cx="596900" cy="1193800"/>
          </a:xfrm>
          <a:prstGeom prst="rect">
            <a:avLst/>
          </a:prstGeom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5E808D77-0AAB-4ED8-99B4-12C00D7D463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4"/>
              </a:ext>
            </a:extLst>
          </a:blip>
          <a:stretch>
            <a:fillRect/>
          </a:stretch>
        </p:blipFill>
        <p:spPr>
          <a:xfrm rot="5400000">
            <a:off x="8078967" y="1192301"/>
            <a:ext cx="596900" cy="1193800"/>
          </a:xfrm>
          <a:prstGeom prst="rect">
            <a:avLst/>
          </a:prstGeom>
        </p:spPr>
      </p:pic>
      <p:grpSp>
        <p:nvGrpSpPr>
          <p:cNvPr id="9" name="Group 33">
            <a:extLst>
              <a:ext uri="{FF2B5EF4-FFF2-40B4-BE49-F238E27FC236}">
                <a16:creationId xmlns:a16="http://schemas.microsoft.com/office/drawing/2014/main" id="{2E57BBEC-A688-46B7-A024-34F5D0DADCAE}"/>
              </a:ext>
            </a:extLst>
          </p:cNvPr>
          <p:cNvGrpSpPr/>
          <p:nvPr/>
        </p:nvGrpSpPr>
        <p:grpSpPr>
          <a:xfrm>
            <a:off x="4309423" y="2362200"/>
            <a:ext cx="1193800" cy="596900"/>
            <a:chOff x="2202013" y="3455840"/>
            <a:chExt cx="1193800" cy="596900"/>
          </a:xfrm>
        </p:grpSpPr>
        <p:pic>
          <p:nvPicPr>
            <p:cNvPr id="10" name="Picture 18">
              <a:extLst>
                <a:ext uri="{FF2B5EF4-FFF2-40B4-BE49-F238E27FC236}">
                  <a16:creationId xmlns:a16="http://schemas.microsoft.com/office/drawing/2014/main" id="{F10AF359-1601-4B99-8329-C3C574E368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2500463" y="3157390"/>
              <a:ext cx="596900" cy="1193800"/>
            </a:xfrm>
            <a:prstGeom prst="rect">
              <a:avLst/>
            </a:prstGeom>
          </p:spPr>
        </p:pic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ECB974F4-59B1-4981-8AFF-02F7B678B0B3}"/>
                </a:ext>
              </a:extLst>
            </p:cNvPr>
            <p:cNvSpPr txBox="1"/>
            <p:nvPr/>
          </p:nvSpPr>
          <p:spPr>
            <a:xfrm>
              <a:off x="2458449" y="3538024"/>
              <a:ext cx="6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ego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2" name="Straight Connector 34">
            <a:extLst>
              <a:ext uri="{FF2B5EF4-FFF2-40B4-BE49-F238E27FC236}">
                <a16:creationId xmlns:a16="http://schemas.microsoft.com/office/drawing/2014/main" id="{870D6348-D6F9-4FEB-8B65-CDBA050B67C3}"/>
              </a:ext>
            </a:extLst>
          </p:cNvPr>
          <p:cNvCxnSpPr>
            <a:cxnSpLocks/>
          </p:cNvCxnSpPr>
          <p:nvPr/>
        </p:nvCxnSpPr>
        <p:spPr>
          <a:xfrm>
            <a:off x="4309423" y="1751815"/>
            <a:ext cx="0" cy="9353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6">
            <a:extLst>
              <a:ext uri="{FF2B5EF4-FFF2-40B4-BE49-F238E27FC236}">
                <a16:creationId xmlns:a16="http://schemas.microsoft.com/office/drawing/2014/main" id="{AB2F0438-2903-4FF2-8AAF-9E0ACF8D6563}"/>
              </a:ext>
            </a:extLst>
          </p:cNvPr>
          <p:cNvCxnSpPr>
            <a:cxnSpLocks/>
          </p:cNvCxnSpPr>
          <p:nvPr/>
        </p:nvCxnSpPr>
        <p:spPr>
          <a:xfrm>
            <a:off x="3217685" y="1589105"/>
            <a:ext cx="0" cy="9353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7">
            <a:extLst>
              <a:ext uri="{FF2B5EF4-FFF2-40B4-BE49-F238E27FC236}">
                <a16:creationId xmlns:a16="http://schemas.microsoft.com/office/drawing/2014/main" id="{BAFC6A07-C8E9-4393-8FD5-DBF9004C2D3A}"/>
              </a:ext>
            </a:extLst>
          </p:cNvPr>
          <p:cNvCxnSpPr>
            <a:cxnSpLocks/>
          </p:cNvCxnSpPr>
          <p:nvPr/>
        </p:nvCxnSpPr>
        <p:spPr>
          <a:xfrm>
            <a:off x="5503223" y="1789130"/>
            <a:ext cx="0" cy="9353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8">
            <a:extLst>
              <a:ext uri="{FF2B5EF4-FFF2-40B4-BE49-F238E27FC236}">
                <a16:creationId xmlns:a16="http://schemas.microsoft.com/office/drawing/2014/main" id="{6B9F9C5A-7C33-4992-BCCF-9D429C1C6550}"/>
              </a:ext>
            </a:extLst>
          </p:cNvPr>
          <p:cNvCxnSpPr>
            <a:cxnSpLocks/>
          </p:cNvCxnSpPr>
          <p:nvPr/>
        </p:nvCxnSpPr>
        <p:spPr>
          <a:xfrm>
            <a:off x="7780517" y="1589105"/>
            <a:ext cx="0" cy="9353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40">
            <a:extLst>
              <a:ext uri="{FF2B5EF4-FFF2-40B4-BE49-F238E27FC236}">
                <a16:creationId xmlns:a16="http://schemas.microsoft.com/office/drawing/2014/main" id="{DE6838CF-3289-4FD0-8589-80CDBD08E730}"/>
              </a:ext>
            </a:extLst>
          </p:cNvPr>
          <p:cNvCxnSpPr/>
          <p:nvPr/>
        </p:nvCxnSpPr>
        <p:spPr>
          <a:xfrm>
            <a:off x="3217685" y="2075224"/>
            <a:ext cx="1091738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41">
            <a:extLst>
              <a:ext uri="{FF2B5EF4-FFF2-40B4-BE49-F238E27FC236}">
                <a16:creationId xmlns:a16="http://schemas.microsoft.com/office/drawing/2014/main" id="{12307A61-58BB-4221-9989-7422BE8745F6}"/>
              </a:ext>
            </a:extLst>
          </p:cNvPr>
          <p:cNvCxnSpPr/>
          <p:nvPr/>
        </p:nvCxnSpPr>
        <p:spPr>
          <a:xfrm>
            <a:off x="5522735" y="2075224"/>
            <a:ext cx="2268000" cy="0"/>
          </a:xfrm>
          <a:prstGeom prst="straightConnector1">
            <a:avLst/>
          </a:prstGeom>
          <a:ln w="190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42">
            <a:extLst>
              <a:ext uri="{FF2B5EF4-FFF2-40B4-BE49-F238E27FC236}">
                <a16:creationId xmlns:a16="http://schemas.microsoft.com/office/drawing/2014/main" id="{6A921C1A-6A3D-4489-8F27-B95A143701DF}"/>
              </a:ext>
            </a:extLst>
          </p:cNvPr>
          <p:cNvSpPr/>
          <p:nvPr/>
        </p:nvSpPr>
        <p:spPr>
          <a:xfrm>
            <a:off x="1797947" y="3813722"/>
            <a:ext cx="5726405" cy="21507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Connector 43">
            <a:extLst>
              <a:ext uri="{FF2B5EF4-FFF2-40B4-BE49-F238E27FC236}">
                <a16:creationId xmlns:a16="http://schemas.microsoft.com/office/drawing/2014/main" id="{EEFA40B9-D5DC-4797-B35A-86BF2DDD22FC}"/>
              </a:ext>
            </a:extLst>
          </p:cNvPr>
          <p:cNvCxnSpPr>
            <a:cxnSpLocks/>
          </p:cNvCxnSpPr>
          <p:nvPr/>
        </p:nvCxnSpPr>
        <p:spPr>
          <a:xfrm>
            <a:off x="1944352" y="4018181"/>
            <a:ext cx="5580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4">
            <a:extLst>
              <a:ext uri="{FF2B5EF4-FFF2-40B4-BE49-F238E27FC236}">
                <a16:creationId xmlns:a16="http://schemas.microsoft.com/office/drawing/2014/main" id="{6A6453BD-4C4B-4462-935C-4D36C77843B4}"/>
              </a:ext>
            </a:extLst>
          </p:cNvPr>
          <p:cNvCxnSpPr>
            <a:cxnSpLocks/>
          </p:cNvCxnSpPr>
          <p:nvPr/>
        </p:nvCxnSpPr>
        <p:spPr>
          <a:xfrm>
            <a:off x="1944352" y="4878782"/>
            <a:ext cx="5544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45">
            <a:extLst>
              <a:ext uri="{FF2B5EF4-FFF2-40B4-BE49-F238E27FC236}">
                <a16:creationId xmlns:a16="http://schemas.microsoft.com/office/drawing/2014/main" id="{D161E282-9BB6-409E-BEB1-15B4DECB3CCD}"/>
              </a:ext>
            </a:extLst>
          </p:cNvPr>
          <p:cNvCxnSpPr>
            <a:cxnSpLocks/>
          </p:cNvCxnSpPr>
          <p:nvPr/>
        </p:nvCxnSpPr>
        <p:spPr>
          <a:xfrm>
            <a:off x="1944353" y="5714529"/>
            <a:ext cx="5580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58">
            <a:extLst>
              <a:ext uri="{FF2B5EF4-FFF2-40B4-BE49-F238E27FC236}">
                <a16:creationId xmlns:a16="http://schemas.microsoft.com/office/drawing/2014/main" id="{1401FEA8-8FE1-4880-861E-E6A219B8D8B0}"/>
              </a:ext>
            </a:extLst>
          </p:cNvPr>
          <p:cNvCxnSpPr>
            <a:cxnSpLocks/>
          </p:cNvCxnSpPr>
          <p:nvPr/>
        </p:nvCxnSpPr>
        <p:spPr>
          <a:xfrm flipV="1">
            <a:off x="5033010" y="4877842"/>
            <a:ext cx="2484000" cy="0"/>
          </a:xfrm>
          <a:prstGeom prst="line">
            <a:avLst/>
          </a:prstGeom>
          <a:ln w="38100" cap="sq" cmpd="sng">
            <a:solidFill>
              <a:schemeClr val="bg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60">
            <a:extLst>
              <a:ext uri="{FF2B5EF4-FFF2-40B4-BE49-F238E27FC236}">
                <a16:creationId xmlns:a16="http://schemas.microsoft.com/office/drawing/2014/main" id="{9FCCB95D-34EC-46EE-ACD5-1700E1CA95E3}"/>
              </a:ext>
            </a:extLst>
          </p:cNvPr>
          <p:cNvGrpSpPr/>
          <p:nvPr/>
        </p:nvGrpSpPr>
        <p:grpSpPr>
          <a:xfrm>
            <a:off x="1970578" y="5013095"/>
            <a:ext cx="1193800" cy="596900"/>
            <a:chOff x="2202013" y="3455840"/>
            <a:chExt cx="1193800" cy="596900"/>
          </a:xfrm>
        </p:grpSpPr>
        <p:pic>
          <p:nvPicPr>
            <p:cNvPr id="24" name="Picture 61">
              <a:extLst>
                <a:ext uri="{FF2B5EF4-FFF2-40B4-BE49-F238E27FC236}">
                  <a16:creationId xmlns:a16="http://schemas.microsoft.com/office/drawing/2014/main" id="{E0F133EF-7B6D-4EA3-8161-88DFCFBEE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2500463" y="3157390"/>
              <a:ext cx="596900" cy="1193800"/>
            </a:xfrm>
            <a:prstGeom prst="rect">
              <a:avLst/>
            </a:prstGeom>
          </p:spPr>
        </p:pic>
        <p:sp>
          <p:nvSpPr>
            <p:cNvPr id="25" name="TextBox 62">
              <a:extLst>
                <a:ext uri="{FF2B5EF4-FFF2-40B4-BE49-F238E27FC236}">
                  <a16:creationId xmlns:a16="http://schemas.microsoft.com/office/drawing/2014/main" id="{9E6E2DDC-A399-4CBA-8F45-6D2B508C99AD}"/>
                </a:ext>
              </a:extLst>
            </p:cNvPr>
            <p:cNvSpPr txBox="1"/>
            <p:nvPr/>
          </p:nvSpPr>
          <p:spPr>
            <a:xfrm>
              <a:off x="2458449" y="3538024"/>
              <a:ext cx="6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ego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6" name="Group 48">
            <a:extLst>
              <a:ext uri="{FF2B5EF4-FFF2-40B4-BE49-F238E27FC236}">
                <a16:creationId xmlns:a16="http://schemas.microsoft.com/office/drawing/2014/main" id="{2BB4B098-E036-4868-BFA4-BDA89FEF1218}"/>
              </a:ext>
            </a:extLst>
          </p:cNvPr>
          <p:cNvGrpSpPr/>
          <p:nvPr/>
        </p:nvGrpSpPr>
        <p:grpSpPr>
          <a:xfrm rot="21178780">
            <a:off x="3680521" y="4560342"/>
            <a:ext cx="1193800" cy="596900"/>
            <a:chOff x="2202013" y="3455840"/>
            <a:chExt cx="1193800" cy="596900"/>
          </a:xfrm>
        </p:grpSpPr>
        <p:pic>
          <p:nvPicPr>
            <p:cNvPr id="27" name="Picture 49">
              <a:extLst>
                <a:ext uri="{FF2B5EF4-FFF2-40B4-BE49-F238E27FC236}">
                  <a16:creationId xmlns:a16="http://schemas.microsoft.com/office/drawing/2014/main" id="{6B78267F-BAB3-4177-B4EC-6A69F95E8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2500463" y="3157390"/>
              <a:ext cx="596900" cy="1193800"/>
            </a:xfrm>
            <a:prstGeom prst="rect">
              <a:avLst/>
            </a:prstGeom>
          </p:spPr>
        </p:pic>
        <p:sp>
          <p:nvSpPr>
            <p:cNvPr id="28" name="TextBox 50">
              <a:extLst>
                <a:ext uri="{FF2B5EF4-FFF2-40B4-BE49-F238E27FC236}">
                  <a16:creationId xmlns:a16="http://schemas.microsoft.com/office/drawing/2014/main" id="{DCBCE1B7-7CCD-44E1-9F93-80EA29BE40EA}"/>
                </a:ext>
              </a:extLst>
            </p:cNvPr>
            <p:cNvSpPr txBox="1"/>
            <p:nvPr/>
          </p:nvSpPr>
          <p:spPr>
            <a:xfrm>
              <a:off x="2458449" y="3538024"/>
              <a:ext cx="6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ego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9" name="Freeform: Shape 63">
            <a:extLst>
              <a:ext uri="{FF2B5EF4-FFF2-40B4-BE49-F238E27FC236}">
                <a16:creationId xmlns:a16="http://schemas.microsoft.com/office/drawing/2014/main" id="{559AEE43-4570-4363-958F-0DB034B46B36}"/>
              </a:ext>
            </a:extLst>
          </p:cNvPr>
          <p:cNvSpPr/>
          <p:nvPr/>
        </p:nvSpPr>
        <p:spPr>
          <a:xfrm>
            <a:off x="2235782" y="4426270"/>
            <a:ext cx="4705350" cy="899098"/>
          </a:xfrm>
          <a:custGeom>
            <a:avLst/>
            <a:gdLst>
              <a:gd name="connsiteX0" fmla="*/ 0 w 4705350"/>
              <a:gd name="connsiteY0" fmla="*/ 834731 h 834731"/>
              <a:gd name="connsiteX1" fmla="*/ 1219200 w 4705350"/>
              <a:gd name="connsiteY1" fmla="*/ 672806 h 834731"/>
              <a:gd name="connsiteX2" fmla="*/ 2314575 w 4705350"/>
              <a:gd name="connsiteY2" fmla="*/ 177506 h 834731"/>
              <a:gd name="connsiteX3" fmla="*/ 3981450 w 4705350"/>
              <a:gd name="connsiteY3" fmla="*/ 15581 h 834731"/>
              <a:gd name="connsiteX4" fmla="*/ 4705350 w 4705350"/>
              <a:gd name="connsiteY4" fmla="*/ 15581 h 834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350" h="834731">
                <a:moveTo>
                  <a:pt x="0" y="834731"/>
                </a:moveTo>
                <a:cubicBezTo>
                  <a:pt x="416719" y="808537"/>
                  <a:pt x="833438" y="782343"/>
                  <a:pt x="1219200" y="672806"/>
                </a:cubicBezTo>
                <a:cubicBezTo>
                  <a:pt x="1604963" y="563268"/>
                  <a:pt x="1854200" y="287043"/>
                  <a:pt x="2314575" y="177506"/>
                </a:cubicBezTo>
                <a:cubicBezTo>
                  <a:pt x="2774950" y="67969"/>
                  <a:pt x="3582988" y="42568"/>
                  <a:pt x="3981450" y="15581"/>
                </a:cubicBezTo>
                <a:cubicBezTo>
                  <a:pt x="4379913" y="-11407"/>
                  <a:pt x="4542631" y="2087"/>
                  <a:pt x="4705350" y="15581"/>
                </a:cubicBezTo>
              </a:path>
            </a:pathLst>
          </a:cu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0" name="Group 64">
            <a:extLst>
              <a:ext uri="{FF2B5EF4-FFF2-40B4-BE49-F238E27FC236}">
                <a16:creationId xmlns:a16="http://schemas.microsoft.com/office/drawing/2014/main" id="{95A25D9A-9DDF-4E25-A1E5-1866DE22C008}"/>
              </a:ext>
            </a:extLst>
          </p:cNvPr>
          <p:cNvGrpSpPr/>
          <p:nvPr/>
        </p:nvGrpSpPr>
        <p:grpSpPr>
          <a:xfrm>
            <a:off x="5761527" y="4127820"/>
            <a:ext cx="1193800" cy="596900"/>
            <a:chOff x="2202013" y="3455840"/>
            <a:chExt cx="1193800" cy="596900"/>
          </a:xfrm>
        </p:grpSpPr>
        <p:pic>
          <p:nvPicPr>
            <p:cNvPr id="31" name="Picture 65">
              <a:extLst>
                <a:ext uri="{FF2B5EF4-FFF2-40B4-BE49-F238E27FC236}">
                  <a16:creationId xmlns:a16="http://schemas.microsoft.com/office/drawing/2014/main" id="{1BB60F4D-4ACF-4E52-BBAD-4B539078C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xmlns="" r:id="rId4"/>
                </a:ext>
              </a:extLst>
            </a:blip>
            <a:stretch>
              <a:fillRect/>
            </a:stretch>
          </p:blipFill>
          <p:spPr>
            <a:xfrm rot="5400000">
              <a:off x="2500463" y="3157390"/>
              <a:ext cx="596900" cy="1193800"/>
            </a:xfrm>
            <a:prstGeom prst="rect">
              <a:avLst/>
            </a:prstGeom>
          </p:spPr>
        </p:pic>
        <p:sp>
          <p:nvSpPr>
            <p:cNvPr id="32" name="TextBox 66">
              <a:extLst>
                <a:ext uri="{FF2B5EF4-FFF2-40B4-BE49-F238E27FC236}">
                  <a16:creationId xmlns:a16="http://schemas.microsoft.com/office/drawing/2014/main" id="{82D806DB-9E6C-40C1-99C6-ADE9C25C2FE8}"/>
                </a:ext>
              </a:extLst>
            </p:cNvPr>
            <p:cNvSpPr txBox="1"/>
            <p:nvPr/>
          </p:nvSpPr>
          <p:spPr>
            <a:xfrm>
              <a:off x="2458449" y="3538024"/>
              <a:ext cx="63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1"/>
                  </a:solidFill>
                </a:rPr>
                <a:t>ego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8512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5465</TotalTime>
  <Words>530</Words>
  <Application>Microsoft Office PowerPoint</Application>
  <PresentationFormat>宽屏</PresentationFormat>
  <Paragraphs>157</Paragraphs>
  <Slides>44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0" baseType="lpstr">
      <vt:lpstr>Heiti SC Medium</vt:lpstr>
      <vt:lpstr>等线</vt:lpstr>
      <vt:lpstr>等线 Light</vt:lpstr>
      <vt:lpstr>微软雅黑</vt:lpstr>
      <vt:lpstr>Arial</vt:lpstr>
      <vt:lpstr>Office 主题​​</vt:lpstr>
      <vt:lpstr>PowerPoint 演示文稿</vt:lpstr>
      <vt:lpstr>换道、前方碰撞示例</vt:lpstr>
      <vt:lpstr>ALC示例</vt:lpstr>
      <vt:lpstr>PowerPoint 演示文稿</vt:lpstr>
      <vt:lpstr>TJA+前方碰撞示例</vt:lpstr>
      <vt:lpstr>TJA示例</vt:lpstr>
      <vt:lpstr>TJA- Curvature of trajactory示例</vt:lpstr>
      <vt:lpstr>TJA- lateral deviation示例</vt:lpstr>
      <vt:lpstr>ALC示例</vt:lpstr>
      <vt:lpstr>1111</vt:lpstr>
      <vt:lpstr>ALC示例</vt:lpstr>
      <vt:lpstr>示例</vt:lpstr>
      <vt:lpstr>巡航</vt:lpstr>
      <vt:lpstr>其他参考</vt:lpstr>
      <vt:lpstr>匝道他车cutout</vt:lpstr>
      <vt:lpstr>匝道他车切入</vt:lpstr>
      <vt:lpstr>匝道直道跟车</vt:lpstr>
      <vt:lpstr>匝道直道巡航</vt:lpstr>
      <vt:lpstr>匝道直道连续变道</vt:lpstr>
      <vt:lpstr>下匝道</vt:lpstr>
      <vt:lpstr>上匝道</vt:lpstr>
      <vt:lpstr>高速匝道-他车切出</vt:lpstr>
      <vt:lpstr>高速匝道示例</vt:lpstr>
      <vt:lpstr>高速匝道变道</vt:lpstr>
      <vt:lpstr>高速匝道示他车切入</vt:lpstr>
      <vt:lpstr>停车场示例</vt:lpstr>
      <vt:lpstr>直道-变道示例</vt:lpstr>
      <vt:lpstr>弯道示例</vt:lpstr>
      <vt:lpstr>1</vt:lpstr>
      <vt:lpstr>2</vt:lpstr>
      <vt:lpstr>弯道示例</vt:lpstr>
      <vt:lpstr>匝道示例</vt:lpstr>
      <vt:lpstr>匝道示例</vt:lpstr>
      <vt:lpstr>匝道示例</vt:lpstr>
      <vt:lpstr>匝道示例</vt:lpstr>
      <vt:lpstr>交通标识示例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通过路口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lishifu</dc:creator>
  <cp:lastModifiedBy>Wind</cp:lastModifiedBy>
  <cp:revision>59</cp:revision>
  <dcterms:created xsi:type="dcterms:W3CDTF">2021-11-04T14:09:23Z</dcterms:created>
  <dcterms:modified xsi:type="dcterms:W3CDTF">2025-08-17T15:02:27Z</dcterms:modified>
</cp:coreProperties>
</file>