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A3DC"/>
    <a:srgbClr val="FDC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7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2558" y="53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9B54-EFF1-462C-ACA1-A873D0F1B47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9B40-4C2A-4A34-96B0-622D8D89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9B54-EFF1-462C-ACA1-A873D0F1B47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9B40-4C2A-4A34-96B0-622D8D89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9B54-EFF1-462C-ACA1-A873D0F1B47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9B40-4C2A-4A34-96B0-622D8D89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8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9B54-EFF1-462C-ACA1-A873D0F1B47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9B40-4C2A-4A34-96B0-622D8D89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6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9B54-EFF1-462C-ACA1-A873D0F1B47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9B40-4C2A-4A34-96B0-622D8D89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3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9B54-EFF1-462C-ACA1-A873D0F1B47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9B40-4C2A-4A34-96B0-622D8D89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3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9B54-EFF1-462C-ACA1-A873D0F1B47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9B40-4C2A-4A34-96B0-622D8D89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9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9B54-EFF1-462C-ACA1-A873D0F1B47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9B40-4C2A-4A34-96B0-622D8D89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6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9B54-EFF1-462C-ACA1-A873D0F1B47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9B40-4C2A-4A34-96B0-622D8D89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9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9B54-EFF1-462C-ACA1-A873D0F1B47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9B40-4C2A-4A34-96B0-622D8D89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7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9B54-EFF1-462C-ACA1-A873D0F1B47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9B40-4C2A-4A34-96B0-622D8D89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9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79B54-EFF1-462C-ACA1-A873D0F1B47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D9B40-4C2A-4A34-96B0-622D8D89D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6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7AC698-4763-485E-B94B-2E351A4B6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818198"/>
            <a:ext cx="5829300" cy="1977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7B8D88-66C8-4420-BFAC-7EE7E265A5AE}"/>
              </a:ext>
            </a:extLst>
          </p:cNvPr>
          <p:cNvSpPr txBox="1"/>
          <p:nvPr/>
        </p:nvSpPr>
        <p:spPr>
          <a:xfrm>
            <a:off x="652272" y="3717113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EA3D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ASSIGNMENT-1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FEEF72F-5E59-4B3D-B1B0-E02CC3A043B4}"/>
              </a:ext>
            </a:extLst>
          </p:cNvPr>
          <p:cNvGrpSpPr/>
          <p:nvPr/>
        </p:nvGrpSpPr>
        <p:grpSpPr>
          <a:xfrm>
            <a:off x="0" y="4953000"/>
            <a:ext cx="4995672" cy="1549249"/>
            <a:chOff x="-42672" y="4127500"/>
            <a:chExt cx="4995672" cy="154924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78B2A70-B05E-4DB4-A478-9316C037C9B9}"/>
                </a:ext>
              </a:extLst>
            </p:cNvPr>
            <p:cNvGrpSpPr/>
            <p:nvPr/>
          </p:nvGrpSpPr>
          <p:grpSpPr>
            <a:xfrm>
              <a:off x="609600" y="4127500"/>
              <a:ext cx="4343400" cy="1549249"/>
              <a:chOff x="609600" y="4127500"/>
              <a:chExt cx="4343400" cy="154924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DCC245-0591-4A35-8ECC-31781E4EA900}"/>
                  </a:ext>
                </a:extLst>
              </p:cNvPr>
              <p:cNvSpPr txBox="1"/>
              <p:nvPr/>
            </p:nvSpPr>
            <p:spPr>
              <a:xfrm>
                <a:off x="609600" y="4127500"/>
                <a:ext cx="4343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3EA3DC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Submitted To: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2C84AE-2FEF-4FF9-B7BB-FA9A4BDCD14B}"/>
                  </a:ext>
                </a:extLst>
              </p:cNvPr>
              <p:cNvSpPr txBox="1"/>
              <p:nvPr/>
            </p:nvSpPr>
            <p:spPr>
              <a:xfrm>
                <a:off x="609600" y="4721153"/>
                <a:ext cx="4343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0" dirty="0">
                    <a:effectLst/>
                    <a:latin typeface="Poppins" panose="00000500000000000000" pitchFamily="2" charset="0"/>
                    <a:cs typeface="Poppins" panose="00000500000000000000" pitchFamily="2" charset="0"/>
                  </a:rPr>
                  <a:t>Niaz Ashraf Khan</a:t>
                </a:r>
                <a:endParaRPr lang="en-US" sz="2000" b="1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79CD63-61CD-4F50-A161-6FEDAC10CD30}"/>
                  </a:ext>
                </a:extLst>
              </p:cNvPr>
              <p:cNvSpPr txBox="1"/>
              <p:nvPr/>
            </p:nvSpPr>
            <p:spPr>
              <a:xfrm>
                <a:off x="609600" y="5030418"/>
                <a:ext cx="4343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Lecturer</a:t>
                </a:r>
              </a:p>
              <a:p>
                <a:r>
                  <a:rPr lang="en-US" dirty="0"/>
                  <a:t>University of Liberal Arts Bangladesh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B53BEC-F552-46DC-B218-A0D785301417}"/>
                </a:ext>
              </a:extLst>
            </p:cNvPr>
            <p:cNvSpPr/>
            <p:nvPr/>
          </p:nvSpPr>
          <p:spPr>
            <a:xfrm flipV="1">
              <a:off x="-42672" y="4605001"/>
              <a:ext cx="3264061" cy="45719"/>
            </a:xfrm>
            <a:prstGeom prst="rect">
              <a:avLst/>
            </a:prstGeom>
            <a:solidFill>
              <a:srgbClr val="FDC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1F3A1F-A5EB-4072-B726-CFF2943CE72B}"/>
              </a:ext>
            </a:extLst>
          </p:cNvPr>
          <p:cNvGrpSpPr/>
          <p:nvPr/>
        </p:nvGrpSpPr>
        <p:grpSpPr>
          <a:xfrm>
            <a:off x="49728" y="6792181"/>
            <a:ext cx="4945944" cy="1917092"/>
            <a:chOff x="7056" y="5966681"/>
            <a:chExt cx="4945944" cy="191709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8BE2BEB-3AE7-4D5C-A8B4-2912538769E7}"/>
                </a:ext>
              </a:extLst>
            </p:cNvPr>
            <p:cNvGrpSpPr/>
            <p:nvPr/>
          </p:nvGrpSpPr>
          <p:grpSpPr>
            <a:xfrm>
              <a:off x="609600" y="5966681"/>
              <a:ext cx="4343400" cy="1917092"/>
              <a:chOff x="609600" y="4127500"/>
              <a:chExt cx="4343400" cy="191709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6D77FF-A004-41AF-99B1-8323EE53622F}"/>
                  </a:ext>
                </a:extLst>
              </p:cNvPr>
              <p:cNvSpPr txBox="1"/>
              <p:nvPr/>
            </p:nvSpPr>
            <p:spPr>
              <a:xfrm>
                <a:off x="609600" y="4127500"/>
                <a:ext cx="4343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3EA3DC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Submitted By: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70B2AC-3FAD-41A9-A75D-52693A845686}"/>
                  </a:ext>
                </a:extLst>
              </p:cNvPr>
              <p:cNvSpPr txBox="1"/>
              <p:nvPr/>
            </p:nvSpPr>
            <p:spPr>
              <a:xfrm>
                <a:off x="609600" y="4721153"/>
                <a:ext cx="43434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Poppins" panose="00000500000000000000" pitchFamily="2" charset="0"/>
                    <a:cs typeface="Poppins" panose="00000500000000000000" pitchFamily="2" charset="0"/>
                  </a:rPr>
                  <a:t>Name: Md Abul Hashem</a:t>
                </a:r>
              </a:p>
              <a:p>
                <a:r>
                  <a:rPr lang="en-US" sz="2000" dirty="0">
                    <a:latin typeface="Poppins" panose="00000500000000000000" pitchFamily="2" charset="0"/>
                    <a:cs typeface="Poppins" panose="00000500000000000000" pitchFamily="2" charset="0"/>
                  </a:rPr>
                  <a:t>Roll: 222014097</a:t>
                </a:r>
              </a:p>
              <a:p>
                <a:r>
                  <a:rPr lang="en-US" sz="2000" dirty="0">
                    <a:latin typeface="Poppins" panose="00000500000000000000" pitchFamily="2" charset="0"/>
                    <a:cs typeface="Poppins" panose="00000500000000000000" pitchFamily="2" charset="0"/>
                  </a:rPr>
                  <a:t>Course : CSE1201</a:t>
                </a:r>
              </a:p>
              <a:p>
                <a:r>
                  <a:rPr lang="en-US" sz="2000" dirty="0">
                    <a:latin typeface="Poppins" panose="00000500000000000000" pitchFamily="2" charset="0"/>
                    <a:cs typeface="Poppins" panose="00000500000000000000" pitchFamily="2" charset="0"/>
                  </a:rPr>
                  <a:t>Section: 2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2D8E32-8404-4674-AE4F-8A3E899BBFED}"/>
                </a:ext>
              </a:extLst>
            </p:cNvPr>
            <p:cNvSpPr/>
            <p:nvPr/>
          </p:nvSpPr>
          <p:spPr>
            <a:xfrm flipV="1">
              <a:off x="7056" y="6500227"/>
              <a:ext cx="3264061" cy="45719"/>
            </a:xfrm>
            <a:prstGeom prst="rect">
              <a:avLst/>
            </a:prstGeom>
            <a:solidFill>
              <a:srgbClr val="FDC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7A7BAB5-8711-49BE-8B3B-D3EA09A0719F}"/>
              </a:ext>
            </a:extLst>
          </p:cNvPr>
          <p:cNvSpPr/>
          <p:nvPr/>
        </p:nvSpPr>
        <p:spPr>
          <a:xfrm flipV="1">
            <a:off x="-30480" y="4174266"/>
            <a:ext cx="3474720" cy="45719"/>
          </a:xfrm>
          <a:prstGeom prst="rect">
            <a:avLst/>
          </a:prstGeom>
          <a:solidFill>
            <a:srgbClr val="FD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80153B-5E1B-9C2D-A0E6-177D4CB3E8C4}"/>
              </a:ext>
            </a:extLst>
          </p:cNvPr>
          <p:cNvSpPr txBox="1"/>
          <p:nvPr/>
        </p:nvSpPr>
        <p:spPr>
          <a:xfrm>
            <a:off x="876300" y="673100"/>
            <a:ext cx="5537200" cy="939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 on Array 1</a:t>
            </a:r>
            <a:endParaRPr lang="en-US" sz="17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You’re given an array that contains N – 1 number of elements from 1 to N. Only one distinct integer is missing. Your task is to find out the missing integer and then print it.</a:t>
            </a:r>
            <a:endParaRPr lang="en-US" sz="17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7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Sample Input 1</a:t>
            </a:r>
            <a:endParaRPr lang="en-US" sz="17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N=3</a:t>
            </a:r>
            <a:endParaRPr lang="en-US" sz="17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N-1 Integers -&gt; 1 3</a:t>
            </a:r>
            <a:endParaRPr lang="en-US" sz="17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Output: 2</a:t>
            </a:r>
            <a:endParaRPr lang="en-US" sz="17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7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Sample Input 2</a:t>
            </a:r>
            <a:endParaRPr lang="en-US" sz="17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N= 5</a:t>
            </a:r>
            <a:endParaRPr lang="en-US" sz="17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N-1 Integers -&gt; 5 2 1 4</a:t>
            </a:r>
            <a:endParaRPr lang="en-US" sz="17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Output: 3</a:t>
            </a:r>
            <a:endParaRPr lang="en-US" sz="17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7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 on Array 2</a:t>
            </a:r>
            <a:endParaRPr lang="en-US" sz="17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Write a program in C to print all unique elements of an unsorted array. </a:t>
            </a:r>
            <a:endParaRPr lang="en-US" sz="17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i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Expected Output</a:t>
            </a:r>
            <a:r>
              <a:rPr lang="en-US" sz="17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7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The given array is : 1 5 8 5 7 3 2 4 1 6 2</a:t>
            </a:r>
            <a:endParaRPr lang="en-US" sz="17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Unique Elements in the given array are:</a:t>
            </a:r>
            <a:endParaRPr lang="en-US" sz="17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1 5 8 7 3 2 4 6</a:t>
            </a:r>
            <a:endParaRPr lang="en-US" sz="17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7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 on Functions</a:t>
            </a:r>
            <a:endParaRPr lang="en-US" sz="17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 all factors of a number by using a single function:</a:t>
            </a:r>
            <a:endParaRPr lang="en-US" sz="17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a) Call the function from main() </a:t>
            </a:r>
            <a:endParaRPr lang="en-US" sz="17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b) Store the factors in an array then print it</a:t>
            </a:r>
            <a:endParaRPr lang="en-US" sz="17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c) Reversely print the factors of array elements</a:t>
            </a:r>
            <a:endParaRPr lang="en-US" sz="17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d) Return the sum of all factors to the main</a:t>
            </a:r>
            <a:endParaRPr lang="en-US" sz="17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7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8731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20CA65-AC6B-FCA4-7593-0501041B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156"/>
            <a:ext cx="6858000" cy="91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6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E03818-1D32-8C7F-308A-D9F02C994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668"/>
            <a:ext cx="6858000" cy="96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8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499A28-AF8B-CA79-F0F6-8A77403D7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87"/>
            <a:ext cx="6858000" cy="977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6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A4C5F2-F82E-3AD6-8DFD-C1DE4FBFA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526"/>
            <a:ext cx="6858000" cy="897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6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216</Words>
  <Application>Microsoft Office PowerPoint</Application>
  <PresentationFormat>A4 Paper (210x297 mm)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Poppins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26</cp:revision>
  <dcterms:created xsi:type="dcterms:W3CDTF">2022-07-16T15:25:40Z</dcterms:created>
  <dcterms:modified xsi:type="dcterms:W3CDTF">2022-12-24T16:50:52Z</dcterms:modified>
</cp:coreProperties>
</file>