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3DC"/>
    <a:srgbClr val="FD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558" y="5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7AC698-4763-485E-B94B-2E351A4B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818198"/>
            <a:ext cx="5829300" cy="1977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B8D88-66C8-4420-BFAC-7EE7E265A5AE}"/>
              </a:ext>
            </a:extLst>
          </p:cNvPr>
          <p:cNvSpPr txBox="1"/>
          <p:nvPr/>
        </p:nvSpPr>
        <p:spPr>
          <a:xfrm>
            <a:off x="652272" y="3717113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EA3D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ASSIGNMENT-2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EEF72F-5E59-4B3D-B1B0-E02CC3A043B4}"/>
              </a:ext>
            </a:extLst>
          </p:cNvPr>
          <p:cNvGrpSpPr/>
          <p:nvPr/>
        </p:nvGrpSpPr>
        <p:grpSpPr>
          <a:xfrm>
            <a:off x="0" y="4953000"/>
            <a:ext cx="4995672" cy="1549249"/>
            <a:chOff x="-42672" y="4127500"/>
            <a:chExt cx="4995672" cy="154924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8B2A70-B05E-4DB4-A478-9316C037C9B9}"/>
                </a:ext>
              </a:extLst>
            </p:cNvPr>
            <p:cNvGrpSpPr/>
            <p:nvPr/>
          </p:nvGrpSpPr>
          <p:grpSpPr>
            <a:xfrm>
              <a:off x="609600" y="4127500"/>
              <a:ext cx="4343400" cy="1549249"/>
              <a:chOff x="609600" y="4127500"/>
              <a:chExt cx="4343400" cy="154924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DCC245-0591-4A35-8ECC-31781E4EA900}"/>
                  </a:ext>
                </a:extLst>
              </p:cNvPr>
              <p:cNvSpPr txBox="1"/>
              <p:nvPr/>
            </p:nvSpPr>
            <p:spPr>
              <a:xfrm>
                <a:off x="609600" y="4127500"/>
                <a:ext cx="434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3EA3DC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Submitted To: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2C84AE-2FEF-4FF9-B7BB-FA9A4BDCD14B}"/>
                  </a:ext>
                </a:extLst>
              </p:cNvPr>
              <p:cNvSpPr txBox="1"/>
              <p:nvPr/>
            </p:nvSpPr>
            <p:spPr>
              <a:xfrm>
                <a:off x="609600" y="4721153"/>
                <a:ext cx="434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0" dirty="0"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Niaz Ashraf Khan</a:t>
                </a:r>
                <a:endParaRPr lang="en-US" sz="20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79CD63-61CD-4F50-A161-6FEDAC10CD30}"/>
                  </a:ext>
                </a:extLst>
              </p:cNvPr>
              <p:cNvSpPr txBox="1"/>
              <p:nvPr/>
            </p:nvSpPr>
            <p:spPr>
              <a:xfrm>
                <a:off x="609600" y="5030418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Lecturer</a:t>
                </a:r>
              </a:p>
              <a:p>
                <a:r>
                  <a:rPr lang="en-US" dirty="0"/>
                  <a:t>University of Liberal Arts Bangladesh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B53BEC-F552-46DC-B218-A0D785301417}"/>
                </a:ext>
              </a:extLst>
            </p:cNvPr>
            <p:cNvSpPr/>
            <p:nvPr/>
          </p:nvSpPr>
          <p:spPr>
            <a:xfrm flipV="1">
              <a:off x="-42672" y="4605001"/>
              <a:ext cx="3264061" cy="45719"/>
            </a:xfrm>
            <a:prstGeom prst="rect">
              <a:avLst/>
            </a:prstGeom>
            <a:solidFill>
              <a:srgbClr val="FDC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1F3A1F-A5EB-4072-B726-CFF2943CE72B}"/>
              </a:ext>
            </a:extLst>
          </p:cNvPr>
          <p:cNvGrpSpPr/>
          <p:nvPr/>
        </p:nvGrpSpPr>
        <p:grpSpPr>
          <a:xfrm>
            <a:off x="49728" y="6792181"/>
            <a:ext cx="4945944" cy="1917092"/>
            <a:chOff x="7056" y="5966681"/>
            <a:chExt cx="4945944" cy="19170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E2BEB-3AE7-4D5C-A8B4-2912538769E7}"/>
                </a:ext>
              </a:extLst>
            </p:cNvPr>
            <p:cNvGrpSpPr/>
            <p:nvPr/>
          </p:nvGrpSpPr>
          <p:grpSpPr>
            <a:xfrm>
              <a:off x="609600" y="5966681"/>
              <a:ext cx="4343400" cy="1917092"/>
              <a:chOff x="609600" y="4127500"/>
              <a:chExt cx="4343400" cy="191709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6D77FF-A004-41AF-99B1-8323EE53622F}"/>
                  </a:ext>
                </a:extLst>
              </p:cNvPr>
              <p:cNvSpPr txBox="1"/>
              <p:nvPr/>
            </p:nvSpPr>
            <p:spPr>
              <a:xfrm>
                <a:off x="609600" y="4127500"/>
                <a:ext cx="434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3EA3DC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Submitted By: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70B2AC-3FAD-41A9-A75D-52693A845686}"/>
                  </a:ext>
                </a:extLst>
              </p:cNvPr>
              <p:cNvSpPr txBox="1"/>
              <p:nvPr/>
            </p:nvSpPr>
            <p:spPr>
              <a:xfrm>
                <a:off x="609600" y="4721153"/>
                <a:ext cx="43434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Name: Md Abul Hashem</a:t>
                </a:r>
              </a:p>
              <a:p>
                <a:r>
                  <a:rPr lang="en-US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Roll: 222014097</a:t>
                </a:r>
              </a:p>
              <a:p>
                <a:r>
                  <a:rPr lang="en-US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Course : CSE1201</a:t>
                </a:r>
              </a:p>
              <a:p>
                <a:r>
                  <a:rPr lang="en-US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Section: 2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2D8E32-8404-4674-AE4F-8A3E899BBFED}"/>
                </a:ext>
              </a:extLst>
            </p:cNvPr>
            <p:cNvSpPr/>
            <p:nvPr/>
          </p:nvSpPr>
          <p:spPr>
            <a:xfrm flipV="1">
              <a:off x="7056" y="6500227"/>
              <a:ext cx="3264061" cy="45719"/>
            </a:xfrm>
            <a:prstGeom prst="rect">
              <a:avLst/>
            </a:prstGeom>
            <a:solidFill>
              <a:srgbClr val="FDC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7BAB5-8711-49BE-8B3B-D3EA09A0719F}"/>
              </a:ext>
            </a:extLst>
          </p:cNvPr>
          <p:cNvSpPr/>
          <p:nvPr/>
        </p:nvSpPr>
        <p:spPr>
          <a:xfrm flipV="1">
            <a:off x="-30480" y="4174266"/>
            <a:ext cx="3474720" cy="45719"/>
          </a:xfrm>
          <a:prstGeom prst="rect">
            <a:avLst/>
          </a:prstGeom>
          <a:solidFill>
            <a:srgbClr val="FD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0153B-5E1B-9C2D-A0E6-177D4CB3E8C4}"/>
              </a:ext>
            </a:extLst>
          </p:cNvPr>
          <p:cNvSpPr txBox="1"/>
          <p:nvPr/>
        </p:nvSpPr>
        <p:spPr>
          <a:xfrm>
            <a:off x="876300" y="673100"/>
            <a:ext cx="5105400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on String 1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Write a program in C to check whether a given string is palindrome or not.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on String 2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Write a program in C to reverse order of words in a string.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For example: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Input string : I love ULAB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ExpectedOutput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: ULAB love I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Input string : Structured Programming Theory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ExpectedOutput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: Theory Programming Structure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on Structure 1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6A14DED2-C109-EECE-73EE-A67A454DED2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76300" y="5616257"/>
            <a:ext cx="4900295" cy="32962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73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76C30-6D87-69D7-5240-D6A00BF62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147"/>
            <a:ext cx="6858000" cy="93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BE92A-5873-377E-41A2-202C9AA24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07"/>
            <a:ext cx="6858000" cy="91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A68D2-9E78-9115-B52F-A0A63FEF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55"/>
            <a:ext cx="6858000" cy="94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8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6107D-B5F2-4BB5-0774-DEE0F701B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77"/>
            <a:ext cx="6858000" cy="96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1E649-0C08-7E09-410C-3F2F54F50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" y="0"/>
            <a:ext cx="6821159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CF3AE-3275-2E36-E321-66D2DD8B9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6"/>
            <a:ext cx="6858000" cy="96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7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101</Words>
  <Application>Microsoft Office PowerPoint</Application>
  <PresentationFormat>A4 Paper (210x297 mm)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19</cp:revision>
  <dcterms:created xsi:type="dcterms:W3CDTF">2022-07-16T15:25:40Z</dcterms:created>
  <dcterms:modified xsi:type="dcterms:W3CDTF">2022-12-24T15:46:23Z</dcterms:modified>
</cp:coreProperties>
</file>