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45043-61A6-4C21-A9F4-3381588C7704}" v="1" dt="2025-05-07T10:42:00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MOHOSIN ALAM" userId="e5b9d24f8d766f2c" providerId="LiveId" clId="{3B445043-61A6-4C21-A9F4-3381588C7704}"/>
    <pc:docChg chg="undo custSel addSld modSld">
      <pc:chgData name="MD. MOHOSIN ALAM" userId="e5b9d24f8d766f2c" providerId="LiveId" clId="{3B445043-61A6-4C21-A9F4-3381588C7704}" dt="2025-05-07T10:52:23.504" v="434" actId="20577"/>
      <pc:docMkLst>
        <pc:docMk/>
      </pc:docMkLst>
      <pc:sldChg chg="modSp mod">
        <pc:chgData name="MD. MOHOSIN ALAM" userId="e5b9d24f8d766f2c" providerId="LiveId" clId="{3B445043-61A6-4C21-A9F4-3381588C7704}" dt="2025-05-07T10:42:16.408" v="25" actId="20577"/>
        <pc:sldMkLst>
          <pc:docMk/>
          <pc:sldMk cId="2122857925" sldId="256"/>
        </pc:sldMkLst>
        <pc:spChg chg="mod">
          <ac:chgData name="MD. MOHOSIN ALAM" userId="e5b9d24f8d766f2c" providerId="LiveId" clId="{3B445043-61A6-4C21-A9F4-3381588C7704}" dt="2025-05-07T10:42:16.408" v="25" actId="20577"/>
          <ac:spMkLst>
            <pc:docMk/>
            <pc:sldMk cId="2122857925" sldId="256"/>
            <ac:spMk id="2" creationId="{C685BC17-66E5-804B-DCAD-8AA7E480FCCA}"/>
          </ac:spMkLst>
        </pc:spChg>
        <pc:spChg chg="mod">
          <ac:chgData name="MD. MOHOSIN ALAM" userId="e5b9d24f8d766f2c" providerId="LiveId" clId="{3B445043-61A6-4C21-A9F4-3381588C7704}" dt="2025-05-07T10:42:00.148" v="6"/>
          <ac:spMkLst>
            <pc:docMk/>
            <pc:sldMk cId="2122857925" sldId="256"/>
            <ac:spMk id="3" creationId="{208D5634-95DF-820D-96AB-A2515A31A229}"/>
          </ac:spMkLst>
        </pc:spChg>
      </pc:sldChg>
      <pc:sldChg chg="addSp delSp modSp new mod">
        <pc:chgData name="MD. MOHOSIN ALAM" userId="e5b9d24f8d766f2c" providerId="LiveId" clId="{3B445043-61A6-4C21-A9F4-3381588C7704}" dt="2025-05-07T10:46:16.355" v="252" actId="20577"/>
        <pc:sldMkLst>
          <pc:docMk/>
          <pc:sldMk cId="3603730799" sldId="257"/>
        </pc:sldMkLst>
        <pc:spChg chg="mod">
          <ac:chgData name="MD. MOHOSIN ALAM" userId="e5b9d24f8d766f2c" providerId="LiveId" clId="{3B445043-61A6-4C21-A9F4-3381588C7704}" dt="2025-05-07T10:43:21.853" v="63" actId="20577"/>
          <ac:spMkLst>
            <pc:docMk/>
            <pc:sldMk cId="3603730799" sldId="257"/>
            <ac:spMk id="2" creationId="{3C04408E-819F-086C-A645-64707B81D24C}"/>
          </ac:spMkLst>
        </pc:spChg>
        <pc:spChg chg="mod">
          <ac:chgData name="MD. MOHOSIN ALAM" userId="e5b9d24f8d766f2c" providerId="LiveId" clId="{3B445043-61A6-4C21-A9F4-3381588C7704}" dt="2025-05-07T10:46:16.355" v="252" actId="20577"/>
          <ac:spMkLst>
            <pc:docMk/>
            <pc:sldMk cId="3603730799" sldId="257"/>
            <ac:spMk id="3" creationId="{0BF3FEBC-06C4-B8FD-823F-BFD762AF0073}"/>
          </ac:spMkLst>
        </pc:spChg>
        <pc:spChg chg="add del mod">
          <ac:chgData name="MD. MOHOSIN ALAM" userId="e5b9d24f8d766f2c" providerId="LiveId" clId="{3B445043-61A6-4C21-A9F4-3381588C7704}" dt="2025-05-07T10:44:07.383" v="67" actId="478"/>
          <ac:spMkLst>
            <pc:docMk/>
            <pc:sldMk cId="3603730799" sldId="257"/>
            <ac:spMk id="4" creationId="{D711A058-1A1D-295F-DD38-CC377FB1E050}"/>
          </ac:spMkLst>
        </pc:spChg>
      </pc:sldChg>
      <pc:sldChg chg="modSp new mod">
        <pc:chgData name="MD. MOHOSIN ALAM" userId="e5b9d24f8d766f2c" providerId="LiveId" clId="{3B445043-61A6-4C21-A9F4-3381588C7704}" dt="2025-05-07T10:52:23.504" v="434" actId="20577"/>
        <pc:sldMkLst>
          <pc:docMk/>
          <pc:sldMk cId="1774998731" sldId="258"/>
        </pc:sldMkLst>
        <pc:spChg chg="mod">
          <ac:chgData name="MD. MOHOSIN ALAM" userId="e5b9d24f8d766f2c" providerId="LiveId" clId="{3B445043-61A6-4C21-A9F4-3381588C7704}" dt="2025-05-07T10:47:05.916" v="294" actId="20577"/>
          <ac:spMkLst>
            <pc:docMk/>
            <pc:sldMk cId="1774998731" sldId="258"/>
            <ac:spMk id="2" creationId="{002EAA37-1363-E6FF-16C2-EFBD8B652F0F}"/>
          </ac:spMkLst>
        </pc:spChg>
        <pc:spChg chg="mod">
          <ac:chgData name="MD. MOHOSIN ALAM" userId="e5b9d24f8d766f2c" providerId="LiveId" clId="{3B445043-61A6-4C21-A9F4-3381588C7704}" dt="2025-05-07T10:52:23.504" v="434" actId="20577"/>
          <ac:spMkLst>
            <pc:docMk/>
            <pc:sldMk cId="1774998731" sldId="258"/>
            <ac:spMk id="3" creationId="{B5F2A9E1-6473-E104-048E-D57F2FA608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7D86676-6CB2-41FB-ABB5-8093960F9BE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4DE1355-5252-487B-BDA5-15CBBC243D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6676-6CB2-41FB-ABB5-8093960F9BE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1355-5252-487B-BDA5-15CBBC24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6676-6CB2-41FB-ABB5-8093960F9BE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1355-5252-487B-BDA5-15CBBC243D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198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6676-6CB2-41FB-ABB5-8093960F9BE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1355-5252-487B-BDA5-15CBBC243D9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32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6676-6CB2-41FB-ABB5-8093960F9BE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1355-5252-487B-BDA5-15CBBC24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72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6676-6CB2-41FB-ABB5-8093960F9BE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1355-5252-487B-BDA5-15CBBC243D9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6858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6676-6CB2-41FB-ABB5-8093960F9BE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1355-5252-487B-BDA5-15CBBC243D9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215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6676-6CB2-41FB-ABB5-8093960F9BE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1355-5252-487B-BDA5-15CBBC243D9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351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6676-6CB2-41FB-ABB5-8093960F9BE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1355-5252-487B-BDA5-15CBBC243D9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29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6676-6CB2-41FB-ABB5-8093960F9BE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1355-5252-487B-BDA5-15CBBC24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6676-6CB2-41FB-ABB5-8093960F9BE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1355-5252-487B-BDA5-15CBBC243D9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62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6676-6CB2-41FB-ABB5-8093960F9BE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1355-5252-487B-BDA5-15CBBC24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8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6676-6CB2-41FB-ABB5-8093960F9BE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1355-5252-487B-BDA5-15CBBC243D9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28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6676-6CB2-41FB-ABB5-8093960F9BE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1355-5252-487B-BDA5-15CBBC243D9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5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6676-6CB2-41FB-ABB5-8093960F9BE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1355-5252-487B-BDA5-15CBBC24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0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6676-6CB2-41FB-ABB5-8093960F9BE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1355-5252-487B-BDA5-15CBBC243D9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57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86676-6CB2-41FB-ABB5-8093960F9BE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1355-5252-487B-BDA5-15CBBC24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3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7D86676-6CB2-41FB-ABB5-8093960F9BED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4DE1355-5252-487B-BDA5-15CBBC243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99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BC17-66E5-804B-DCAD-8AA7E480F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EMBEDDED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D5634-95DF-820D-96AB-A2515A31A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4408E-819F-086C-A645-64707B81D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embedded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FEBC-06C4-B8FD-823F-BFD762AF0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embedded system is the combination of software and hardware. It is designed for performing a particular task that has to be completed in a given time.</a:t>
            </a:r>
          </a:p>
        </p:txBody>
      </p:sp>
    </p:spTree>
    <p:extLst>
      <p:ext uri="{BB962C8B-B14F-4D97-AF65-F5344CB8AC3E}">
        <p14:creationId xmlns:p14="http://schemas.microsoft.com/office/powerpoint/2010/main" val="360373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AA37-1363-E6FF-16C2-EFBD8B65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BLOCKS OF EMBEDDED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A9E1-6473-E104-048E-D57F2FA60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Input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Controller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774998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</TotalTime>
  <Words>44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Garamond</vt:lpstr>
      <vt:lpstr>Organic</vt:lpstr>
      <vt:lpstr>EMBEDDED SYSTEM</vt:lpstr>
      <vt:lpstr>What is embedded system?</vt:lpstr>
      <vt:lpstr>BUILDING BLOCKS OF EMBEDDED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MOHOSIN ALAM</dc:creator>
  <cp:lastModifiedBy>MD. MOHOSIN ALAM</cp:lastModifiedBy>
  <cp:revision>1</cp:revision>
  <dcterms:created xsi:type="dcterms:W3CDTF">2025-05-07T10:41:21Z</dcterms:created>
  <dcterms:modified xsi:type="dcterms:W3CDTF">2025-05-07T10:52:30Z</dcterms:modified>
</cp:coreProperties>
</file>