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3" r:id="rId8"/>
    <p:sldId id="262" r:id="rId9"/>
    <p:sldId id="25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F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1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3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7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2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1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0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4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9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D5FA07-E556-42F0-A9F2-6903D324B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1982" y="3530770"/>
            <a:ext cx="5996628" cy="22260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dirty="0">
                <a:latin typeface="Avenir Next LT Pro" panose="020B0504020202020204" pitchFamily="34" charset="0"/>
              </a:rPr>
              <a:t>Suivi du projet</a:t>
            </a:r>
            <a:br>
              <a:rPr lang="fr-FR" sz="5000" dirty="0"/>
            </a:br>
            <a:r>
              <a:rPr lang="fr-FR" sz="5000" dirty="0"/>
              <a:t>Application mobile « </a:t>
            </a:r>
            <a:r>
              <a:rPr lang="fr-FR" sz="4400" dirty="0"/>
              <a:t>Tourisme à Metz »</a:t>
            </a:r>
            <a:endParaRPr lang="fr-FR" sz="5000" dirty="0"/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2DDD5D1-9CA6-4F4E-A353-AD5CD3D9D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17" r="-2" b="18726"/>
          <a:stretch/>
        </p:blipFill>
        <p:spPr>
          <a:xfrm>
            <a:off x="455890" y="-377466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A08CE4D1-994C-4C15-9FD0-4C4F4A503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3062" y="289041"/>
            <a:ext cx="3997745" cy="2228758"/>
          </a:xfrm>
        </p:spPr>
        <p:txBody>
          <a:bodyPr anchor="ctr">
            <a:normAutofit/>
          </a:bodyPr>
          <a:lstStyle/>
          <a:p>
            <a:r>
              <a:rPr lang="fr-FR" sz="6600" b="1" dirty="0">
                <a:solidFill>
                  <a:schemeClr val="bg1"/>
                </a:solidFill>
              </a:rPr>
              <a:t>Jour 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D41AAA7-E164-4E82-AE9E-2ADCCC451DA1}"/>
              </a:ext>
            </a:extLst>
          </p:cNvPr>
          <p:cNvSpPr txBox="1"/>
          <p:nvPr/>
        </p:nvSpPr>
        <p:spPr>
          <a:xfrm>
            <a:off x="2209800" y="6522758"/>
            <a:ext cx="1218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MILON Jean-Baptiste           MOHR Nathan           PICARD Ryan           GINEPRO Rémi             STANCATO Clément</a:t>
            </a:r>
          </a:p>
        </p:txBody>
      </p:sp>
      <p:pic>
        <p:nvPicPr>
          <p:cNvPr id="37" name="Image 3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852A4C5-AC59-41A7-8C75-30C91EFB1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688" y="5826817"/>
            <a:ext cx="2520816" cy="4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6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99F2F-A04A-4D51-AB78-630CBC58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L’objectif final / le but visé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42BA9F-842A-40CC-B0BB-49573AB98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Créer une application hybride mobile « Tourisme à Metz »</a:t>
            </a:r>
          </a:p>
          <a:p>
            <a:r>
              <a:rPr lang="fr-FR" dirty="0"/>
              <a:t> Menu comprenant la carte et les fenêtres pop-up à l’approche d’un lieu</a:t>
            </a:r>
          </a:p>
          <a:p>
            <a:r>
              <a:rPr lang="fr-FR" dirty="0"/>
              <a:t> Menu de recherche d’un lieu précis</a:t>
            </a:r>
          </a:p>
          <a:p>
            <a:r>
              <a:rPr lang="fr-FR" dirty="0"/>
              <a:t> Encyclopédie des lieux visités par le compte en question</a:t>
            </a:r>
          </a:p>
          <a:p>
            <a:r>
              <a:rPr lang="fr-FR" dirty="0"/>
              <a:t> Bonus …</a:t>
            </a:r>
          </a:p>
        </p:txBody>
      </p:sp>
    </p:spTree>
    <p:extLst>
      <p:ext uri="{BB962C8B-B14F-4D97-AF65-F5344CB8AC3E}">
        <p14:creationId xmlns:p14="http://schemas.microsoft.com/office/powerpoint/2010/main" val="212178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18DDC12-CF8D-4068-AFB7-39CEF623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Travail </a:t>
            </a:r>
            <a:r>
              <a:rPr lang="en-US" sz="6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effectué</a:t>
            </a:r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amont</a:t>
            </a:r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du </a:t>
            </a:r>
            <a:r>
              <a:rPr lang="en-US" sz="6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projet</a:t>
            </a:r>
            <a:endParaRPr lang="en-US" sz="6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1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6" name="Image 75">
            <a:extLst>
              <a:ext uri="{FF2B5EF4-FFF2-40B4-BE49-F238E27FC236}">
                <a16:creationId xmlns:a16="http://schemas.microsoft.com/office/drawing/2014/main" id="{745C9E16-2FEA-47C0-96C0-EABDD3B52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191" y="4233246"/>
            <a:ext cx="2379151" cy="237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4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C6891BA1-87F9-43D9-8713-D2AC7FD74011}"/>
              </a:ext>
            </a:extLst>
          </p:cNvPr>
          <p:cNvSpPr/>
          <p:nvPr/>
        </p:nvSpPr>
        <p:spPr>
          <a:xfrm>
            <a:off x="2757072" y="1814512"/>
            <a:ext cx="6524625" cy="3228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1290C5-F555-41E5-8DF7-EB4F757A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900" y="2217499"/>
            <a:ext cx="5410200" cy="21106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Installation et première approche des outils nécessaires</a:t>
            </a:r>
          </a:p>
        </p:txBody>
      </p:sp>
      <p:pic>
        <p:nvPicPr>
          <p:cNvPr id="2052" name="Picture 4" descr="Icône Fichier de, type de, reactjs Gratuit - Icon-Icons.com">
            <a:extLst>
              <a:ext uri="{FF2B5EF4-FFF2-40B4-BE49-F238E27FC236}">
                <a16:creationId xmlns:a16="http://schemas.microsoft.com/office/drawing/2014/main" id="{2C411D86-728F-45B7-85E1-B16674AAA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51" y="3993520"/>
            <a:ext cx="1275978" cy="12759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nuary | 2017 | Telerik Helper - Helping Ninja Technologists">
            <a:extLst>
              <a:ext uri="{FF2B5EF4-FFF2-40B4-BE49-F238E27FC236}">
                <a16:creationId xmlns:a16="http://schemas.microsoft.com/office/drawing/2014/main" id="{F70DE086-142A-4ADA-995D-7EA893A6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626" y="5470359"/>
            <a:ext cx="1720382" cy="116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cône Npm Gratuit - Icon-Icons.com">
            <a:extLst>
              <a:ext uri="{FF2B5EF4-FFF2-40B4-BE49-F238E27FC236}">
                <a16:creationId xmlns:a16="http://schemas.microsoft.com/office/drawing/2014/main" id="{751F1A10-53A2-4D9F-A7FB-6C42DDF51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40" y="1310059"/>
            <a:ext cx="1327396" cy="13273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7FC0A256-2836-479C-8C6C-19C0468DA248}"/>
              </a:ext>
            </a:extLst>
          </p:cNvPr>
          <p:cNvSpPr/>
          <p:nvPr/>
        </p:nvSpPr>
        <p:spPr>
          <a:xfrm>
            <a:off x="3465409" y="5355826"/>
            <a:ext cx="1378816" cy="1378816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60" name="Picture 12" descr="Gradle — Wikipédia">
            <a:extLst>
              <a:ext uri="{FF2B5EF4-FFF2-40B4-BE49-F238E27FC236}">
                <a16:creationId xmlns:a16="http://schemas.microsoft.com/office/drawing/2014/main" id="{76289C4A-7B6D-4C48-B688-93F04A610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" t="-10577" r="56717" b="5685"/>
          <a:stretch/>
        </p:blipFill>
        <p:spPr bwMode="auto">
          <a:xfrm>
            <a:off x="6693094" y="171795"/>
            <a:ext cx="1408071" cy="13303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omment télécharger et installer le SDK Android - Info24Android">
            <a:extLst>
              <a:ext uri="{FF2B5EF4-FFF2-40B4-BE49-F238E27FC236}">
                <a16:creationId xmlns:a16="http://schemas.microsoft.com/office/drawing/2014/main" id="{267D7CE1-4093-43C9-B9BF-3C592BE685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3" t="927" r="30582" b="35465"/>
          <a:stretch/>
        </p:blipFill>
        <p:spPr bwMode="auto">
          <a:xfrm>
            <a:off x="2746746" y="258124"/>
            <a:ext cx="1408071" cy="14192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xios – Applications sur Google Play">
            <a:extLst>
              <a:ext uri="{FF2B5EF4-FFF2-40B4-BE49-F238E27FC236}">
                <a16:creationId xmlns:a16="http://schemas.microsoft.com/office/drawing/2014/main" id="{FFB097BE-E9A9-4211-97C3-818781BE8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162" y="5180606"/>
            <a:ext cx="1334981" cy="13349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181B16D3-CAD4-4D5C-A546-C97446DAB38A}"/>
              </a:ext>
            </a:extLst>
          </p:cNvPr>
          <p:cNvSpPr/>
          <p:nvPr/>
        </p:nvSpPr>
        <p:spPr>
          <a:xfrm rot="17404201">
            <a:off x="1353155" y="3317224"/>
            <a:ext cx="2757072" cy="1840499"/>
          </a:xfrm>
          <a:prstGeom prst="arc">
            <a:avLst>
              <a:gd name="adj1" fmla="val 16001170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3BE687D-0B0A-4CEF-95FA-AA6A844586C2}"/>
              </a:ext>
            </a:extLst>
          </p:cNvPr>
          <p:cNvSpPr/>
          <p:nvPr/>
        </p:nvSpPr>
        <p:spPr>
          <a:xfrm rot="15616453">
            <a:off x="4548005" y="3377653"/>
            <a:ext cx="1894618" cy="3242383"/>
          </a:xfrm>
          <a:prstGeom prst="arc">
            <a:avLst>
              <a:gd name="adj1" fmla="val 16001170"/>
              <a:gd name="adj2" fmla="val 2128486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F406632-4681-4CD0-93A0-3D2D1C28B3BC}"/>
              </a:ext>
            </a:extLst>
          </p:cNvPr>
          <p:cNvSpPr/>
          <p:nvPr/>
        </p:nvSpPr>
        <p:spPr>
          <a:xfrm rot="985119">
            <a:off x="6213010" y="4231925"/>
            <a:ext cx="1959071" cy="1533838"/>
          </a:xfrm>
          <a:prstGeom prst="arc">
            <a:avLst>
              <a:gd name="adj1" fmla="val 16001170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AD48B25C-CD1D-4F6A-B03A-BC1B9CE5D947}"/>
              </a:ext>
            </a:extLst>
          </p:cNvPr>
          <p:cNvSpPr/>
          <p:nvPr/>
        </p:nvSpPr>
        <p:spPr>
          <a:xfrm>
            <a:off x="2866192" y="982907"/>
            <a:ext cx="2757072" cy="1840499"/>
          </a:xfrm>
          <a:prstGeom prst="arc">
            <a:avLst>
              <a:gd name="adj1" fmla="val 16001170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9915E76-DBB0-4760-848A-B065A0BA270E}"/>
              </a:ext>
            </a:extLst>
          </p:cNvPr>
          <p:cNvSpPr/>
          <p:nvPr/>
        </p:nvSpPr>
        <p:spPr>
          <a:xfrm rot="2427010">
            <a:off x="6073944" y="1044549"/>
            <a:ext cx="2757072" cy="1840499"/>
          </a:xfrm>
          <a:prstGeom prst="arc">
            <a:avLst>
              <a:gd name="adj1" fmla="val 16001170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5BA1378-D072-4A80-8A12-A2A3E95C99E3}"/>
              </a:ext>
            </a:extLst>
          </p:cNvPr>
          <p:cNvSpPr/>
          <p:nvPr/>
        </p:nvSpPr>
        <p:spPr>
          <a:xfrm rot="7198744">
            <a:off x="7861075" y="1275028"/>
            <a:ext cx="2757072" cy="1840499"/>
          </a:xfrm>
          <a:prstGeom prst="arc">
            <a:avLst>
              <a:gd name="adj1" fmla="val 16001170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1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09023-21E9-4B55-8A18-78F9CD79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Première application : Jeu du Pendu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C9ABFD-A817-4ECA-A61E-8B0EE6FB1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8" y="2242384"/>
            <a:ext cx="6310052" cy="34630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E2A6CE3-F6D2-47E5-B6F3-BAFBB119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3" y="1826076"/>
            <a:ext cx="1982787" cy="42957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24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C505A50-BA60-40CD-BFCD-E8CD36FB5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450374"/>
            <a:ext cx="10696575" cy="59572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D7E681-11E4-426D-A77E-D628478AF727}"/>
              </a:ext>
            </a:extLst>
          </p:cNvPr>
          <p:cNvSpPr/>
          <p:nvPr/>
        </p:nvSpPr>
        <p:spPr>
          <a:xfrm>
            <a:off x="6243637" y="3800475"/>
            <a:ext cx="1519238" cy="2286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23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EFA08-46D8-41BD-B5C0-C3649E24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Jour 1 </a:t>
            </a:r>
            <a:r>
              <a:rPr lang="fr-FR" dirty="0"/>
              <a:t>-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3B5E44-F55D-499F-AE7B-7149FAAB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S’assurer que tous les membres du groupes soient à jour vis-à-vis des logiciels</a:t>
            </a:r>
          </a:p>
          <a:p>
            <a:r>
              <a:rPr lang="fr-FR" dirty="0"/>
              <a:t> Créer le projet vierge et commencer à travailler sur la page d’accueil</a:t>
            </a:r>
          </a:p>
          <a:p>
            <a:r>
              <a:rPr lang="fr-FR" dirty="0"/>
              <a:t> Elaborer des croquis d’application</a:t>
            </a:r>
          </a:p>
          <a:p>
            <a:r>
              <a:rPr lang="fr-FR" dirty="0"/>
              <a:t> S’informer concernant diverses fonctionnalités telles que la géolocalisation, la gestion d’un menu, la base de données …</a:t>
            </a:r>
          </a:p>
        </p:txBody>
      </p:sp>
      <p:pic>
        <p:nvPicPr>
          <p:cNvPr id="4" name="Image 3" descr="Une image contenant candélabre&#10;&#10;Description générée automatiquement">
            <a:extLst>
              <a:ext uri="{FF2B5EF4-FFF2-40B4-BE49-F238E27FC236}">
                <a16:creationId xmlns:a16="http://schemas.microsoft.com/office/drawing/2014/main" id="{12DA7237-21DA-4F8D-9720-73CC9E697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977" y="534193"/>
            <a:ext cx="987425" cy="9874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857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A69D8F-61DB-4808-B62A-39D58881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Jour 1 </a:t>
            </a:r>
            <a:r>
              <a:rPr lang="fr-FR" dirty="0"/>
              <a:t>– Répartition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6C28D-D32C-4592-B1E8-F4B2A0A2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044" y="1690688"/>
            <a:ext cx="8687540" cy="4628442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dirty="0"/>
              <a:t>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</a:rPr>
              <a:t>MILON JB</a:t>
            </a:r>
          </a:p>
          <a:p>
            <a:pPr marL="0" indent="0" algn="ctr">
              <a:buNone/>
            </a:pPr>
            <a:r>
              <a:rPr lang="fr-FR" dirty="0"/>
              <a:t>Chef d’équipe, s’assure que tout le monde soit au point + Travail sur la HomePage</a:t>
            </a:r>
          </a:p>
          <a:p>
            <a:pPr algn="ctr"/>
            <a:r>
              <a:rPr lang="fr-FR" dirty="0"/>
              <a:t>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</a:rPr>
              <a:t>MOHR Nathan </a:t>
            </a:r>
          </a:p>
          <a:p>
            <a:pPr marL="0" indent="0" algn="ctr">
              <a:buNone/>
            </a:pPr>
            <a:r>
              <a:rPr lang="fr-FR" dirty="0"/>
              <a:t>Travail sur la HomePage + recherches gestion du menu</a:t>
            </a:r>
          </a:p>
          <a:p>
            <a:pPr algn="ctr"/>
            <a:r>
              <a:rPr lang="fr-FR" dirty="0"/>
              <a:t>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</a:rPr>
              <a:t>PICARD Ryan </a:t>
            </a:r>
          </a:p>
          <a:p>
            <a:pPr marL="0" indent="0" algn="ctr">
              <a:buNone/>
            </a:pPr>
            <a:r>
              <a:rPr lang="fr-FR" dirty="0"/>
              <a:t>Travail sur la carte + recherches géolocalisation</a:t>
            </a:r>
          </a:p>
          <a:p>
            <a:pPr algn="ctr"/>
            <a:r>
              <a:rPr lang="fr-FR" dirty="0"/>
              <a:t>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</a:rPr>
              <a:t>GINEPRO Rémi</a:t>
            </a:r>
          </a:p>
          <a:p>
            <a:pPr marL="0" indent="0" algn="ctr">
              <a:buNone/>
            </a:pPr>
            <a:r>
              <a:rPr lang="fr-FR" dirty="0"/>
              <a:t>Croquis d’application + travail sur la carte</a:t>
            </a:r>
          </a:p>
          <a:p>
            <a:pPr algn="ctr"/>
            <a:r>
              <a:rPr lang="fr-FR" dirty="0"/>
              <a:t>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</a:rPr>
              <a:t>STANCATO Clément</a:t>
            </a:r>
          </a:p>
          <a:p>
            <a:pPr marL="0" indent="0" algn="ctr">
              <a:buNone/>
            </a:pPr>
            <a:r>
              <a:rPr lang="fr-FR" dirty="0"/>
              <a:t>Travail sur la connexion utilisateur + recherches 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96A183-29EF-439C-B10F-CAF6916E7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784" y="579835"/>
            <a:ext cx="896143" cy="896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512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1F03E77C-9EE0-4A82-BA15-2A0ED7F7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433">
            <a:off x="8109289" y="2046452"/>
            <a:ext cx="2609998" cy="2609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DDD5D1-9CA6-4F4E-A353-AD5CD3D9DB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17" r="-2" b="18726"/>
          <a:stretch/>
        </p:blipFill>
        <p:spPr>
          <a:xfrm rot="10800000">
            <a:off x="534206" y="3628328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A08CE4D1-994C-4C15-9FD0-4C4F4A503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7021" y="4458403"/>
            <a:ext cx="7096777" cy="2228758"/>
          </a:xfrm>
        </p:spPr>
        <p:txBody>
          <a:bodyPr anchor="ctr">
            <a:normAutofit fontScale="92500"/>
          </a:bodyPr>
          <a:lstStyle/>
          <a:p>
            <a:r>
              <a:rPr lang="fr-FR" sz="6600" b="1" dirty="0">
                <a:solidFill>
                  <a:schemeClr val="bg1"/>
                </a:solidFill>
              </a:rPr>
              <a:t>Début du Jour 1…</a:t>
            </a:r>
          </a:p>
          <a:p>
            <a:r>
              <a:rPr lang="fr-FR" sz="3200" b="1" dirty="0">
                <a:solidFill>
                  <a:schemeClr val="bg1"/>
                </a:solidFill>
              </a:rPr>
              <a:t>Merci de votre attention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D41AAA7-E164-4E82-AE9E-2ADCCC451DA1}"/>
              </a:ext>
            </a:extLst>
          </p:cNvPr>
          <p:cNvSpPr txBox="1"/>
          <p:nvPr/>
        </p:nvSpPr>
        <p:spPr>
          <a:xfrm>
            <a:off x="2229194" y="32339"/>
            <a:ext cx="798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MILON Jean-Baptiste           MOHR Nathan           PICARD Ryan           GINEPRO Rémi             STANCATO Clément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0E3A238-E568-42A4-8CD4-544DBBA64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86" y="1231473"/>
            <a:ext cx="2438095" cy="2438095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CD8595AE-8F47-4A2F-A88D-CE932083A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2845">
            <a:off x="1645198" y="2177794"/>
            <a:ext cx="2197615" cy="2197615"/>
          </a:xfrm>
          <a:prstGeom prst="rect">
            <a:avLst/>
          </a:prstGeom>
        </p:spPr>
      </p:pic>
      <p:pic>
        <p:nvPicPr>
          <p:cNvPr id="43" name="Image 4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066D7E-6595-4159-9D87-C1FCB997A8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98" y="309338"/>
            <a:ext cx="2520816" cy="4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2755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A1633"/>
      </a:dk2>
      <a:lt2>
        <a:srgbClr val="F0F3F3"/>
      </a:lt2>
      <a:accent1>
        <a:srgbClr val="C34D63"/>
      </a:accent1>
      <a:accent2>
        <a:srgbClr val="B13B83"/>
      </a:accent2>
      <a:accent3>
        <a:srgbClr val="C04DC3"/>
      </a:accent3>
      <a:accent4>
        <a:srgbClr val="7D3BB1"/>
      </a:accent4>
      <a:accent5>
        <a:srgbClr val="5E4DC3"/>
      </a:accent5>
      <a:accent6>
        <a:srgbClr val="3B5BB1"/>
      </a:accent6>
      <a:hlink>
        <a:srgbClr val="7450C4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239</Words>
  <Application>Microsoft Office PowerPoint</Application>
  <PresentationFormat>Grand écran</PresentationFormat>
  <Paragraphs>33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AvenirNext LT Pro Medium</vt:lpstr>
      <vt:lpstr>Rockwell</vt:lpstr>
      <vt:lpstr>Segoe UI</vt:lpstr>
      <vt:lpstr>Segoe UI Semilight</vt:lpstr>
      <vt:lpstr>ExploreVTI</vt:lpstr>
      <vt:lpstr>Suivi du projet Application mobile « Tourisme à Metz »</vt:lpstr>
      <vt:lpstr>L’objectif final / le but visé</vt:lpstr>
      <vt:lpstr>Travail effectué en amont du projet</vt:lpstr>
      <vt:lpstr>Installation et première approche des outils nécessaires</vt:lpstr>
      <vt:lpstr>Première application : Jeu du Pendu</vt:lpstr>
      <vt:lpstr>Présentation PowerPoint</vt:lpstr>
      <vt:lpstr>Jour 1 - Objectifs</vt:lpstr>
      <vt:lpstr>Jour 1 – Répartition du travail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Suivi du projet Application mobile « Tourisme à Metz »</dc:title>
  <dc:creator>Jean Baptiste Milon</dc:creator>
  <cp:lastModifiedBy>nathan mohr</cp:lastModifiedBy>
  <cp:revision>4</cp:revision>
  <dcterms:created xsi:type="dcterms:W3CDTF">2022-02-21T00:34:09Z</dcterms:created>
  <dcterms:modified xsi:type="dcterms:W3CDTF">2022-02-23T16:32:46Z</dcterms:modified>
</cp:coreProperties>
</file>