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62" r:id="rId12"/>
    <p:sldId id="25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5FA07-E556-42F0-A9F2-6903D324B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982" y="3530770"/>
            <a:ext cx="5996628" cy="22260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>
                <a:latin typeface="Avenir Next LT Pro" panose="020B0504020202020204" pitchFamily="34" charset="0"/>
              </a:rPr>
              <a:t>Suivi du projet</a:t>
            </a:r>
            <a:br>
              <a:rPr lang="fr-FR" sz="5000" dirty="0"/>
            </a:br>
            <a:r>
              <a:rPr lang="fr-FR" sz="5000" dirty="0"/>
              <a:t>Application mobile « </a:t>
            </a:r>
            <a:r>
              <a:rPr lang="fr-FR" sz="4400" dirty="0"/>
              <a:t>Tourisme à Metz »</a:t>
            </a:r>
            <a:endParaRPr lang="fr-FR" sz="50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DDD5D1-9CA6-4F4E-A353-AD5CD3D9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17" r="-2" b="18726"/>
          <a:stretch/>
        </p:blipFill>
        <p:spPr>
          <a:xfrm>
            <a:off x="455890" y="-377466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A08CE4D1-994C-4C15-9FD0-4C4F4A50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062" y="289041"/>
            <a:ext cx="3997745" cy="2228758"/>
          </a:xfrm>
        </p:spPr>
        <p:txBody>
          <a:bodyPr anchor="ctr"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Jour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41AAA7-E164-4E82-AE9E-2ADCCC451DA1}"/>
              </a:ext>
            </a:extLst>
          </p:cNvPr>
          <p:cNvSpPr txBox="1"/>
          <p:nvPr/>
        </p:nvSpPr>
        <p:spPr>
          <a:xfrm>
            <a:off x="2209800" y="6522758"/>
            <a:ext cx="1218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MILON Jean-Baptiste           MOHR Nathan           PICARD Ryan           GINEPRO Rémi             STANCATO Clément</a:t>
            </a:r>
          </a:p>
        </p:txBody>
      </p:sp>
      <p:pic>
        <p:nvPicPr>
          <p:cNvPr id="37" name="Image 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52A4C5-AC59-41A7-8C75-30C91EFB1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88" y="5826817"/>
            <a:ext cx="2520816" cy="4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6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EFA08-46D8-41BD-B5C0-C3649E24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Jour 2 </a:t>
            </a:r>
            <a:r>
              <a:rPr lang="fr-FR" dirty="0"/>
              <a:t>-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B5E44-F55D-499F-AE7B-7149FAAB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147"/>
            <a:ext cx="10515600" cy="4351338"/>
          </a:xfrm>
        </p:spPr>
        <p:txBody>
          <a:bodyPr/>
          <a:lstStyle/>
          <a:p>
            <a:r>
              <a:rPr lang="fr-FR" dirty="0"/>
              <a:t> Continuer le développement de la home page</a:t>
            </a:r>
          </a:p>
          <a:p>
            <a:r>
              <a:rPr lang="fr-FR" dirty="0"/>
              <a:t> Créer les différentes pages de l’application</a:t>
            </a:r>
          </a:p>
          <a:p>
            <a:r>
              <a:rPr lang="fr-FR" dirty="0"/>
              <a:t> Ajouter des photos des lieux aux informations</a:t>
            </a:r>
          </a:p>
          <a:p>
            <a:r>
              <a:rPr lang="fr-FR" dirty="0"/>
              <a:t> Continuer les différentes recherches (géolocalisation…)</a:t>
            </a:r>
          </a:p>
          <a:p>
            <a:endParaRPr lang="fr-FR" dirty="0"/>
          </a:p>
        </p:txBody>
      </p:sp>
      <p:pic>
        <p:nvPicPr>
          <p:cNvPr id="4" name="Image 3" descr="Une image contenant candélabre&#10;&#10;Description générée automatiquement">
            <a:extLst>
              <a:ext uri="{FF2B5EF4-FFF2-40B4-BE49-F238E27FC236}">
                <a16:creationId xmlns:a16="http://schemas.microsoft.com/office/drawing/2014/main" id="{12DA7237-21DA-4F8D-9720-73CC9E69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77" y="534193"/>
            <a:ext cx="987425" cy="987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857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69D8F-61DB-4808-B62A-39D58881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Jour 2 </a:t>
            </a:r>
            <a:r>
              <a:rPr lang="fr-FR" dirty="0"/>
              <a:t>– 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6C28D-D32C-4592-B1E8-F4B2A0A2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044" y="1690688"/>
            <a:ext cx="8687540" cy="462844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GINEPRO Rémi</a:t>
            </a:r>
          </a:p>
          <a:p>
            <a:pPr marL="0" indent="0" algn="ctr">
              <a:buNone/>
            </a:pPr>
            <a:r>
              <a:rPr lang="fr-FR" dirty="0"/>
              <a:t>Chef d’équipe, Création des différentes pages</a:t>
            </a:r>
          </a:p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MOHR Nathan </a:t>
            </a:r>
          </a:p>
          <a:p>
            <a:pPr marL="0" indent="0" algn="ctr">
              <a:buNone/>
            </a:pPr>
            <a:r>
              <a:rPr lang="fr-FR" dirty="0"/>
              <a:t>Travail sur la HomePage + Création des différentes pages</a:t>
            </a:r>
          </a:p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PICARD Ryan </a:t>
            </a:r>
          </a:p>
          <a:p>
            <a:pPr marL="0" indent="0" algn="ctr">
              <a:buNone/>
            </a:pPr>
            <a:r>
              <a:rPr lang="fr-FR" dirty="0"/>
              <a:t>Achèvement de la </a:t>
            </a:r>
            <a:r>
              <a:rPr lang="fr-FR" dirty="0" err="1"/>
              <a:t>Bdd</a:t>
            </a:r>
            <a:r>
              <a:rPr lang="fr-FR" dirty="0"/>
              <a:t> + Recherches géolocalisation</a:t>
            </a:r>
          </a:p>
          <a:p>
            <a:pPr algn="ctr"/>
            <a:r>
              <a:rPr lang="fr-FR" dirty="0"/>
              <a:t> </a:t>
            </a:r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MILON JB</a:t>
            </a:r>
          </a:p>
          <a:p>
            <a:pPr marL="0" indent="0" algn="ctr">
              <a:buNone/>
            </a:pPr>
            <a:r>
              <a:rPr lang="fr-FR" dirty="0"/>
              <a:t>Chef d’équipe, Travail sur la </a:t>
            </a:r>
            <a:r>
              <a:rPr lang="fr-FR" dirty="0" err="1"/>
              <a:t>HomePage</a:t>
            </a:r>
            <a:r>
              <a:rPr lang="fr-FR" dirty="0"/>
              <a:t> </a:t>
            </a:r>
          </a:p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</a:rPr>
              <a:t>STANCATO Clément</a:t>
            </a:r>
          </a:p>
          <a:p>
            <a:pPr marL="0" indent="0" algn="ctr">
              <a:buNone/>
            </a:pPr>
            <a:r>
              <a:rPr lang="fr-FR" dirty="0"/>
              <a:t>Recherches géolocalisation + Début de la charte graphique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96A183-29EF-439C-B10F-CAF6916E7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84" y="579835"/>
            <a:ext cx="896143" cy="896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512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1F03E77C-9EE0-4A82-BA15-2A0ED7F7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433">
            <a:off x="8109289" y="2046452"/>
            <a:ext cx="2609998" cy="2609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DD5D1-9CA6-4F4E-A353-AD5CD3D9D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17" r="-2" b="18726"/>
          <a:stretch/>
        </p:blipFill>
        <p:spPr>
          <a:xfrm rot="10800000">
            <a:off x="534206" y="3628328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A08CE4D1-994C-4C15-9FD0-4C4F4A50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21" y="4458403"/>
            <a:ext cx="7096777" cy="2228758"/>
          </a:xfrm>
        </p:spPr>
        <p:txBody>
          <a:bodyPr anchor="ctr">
            <a:normAutofit fontScale="92500"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Début du Jour 2…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Merci de votre attention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41AAA7-E164-4E82-AE9E-2ADCCC451DA1}"/>
              </a:ext>
            </a:extLst>
          </p:cNvPr>
          <p:cNvSpPr txBox="1"/>
          <p:nvPr/>
        </p:nvSpPr>
        <p:spPr>
          <a:xfrm>
            <a:off x="2229194" y="32339"/>
            <a:ext cx="798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MILON Jean-Baptiste           MOHR Nathan           PICARD Ryan           GINEPRO Rémi             STANCATO Clément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0E3A238-E568-42A4-8CD4-544DBBA64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86" y="1231473"/>
            <a:ext cx="2438095" cy="243809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D8595AE-8F47-4A2F-A88D-CE932083A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2845">
            <a:off x="1645198" y="2177794"/>
            <a:ext cx="2197615" cy="2197615"/>
          </a:xfrm>
          <a:prstGeom prst="rect">
            <a:avLst/>
          </a:prstGeom>
        </p:spPr>
      </p:pic>
      <p:pic>
        <p:nvPicPr>
          <p:cNvPr id="43" name="Image 4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066D7E-6595-4159-9D87-C1FCB997A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98" y="309338"/>
            <a:ext cx="2520816" cy="4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18DDC12-CF8D-4068-AFB7-39CEF623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Travail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effectué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Lundi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21/02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745C9E16-2FEA-47C0-96C0-EABDD3B5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91" y="4233246"/>
            <a:ext cx="2379151" cy="23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C28-C772-4F4D-B1E3-6FC3BB01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Croquis /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B15940-DB5D-4E32-8191-45750233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Premières réflexions</a:t>
            </a:r>
          </a:p>
          <a:p>
            <a:r>
              <a:rPr lang="fr-FR" dirty="0"/>
              <a:t>Rédaction du cahier</a:t>
            </a:r>
          </a:p>
          <a:p>
            <a:pPr marL="0" indent="0">
              <a:buNone/>
            </a:pPr>
            <a:r>
              <a:rPr lang="fr-FR" dirty="0"/>
              <a:t>	des charges</a:t>
            </a:r>
          </a:p>
          <a:p>
            <a:r>
              <a:rPr lang="fr-FR" dirty="0"/>
              <a:t> Réalisation de croquis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2380B1-9B6F-46AA-B44C-04D7C089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22" y="1690688"/>
            <a:ext cx="646837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BE42C-E179-450D-838A-B1F0CECC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Croquis / Cahier des charges (2)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14FAA3-8CF1-4183-A395-9FBCD469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322883"/>
            <a:ext cx="6105525" cy="31449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2A3B48-3759-4961-8AF6-11973DAF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62" y="2488039"/>
            <a:ext cx="5237445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BE42C-E179-450D-838A-B1F0CECC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Croquis / Cahier des charges (3)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65B00DE-EE8A-48A8-B7F7-412F2166D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285" y="2655347"/>
            <a:ext cx="5420290" cy="2588986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A79773-F766-4408-B1D7-37C7DF63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361929"/>
            <a:ext cx="6086995" cy="31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BE42C-E179-450D-838A-B1F0CECC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Croquis / Cahier des charges (4)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72228CB-EEB2-40AC-B4A4-3A9ECE5B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217" y="2506039"/>
            <a:ext cx="5140733" cy="2551326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763880-33A7-4B16-8586-113B6B5E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1" y="2162729"/>
            <a:ext cx="6315599" cy="32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1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DF1066A-9EAE-4372-AABE-CDA3BC4E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Création</a:t>
            </a:r>
            <a:r>
              <a:rPr lang="en-US" kern="1200" dirty="0">
                <a:latin typeface="+mj-lt"/>
                <a:ea typeface="+mj-ea"/>
                <a:cs typeface="+mj-cs"/>
              </a:rPr>
              <a:t> de la base de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donnée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B5B90-02E7-47F1-9268-F2EBCFC4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 err="1">
                <a:latin typeface="+mn-lt"/>
                <a:ea typeface="+mn-ea"/>
                <a:cs typeface="+mn-cs"/>
              </a:rPr>
              <a:t>Utilisation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Xampp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6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attributs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par lieu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0140A4-50C5-447E-B74C-2A13532E2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14182"/>
          <a:stretch/>
        </p:blipFill>
        <p:spPr bwMode="auto">
          <a:xfrm>
            <a:off x="2263623" y="2449370"/>
            <a:ext cx="7714159" cy="38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86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EEA068C-A043-4DE7-A56A-8224FC27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Création de la base de donnée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FB229-9944-4FC7-A500-19AA92A1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429" y="149448"/>
            <a:ext cx="3997745" cy="2068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20 </a:t>
            </a:r>
            <a:r>
              <a:rPr lang="en-US" sz="2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lieux</a:t>
            </a:r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répertoriés</a:t>
            </a:r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par types</a:t>
            </a:r>
          </a:p>
        </p:txBody>
      </p:sp>
      <p:grpSp>
        <p:nvGrpSpPr>
          <p:cNvPr id="111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9317B7-D7E9-44B3-B52A-9F1045ACC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13251"/>
          <a:stretch/>
        </p:blipFill>
        <p:spPr bwMode="auto">
          <a:xfrm>
            <a:off x="2160293" y="2562226"/>
            <a:ext cx="7419879" cy="374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20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C1F2B-94D0-42E7-BEA6-6A5E29B6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de la page principale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AAE9B3-04FD-4E16-B70F-AD4D1448D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6100"/>
            <a:ext cx="2008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28FB0E1-005A-46A8-81E8-0E9CBBD5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64" y="1816100"/>
            <a:ext cx="2008310" cy="43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C038677-1AD4-408A-AC25-C838BFDD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65" y="1816100"/>
            <a:ext cx="2008310" cy="43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8380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216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Suivi du projet Application mobile « Tourisme à Metz »</vt:lpstr>
      <vt:lpstr>Travail effectué  Lundi 21/02</vt:lpstr>
      <vt:lpstr>Croquis / Cahier des charges</vt:lpstr>
      <vt:lpstr>Croquis / Cahier des charges (2)</vt:lpstr>
      <vt:lpstr>Croquis / Cahier des charges (3)</vt:lpstr>
      <vt:lpstr>Croquis / Cahier des charges (4)</vt:lpstr>
      <vt:lpstr>Création de la base de donnée</vt:lpstr>
      <vt:lpstr>Création de la base de donnée (2)</vt:lpstr>
      <vt:lpstr>Réalisation de la page principale</vt:lpstr>
      <vt:lpstr>Jour 2 - Objectifs</vt:lpstr>
      <vt:lpstr>Jour 2 – Répartition du travail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du projet Application mobile « Tourisme à Metz »</dc:title>
  <dc:creator>Jean Baptiste Milon</dc:creator>
  <cp:lastModifiedBy>Remi Ginepro</cp:lastModifiedBy>
  <cp:revision>6</cp:revision>
  <dcterms:created xsi:type="dcterms:W3CDTF">2022-02-21T00:34:09Z</dcterms:created>
  <dcterms:modified xsi:type="dcterms:W3CDTF">2022-02-21T22:51:50Z</dcterms:modified>
</cp:coreProperties>
</file>