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256" r:id="rId5"/>
    <p:sldId id="257" r:id="rId6"/>
    <p:sldId id="276" r:id="rId7"/>
    <p:sldId id="277" r:id="rId8"/>
    <p:sldId id="278" r:id="rId9"/>
    <p:sldId id="279" r:id="rId10"/>
    <p:sldId id="280" r:id="rId11"/>
    <p:sldId id="275" r:id="rId1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p:scale>
          <a:sx n="100" d="100"/>
          <a:sy n="100" d="100"/>
        </p:scale>
        <p:origin x="-804" y="96"/>
      </p:cViewPr>
      <p:guideLst>
        <p:guide orient="horz" pos="1620"/>
        <p:guide pos="288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875620" y="841772"/>
            <a:ext cx="5322700" cy="1790700"/>
          </a:xfrm>
        </p:spPr>
        <p:txBody>
          <a:bodyPr anchor="b">
            <a:noAutofit/>
          </a:bodyPr>
          <a:lstStyle>
            <a:lvl1pPr algn="l">
              <a:defRPr sz="45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875620" y="2701529"/>
            <a:ext cx="7125380" cy="605006"/>
          </a:xfrm>
        </p:spPr>
        <p:txBody>
          <a:bodyPr>
            <a:noAutofit/>
          </a:bodyPr>
          <a:lstStyle>
            <a:lvl1pPr marL="0" indent="0" algn="l">
              <a:buNone/>
              <a:defRPr sz="2400">
                <a:latin typeface="+mn-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3429000"/>
            <a:ext cx="9144000" cy="171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437809" y="3720022"/>
            <a:ext cx="1163411" cy="116341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3428999"/>
            <a:ext cx="838881" cy="838881"/>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4304619"/>
            <a:ext cx="838881" cy="838881"/>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6198321" y="-2565"/>
            <a:ext cx="2945680" cy="2373767"/>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8268381" y="3435531"/>
            <a:ext cx="875620" cy="1707969"/>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20" y="1565671"/>
            <a:ext cx="7334387" cy="2525111"/>
          </a:xfrm>
        </p:spPr>
        <p:txBody>
          <a:bodyPr>
            <a:noAutofit/>
          </a:bodyPr>
          <a:lstStyle>
            <a:lvl1pPr marL="0" indent="0">
              <a:buNone/>
              <a:defRPr>
                <a:solidFill>
                  <a:schemeClr val="bg1"/>
                </a:solidFill>
                <a:latin typeface="+mn-lt"/>
              </a:defRPr>
            </a:lvl1pPr>
            <a:lvl2pPr marL="342900" indent="0">
              <a:buNone/>
              <a:defRPr>
                <a:solidFill>
                  <a:schemeClr val="bg1"/>
                </a:solidFill>
                <a:latin typeface="+mn-lt"/>
              </a:defRPr>
            </a:lvl2pPr>
            <a:lvl3pPr marL="685800" indent="0">
              <a:buNone/>
              <a:defRPr>
                <a:solidFill>
                  <a:schemeClr val="bg1"/>
                </a:solidFill>
                <a:latin typeface="+mn-lt"/>
              </a:defRPr>
            </a:lvl3pPr>
            <a:lvl4pPr marL="1028700" indent="0">
              <a:buNone/>
              <a:defRPr>
                <a:solidFill>
                  <a:schemeClr val="bg1"/>
                </a:solidFill>
                <a:latin typeface="+mn-lt"/>
              </a:defRPr>
            </a:lvl4pPr>
            <a:lvl5pPr marL="13716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1275764" cy="273844"/>
          </a:xfrm>
          <a:prstGeom prst="rect">
            <a:avLst/>
          </a:prstGeom>
        </p:spPr>
        <p:txBody>
          <a:bodyPr vert="horz" lIns="68580" tIns="34290" rIns="68580" bIns="34290" rtlCol="0" anchor="ctr">
            <a:noAutofit/>
          </a:bodyPr>
          <a:lstStyle>
            <a:lvl1pPr algn="l">
              <a:defRPr sz="900">
                <a:solidFill>
                  <a:schemeClr val="accent3"/>
                </a:solidFill>
                <a:latin typeface="+mn-lt"/>
              </a:defRPr>
            </a:lvl1pPr>
          </a:lstStyle>
          <a:p>
            <a:fld id="{AE46C21D-EBB5-4F3D-B06D-166777189317}"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20" y="1896153"/>
            <a:ext cx="3497580" cy="2121460"/>
          </a:xfrm>
        </p:spPr>
        <p:txBody>
          <a:bodyPr>
            <a:noAutofit/>
          </a:bodyPr>
          <a:lstStyle>
            <a:lvl1pPr marL="0" indent="0">
              <a:buNone/>
              <a:defRPr sz="1500">
                <a:latin typeface="+mn-lt"/>
              </a:defRPr>
            </a:lvl1pPr>
            <a:lvl2pPr marL="342900" indent="0">
              <a:buNone/>
              <a:defRPr sz="1400">
                <a:latin typeface="+mn-lt"/>
              </a:defRPr>
            </a:lvl2pPr>
            <a:lvl3pPr marL="685800" indent="0">
              <a:buNone/>
              <a:defRPr sz="1200">
                <a:latin typeface="+mn-lt"/>
              </a:defRPr>
            </a:lvl3pPr>
            <a:lvl4pPr marL="1028700" indent="0">
              <a:buNone/>
              <a:defRPr sz="1100">
                <a:latin typeface="+mn-lt"/>
              </a:defRPr>
            </a:lvl4pPr>
            <a:lvl5pPr marL="1371600" indent="0">
              <a:buNone/>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2057400" cy="273844"/>
          </a:xfrm>
          <a:prstGeom prst="rect">
            <a:avLst/>
          </a:prstGeom>
        </p:spPr>
        <p:txBody>
          <a:bodyPr vert="horz" lIns="68580" tIns="34290" rIns="68580" bIns="34290" rtlCol="0" anchor="ctr">
            <a:noAutofit/>
          </a:bodyPr>
          <a:lstStyle>
            <a:lvl1pPr algn="l">
              <a:defRPr sz="900">
                <a:solidFill>
                  <a:schemeClr val="accent3"/>
                </a:solidFill>
                <a:latin typeface="+mn-lt"/>
              </a:defRPr>
            </a:lvl1pPr>
          </a:lstStyle>
          <a:p>
            <a:fld id="{1DFFEA26-EB1D-498C-95CD-1ECE586790AA}"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712426" y="1896153"/>
            <a:ext cx="3497580" cy="2121460"/>
          </a:xfrm>
        </p:spPr>
        <p:txBody>
          <a:bodyPr>
            <a:noAutofit/>
          </a:bodyPr>
          <a:lstStyle>
            <a:lvl1pPr marL="0" indent="0">
              <a:buNone/>
              <a:defRPr sz="1500">
                <a:latin typeface="+mn-lt"/>
              </a:defRPr>
            </a:lvl1pPr>
            <a:lvl2pPr marL="342900" indent="0">
              <a:buNone/>
              <a:defRPr sz="1400">
                <a:latin typeface="+mn-lt"/>
              </a:defRPr>
            </a:lvl2pPr>
            <a:lvl3pPr marL="685800" indent="0">
              <a:buNone/>
              <a:defRPr sz="1200">
                <a:latin typeface="+mn-lt"/>
              </a:defRPr>
            </a:lvl3pPr>
            <a:lvl4pPr marL="1028700" indent="0">
              <a:buNone/>
              <a:defRPr sz="1100">
                <a:latin typeface="+mn-lt"/>
              </a:defRPr>
            </a:lvl4pPr>
            <a:lvl5pPr marL="1371600" indent="0">
              <a:buNone/>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875620"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400" b="1">
                <a:latin typeface="+mj-lt"/>
              </a:defRPr>
            </a:lvl3pPr>
            <a:lvl4pPr marL="1028700" indent="0">
              <a:buNone/>
              <a:defRPr sz="1200" b="1">
                <a:latin typeface="+mj-lt"/>
              </a:defRPr>
            </a:lvl4pPr>
            <a:lvl5pPr marL="1371600" indent="0">
              <a:buNone/>
              <a:defRPr sz="12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712426"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400" b="1">
                <a:latin typeface="+mj-lt"/>
              </a:defRPr>
            </a:lvl3pPr>
            <a:lvl4pPr marL="1028700" indent="0">
              <a:buNone/>
              <a:defRPr sz="1200" b="1">
                <a:latin typeface="+mj-lt"/>
              </a:defRPr>
            </a:lvl4pPr>
            <a:lvl5pPr marL="1371600" indent="0">
              <a:buNone/>
              <a:defRPr sz="12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18" y="1894739"/>
            <a:ext cx="2414016" cy="2121460"/>
          </a:xfrm>
        </p:spPr>
        <p:txBody>
          <a:bodyPr>
            <a:noAutofit/>
          </a:bodyPr>
          <a:lstStyle>
            <a:lvl1pPr marL="0" indent="0">
              <a:buNone/>
              <a:defRPr sz="1500">
                <a:latin typeface="+mn-lt"/>
              </a:defRPr>
            </a:lvl1pPr>
            <a:lvl2pPr marL="342900" indent="0">
              <a:buNone/>
              <a:defRPr sz="1400">
                <a:latin typeface="+mn-lt"/>
              </a:defRPr>
            </a:lvl2pPr>
            <a:lvl3pPr marL="685800" indent="0">
              <a:buNone/>
              <a:defRPr sz="1200">
                <a:latin typeface="+mn-lt"/>
              </a:defRPr>
            </a:lvl3pPr>
            <a:lvl4pPr marL="1028700" indent="0">
              <a:buNone/>
              <a:defRPr sz="1100">
                <a:latin typeface="+mn-lt"/>
              </a:defRPr>
            </a:lvl4pPr>
            <a:lvl5pPr marL="1371600" indent="0">
              <a:buNone/>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6435672" y="0"/>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1773"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8443608" y="4443108"/>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1940563" y="4193178"/>
            <a:ext cx="1179285" cy="950323"/>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1325336" cy="273844"/>
          </a:xfrm>
          <a:prstGeom prst="rect">
            <a:avLst/>
          </a:prstGeom>
        </p:spPr>
        <p:txBody>
          <a:bodyPr vert="horz" lIns="68580" tIns="34290" rIns="68580" bIns="34290" rtlCol="0" anchor="ctr">
            <a:noAutofit/>
          </a:bodyPr>
          <a:lstStyle>
            <a:lvl1pPr algn="l">
              <a:defRPr sz="900">
                <a:solidFill>
                  <a:schemeClr val="accent2"/>
                </a:solidFill>
                <a:latin typeface="+mn-lt"/>
              </a:defRPr>
            </a:lvl1pPr>
          </a:lstStyle>
          <a:p>
            <a:fld id="{539842EE-D56F-4F18-94E7-094CEF23F906}"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3512841" y="1894739"/>
            <a:ext cx="2379959" cy="2121460"/>
          </a:xfrm>
        </p:spPr>
        <p:txBody>
          <a:bodyPr>
            <a:noAutofit/>
          </a:bodyPr>
          <a:lstStyle>
            <a:lvl1pPr marL="0" indent="0">
              <a:buNone/>
              <a:defRPr sz="1500">
                <a:latin typeface="+mn-lt"/>
              </a:defRPr>
            </a:lvl1pPr>
            <a:lvl2pPr marL="342900" indent="0">
              <a:buNone/>
              <a:defRPr sz="1400">
                <a:latin typeface="+mn-lt"/>
              </a:defRPr>
            </a:lvl2pPr>
            <a:lvl3pPr marL="685800" indent="0">
              <a:buNone/>
              <a:defRPr sz="1200">
                <a:latin typeface="+mn-lt"/>
              </a:defRPr>
            </a:lvl3pPr>
            <a:lvl4pPr marL="1028700" indent="0">
              <a:buNone/>
              <a:defRPr sz="1100">
                <a:latin typeface="+mn-lt"/>
              </a:defRPr>
            </a:lvl4pPr>
            <a:lvl5pPr marL="1371600" indent="0">
              <a:buNone/>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875620"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400" b="1">
                <a:latin typeface="+mj-lt"/>
              </a:defRPr>
            </a:lvl3pPr>
            <a:lvl4pPr marL="1028700" indent="0">
              <a:buNone/>
              <a:defRPr sz="1200" b="1">
                <a:latin typeface="+mj-lt"/>
              </a:defRPr>
            </a:lvl4pPr>
            <a:lvl5pPr marL="1371600" indent="0">
              <a:buNone/>
              <a:defRPr sz="12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3512841"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400" b="1">
                <a:latin typeface="+mj-lt"/>
              </a:defRPr>
            </a:lvl3pPr>
            <a:lvl4pPr marL="1028700" indent="0">
              <a:buNone/>
              <a:defRPr sz="1200" b="1">
                <a:latin typeface="+mj-lt"/>
              </a:defRPr>
            </a:lvl4pPr>
            <a:lvl5pPr marL="1371600" indent="0">
              <a:buNone/>
              <a:defRPr sz="12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6150062" y="1894739"/>
            <a:ext cx="2379959" cy="2121460"/>
          </a:xfrm>
        </p:spPr>
        <p:txBody>
          <a:bodyPr>
            <a:noAutofit/>
          </a:bodyPr>
          <a:lstStyle>
            <a:lvl1pPr marL="0" indent="0">
              <a:buNone/>
              <a:defRPr sz="1500">
                <a:latin typeface="+mn-lt"/>
              </a:defRPr>
            </a:lvl1pPr>
            <a:lvl2pPr marL="342900" indent="0">
              <a:buNone/>
              <a:defRPr sz="1400">
                <a:latin typeface="+mn-lt"/>
              </a:defRPr>
            </a:lvl2pPr>
            <a:lvl3pPr marL="685800" indent="0">
              <a:buNone/>
              <a:defRPr sz="1200">
                <a:latin typeface="+mn-lt"/>
              </a:defRPr>
            </a:lvl3pPr>
            <a:lvl4pPr marL="1028700" indent="0">
              <a:buNone/>
              <a:defRPr sz="1100">
                <a:latin typeface="+mn-lt"/>
              </a:defRPr>
            </a:lvl4pPr>
            <a:lvl5pPr marL="1371600" indent="0">
              <a:buNone/>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6150062"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400" b="1">
                <a:latin typeface="+mj-lt"/>
              </a:defRPr>
            </a:lvl3pPr>
            <a:lvl4pPr marL="1028700" indent="0">
              <a:buNone/>
              <a:defRPr sz="1200" b="1">
                <a:latin typeface="+mj-lt"/>
              </a:defRPr>
            </a:lvl4pPr>
            <a:lvl5pPr marL="1371600" indent="0">
              <a:buNone/>
              <a:defRPr sz="12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875620" y="841772"/>
            <a:ext cx="4665209" cy="1790700"/>
          </a:xfrm>
        </p:spPr>
        <p:txBody>
          <a:bodyPr anchor="b">
            <a:noAutofit/>
          </a:bodyPr>
          <a:lstStyle>
            <a:lvl1pPr algn="l">
              <a:defRPr sz="45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875620" y="2701529"/>
            <a:ext cx="4665208" cy="1685414"/>
          </a:xfrm>
        </p:spPr>
        <p:txBody>
          <a:bodyPr>
            <a:noAutofit/>
          </a:bodyPr>
          <a:lstStyle>
            <a:lvl1pPr marL="0" indent="0" algn="l">
              <a:buNone/>
              <a:defRPr sz="2100">
                <a:latin typeface="+mn-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6198319" y="0"/>
            <a:ext cx="294568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6198321" y="2764454"/>
            <a:ext cx="2945680" cy="238414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7671161" y="-1"/>
            <a:ext cx="1472840" cy="2384142"/>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20" y="151310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2057400" cy="273844"/>
          </a:xfrm>
          <a:prstGeom prst="rect">
            <a:avLst/>
          </a:prstGeom>
        </p:spPr>
        <p:txBody>
          <a:bodyPr vert="horz" lIns="68580" tIns="34290" rIns="68580" bIns="34290" rtlCol="0" anchor="ctr">
            <a:noAutofit/>
          </a:bodyPr>
          <a:lstStyle>
            <a:lvl1pPr algn="l">
              <a:defRPr sz="900">
                <a:solidFill>
                  <a:schemeClr val="accent3"/>
                </a:solidFill>
                <a:latin typeface="+mn-lt"/>
              </a:defRPr>
            </a:lvl1pPr>
          </a:lstStyle>
          <a:p>
            <a:fld id="{45B08281-154C-4FEF-A6DF-18BA3AC0F374}"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1714502"/>
            <a:ext cx="9156617"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6448289"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7758076" y="328574"/>
            <a:ext cx="1714499" cy="105735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875620" y="1989876"/>
            <a:ext cx="7334387" cy="2577362"/>
          </a:xfrm>
        </p:spPr>
        <p:txBody>
          <a:bodyPr>
            <a:noAutofit/>
          </a:bodyPr>
          <a:lstStyle>
            <a:lvl1pPr marL="0" indent="0">
              <a:lnSpc>
                <a:spcPct val="150000"/>
              </a:lnSpc>
              <a:buNone/>
              <a:defRPr sz="1800">
                <a:solidFill>
                  <a:schemeClr val="bg1"/>
                </a:solidFill>
                <a:latin typeface="+mn-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8/30/2023</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7654738" y="4767263"/>
            <a:ext cx="1203512" cy="273844"/>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6019118" cy="51435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875621" y="794550"/>
            <a:ext cx="4684434" cy="1790700"/>
          </a:xfrm>
        </p:spPr>
        <p:txBody>
          <a:bodyPr anchor="b">
            <a:noAutofit/>
          </a:bodyPr>
          <a:lstStyle>
            <a:lvl1pPr algn="l">
              <a:defRPr sz="45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875621" y="2654307"/>
            <a:ext cx="4684434" cy="1054576"/>
          </a:xfrm>
        </p:spPr>
        <p:txBody>
          <a:bodyPr>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6214897" y="1655396"/>
            <a:ext cx="2274263" cy="1832708"/>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20" y="156567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1275764" cy="273844"/>
          </a:xfrm>
          <a:prstGeom prst="rect">
            <a:avLst/>
          </a:prstGeom>
        </p:spPr>
        <p:txBody>
          <a:bodyPr vert="horz" lIns="68580" tIns="34290" rIns="68580" bIns="34290" rtlCol="0" anchor="ctr">
            <a:noAutofit/>
          </a:bodyPr>
          <a:lstStyle>
            <a:lvl1pPr algn="l">
              <a:defRPr sz="900">
                <a:solidFill>
                  <a:schemeClr val="accent2"/>
                </a:solidFill>
                <a:latin typeface="+mn-lt"/>
              </a:defRPr>
            </a:lvl1pPr>
          </a:lstStyle>
          <a:p>
            <a:fld id="{916AFA50-87A4-4E99-B112-8C6B1DFB84B2}"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8079197" y="114481"/>
            <a:ext cx="1179285" cy="950323"/>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75620" y="1565673"/>
            <a:ext cx="7334387" cy="2525110"/>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285750" y="4767263"/>
            <a:ext cx="1275764" cy="273844"/>
          </a:xfrm>
          <a:prstGeom prst="rect">
            <a:avLst/>
          </a:prstGeom>
        </p:spPr>
        <p:txBody>
          <a:bodyPr vert="horz" lIns="68580" tIns="34290" rIns="68580" bIns="34290" rtlCol="0" anchor="ctr">
            <a:noAutofit/>
          </a:bodyPr>
          <a:lstStyle>
            <a:lvl1pPr algn="l">
              <a:defRPr sz="900">
                <a:solidFill>
                  <a:schemeClr val="accent3"/>
                </a:solidFill>
                <a:latin typeface="+mn-lt"/>
              </a:defRPr>
            </a:lvl1pPr>
          </a:lstStyle>
          <a:p>
            <a:fld id="{6B3905CA-BF0F-4A1B-AA0D-85E42F5D5A85}" type="datetime1">
              <a:rPr lang="en-US" smtClean="0"/>
              <a:pPr/>
              <a:t>8/30/2023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7614958" y="4767263"/>
            <a:ext cx="1243292" cy="273844"/>
          </a:xfrm>
          <a:prstGeom prst="rect">
            <a:avLst/>
          </a:prstGeom>
        </p:spPr>
        <p:txBody>
          <a:bodyPr vert="horz" lIns="68580" tIns="34290" rIns="68580" bIns="3429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349041" y="1263254"/>
            <a:ext cx="6445919" cy="2107845"/>
          </a:xfrm>
        </p:spPr>
        <p:txBody>
          <a:bodyPr>
            <a:noAutofit/>
          </a:bodyPr>
          <a:lstStyle>
            <a:lvl1pPr algn="ctr">
              <a:lnSpc>
                <a:spcPct val="100000"/>
              </a:lnSpc>
              <a:defRPr sz="35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285750" y="389554"/>
            <a:ext cx="1023223" cy="820891"/>
          </a:xfrm>
        </p:spPr>
        <p:txBody>
          <a:bodyPr>
            <a:noAutofit/>
          </a:bodyPr>
          <a:lstStyle>
            <a:lvl1pPr marL="0" indent="0" algn="ctr">
              <a:buNone/>
              <a:defRPr sz="17900"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5161360" y="3370660"/>
            <a:ext cx="2633663" cy="509588"/>
          </a:xfrm>
        </p:spPr>
        <p:txBody>
          <a:bodyPr>
            <a:noAutofit/>
          </a:bodyPr>
          <a:lstStyle>
            <a:lvl1pPr marL="0" indent="0" algn="r">
              <a:buNone/>
              <a:defRPr sz="1500">
                <a:solidFill>
                  <a:schemeClr val="bg1"/>
                </a:solidFill>
                <a:latin typeface="+mn-lt"/>
              </a:defRPr>
            </a:lvl1pPr>
            <a:lvl2pPr marL="342900" indent="0" algn="r">
              <a:buNone/>
              <a:defRPr sz="140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100">
                <a:solidFill>
                  <a:schemeClr val="bg1"/>
                </a:solidFill>
                <a:latin typeface="Tenorite" pitchFamily="2" charset="0"/>
              </a:defRPr>
            </a:lvl4pPr>
            <a:lvl5pPr marL="1371600" indent="0" algn="r">
              <a:buNone/>
              <a:defRPr sz="11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7956828" y="2549769"/>
            <a:ext cx="1023223" cy="820891"/>
          </a:xfrm>
        </p:spPr>
        <p:txBody>
          <a:bodyPr>
            <a:noAutofit/>
          </a:bodyPr>
          <a:lstStyle>
            <a:lvl1pPr marL="0" indent="0" algn="ctr">
              <a:buNone/>
              <a:defRPr sz="17900"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8/30/2023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248"/>
            <a:ext cx="7392759" cy="5144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562822" y="285750"/>
            <a:ext cx="6301218" cy="994172"/>
          </a:xfrm>
        </p:spPr>
        <p:txBody>
          <a:bodyPr lIns="0" anchor="b">
            <a:noAutofit/>
          </a:bodyPr>
          <a:lstStyle>
            <a:lvl1pPr>
              <a:defRPr sz="36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562822" y="1670818"/>
            <a:ext cx="900281" cy="900932"/>
          </a:xfrm>
        </p:spPr>
        <p:txBody>
          <a:bodyPr>
            <a:noAutofit/>
          </a:bodyPr>
          <a:lstStyle>
            <a:lvl1pPr marL="0" indent="0">
              <a:buNone/>
              <a:defRPr sz="11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1592514" y="1819800"/>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1592513" y="2108734"/>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4121860" y="1670818"/>
            <a:ext cx="900281" cy="900932"/>
          </a:xfrm>
        </p:spPr>
        <p:txBody>
          <a:bodyPr>
            <a:noAutofit/>
          </a:bodyPr>
          <a:lstStyle>
            <a:lvl1pPr marL="0" indent="0">
              <a:buNone/>
              <a:defRPr sz="11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5153113" y="1816924"/>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5153112" y="2105858"/>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562822" y="3190705"/>
            <a:ext cx="900281" cy="900932"/>
          </a:xfrm>
        </p:spPr>
        <p:txBody>
          <a:bodyPr>
            <a:noAutofit/>
          </a:bodyPr>
          <a:lstStyle>
            <a:lvl1pPr marL="0" indent="0">
              <a:buNone/>
              <a:defRPr sz="11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1592514" y="3374095"/>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1592513" y="3663029"/>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4121860" y="3190705"/>
            <a:ext cx="900281" cy="900932"/>
          </a:xfrm>
        </p:spPr>
        <p:txBody>
          <a:bodyPr>
            <a:noAutofit/>
          </a:bodyPr>
          <a:lstStyle>
            <a:lvl1pPr marL="0" indent="0">
              <a:buNone/>
              <a:defRPr sz="11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5153113" y="3374095"/>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5153112" y="3663029"/>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285751" y="4767263"/>
            <a:ext cx="1177352" cy="273844"/>
          </a:xfrm>
        </p:spPr>
        <p:txBody>
          <a:bodyPr>
            <a:noAutofit/>
          </a:bodyPr>
          <a:lstStyle>
            <a:lvl1pPr>
              <a:defRPr>
                <a:solidFill>
                  <a:schemeClr val="accent3"/>
                </a:solidFill>
                <a:latin typeface="+mn-lt"/>
              </a:defRPr>
            </a:lvl1pPr>
          </a:lstStyle>
          <a:p>
            <a:fld id="{C1F30CD5-42B1-4614-9F46-5D29928CC2DB}" type="datetime1">
              <a:rPr lang="en-US" smtClean="0"/>
              <a:pPr/>
              <a:t>8/30/2023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153330" y="4767263"/>
            <a:ext cx="3086100" cy="273844"/>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6249251" y="4767263"/>
            <a:ext cx="875621" cy="273844"/>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7124955" y="266558"/>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8149828" y="1409983"/>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8268380" y="-1248"/>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7750568" y="2053314"/>
            <a:ext cx="1035623" cy="10356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8000574" y="4000074"/>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7392760" y="2738629"/>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7392760" y="3732270"/>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562822" y="285750"/>
            <a:ext cx="8008607" cy="994172"/>
          </a:xfrm>
        </p:spPr>
        <p:txBody>
          <a:bodyPr lIns="0" anchor="b">
            <a:noAutofit/>
          </a:bodyPr>
          <a:lstStyle>
            <a:lvl1pPr>
              <a:defRPr sz="36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562822" y="1551551"/>
            <a:ext cx="678740" cy="679231"/>
          </a:xfrm>
        </p:spPr>
        <p:txBody>
          <a:bodyPr>
            <a:noAutofit/>
          </a:bodyPr>
          <a:lstStyle>
            <a:lvl1pPr marL="0" indent="0">
              <a:buNone/>
              <a:defRPr sz="11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562823" y="2245909"/>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562822" y="2534843"/>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2662048" y="1551551"/>
            <a:ext cx="678740" cy="679231"/>
          </a:xfrm>
        </p:spPr>
        <p:txBody>
          <a:bodyPr>
            <a:noAutofit/>
          </a:bodyPr>
          <a:lstStyle>
            <a:lvl1pPr marL="0" indent="0">
              <a:buNone/>
              <a:defRPr sz="11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2662049" y="2245909"/>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2662048" y="2534843"/>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4761276" y="1551551"/>
            <a:ext cx="678740" cy="679231"/>
          </a:xfrm>
        </p:spPr>
        <p:txBody>
          <a:bodyPr>
            <a:noAutofit/>
          </a:bodyPr>
          <a:lstStyle>
            <a:lvl1pPr marL="0" indent="0">
              <a:buNone/>
              <a:defRPr sz="11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4761276" y="2245909"/>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4761276" y="2534843"/>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6860502" y="1551551"/>
            <a:ext cx="678740" cy="679231"/>
          </a:xfrm>
        </p:spPr>
        <p:txBody>
          <a:bodyPr>
            <a:noAutofit/>
          </a:bodyPr>
          <a:lstStyle>
            <a:lvl1pPr marL="0" indent="0">
              <a:buNone/>
              <a:defRPr sz="11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6860502" y="2245909"/>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6860502" y="2534843"/>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562822" y="3088914"/>
            <a:ext cx="678740" cy="679231"/>
          </a:xfrm>
        </p:spPr>
        <p:txBody>
          <a:bodyPr>
            <a:noAutofit/>
          </a:bodyPr>
          <a:lstStyle>
            <a:lvl1pPr marL="0" indent="0">
              <a:buNone/>
              <a:defRPr sz="11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562823" y="3783271"/>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562822" y="4072206"/>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2662048" y="3088914"/>
            <a:ext cx="678740" cy="679231"/>
          </a:xfrm>
        </p:spPr>
        <p:txBody>
          <a:bodyPr>
            <a:noAutofit/>
          </a:bodyPr>
          <a:lstStyle>
            <a:lvl1pPr marL="0" indent="0">
              <a:buNone/>
              <a:defRPr sz="11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2662049" y="3783271"/>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2662048" y="4072206"/>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4761276" y="3088914"/>
            <a:ext cx="678740" cy="679231"/>
          </a:xfrm>
        </p:spPr>
        <p:txBody>
          <a:bodyPr>
            <a:noAutofit/>
          </a:bodyPr>
          <a:lstStyle>
            <a:lvl1pPr marL="0" indent="0">
              <a:buNone/>
              <a:defRPr sz="11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4761276" y="3783271"/>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4761276" y="4072206"/>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6860502" y="3088914"/>
            <a:ext cx="678740" cy="679231"/>
          </a:xfrm>
        </p:spPr>
        <p:txBody>
          <a:bodyPr>
            <a:noAutofit/>
          </a:bodyPr>
          <a:lstStyle>
            <a:lvl1pPr marL="0" indent="0">
              <a:buNone/>
              <a:defRPr sz="11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6860502" y="3783271"/>
            <a:ext cx="1710928" cy="260747"/>
          </a:xfrm>
        </p:spPr>
        <p:txBody>
          <a:bodyPr lIns="0" tIns="0" rIns="0" bIns="0" anchor="b" anchorCtr="0">
            <a:noAutofit/>
          </a:bodyPr>
          <a:lstStyle>
            <a:lvl1pPr marL="0" indent="0" algn="l">
              <a:lnSpc>
                <a:spcPct val="100000"/>
              </a:lnSpc>
              <a:spcBef>
                <a:spcPts val="0"/>
              </a:spcBef>
              <a:buNone/>
              <a:defRPr sz="1400" b="1" spc="15"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6860502" y="4072206"/>
            <a:ext cx="1710928" cy="260747"/>
          </a:xfrm>
        </p:spPr>
        <p:txBody>
          <a:bodyPr lIns="0" tIns="0" rIns="0" bIns="0">
            <a:noAutofit/>
          </a:bodyPr>
          <a:lstStyle>
            <a:lvl1pPr marL="0" indent="0" algn="l">
              <a:lnSpc>
                <a:spcPct val="100000"/>
              </a:lnSpc>
              <a:spcBef>
                <a:spcPts val="0"/>
              </a:spcBef>
              <a:buNone/>
              <a:defRPr sz="1100" b="0" spc="15"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8/30/2023</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285750" y="285750"/>
            <a:ext cx="8572500" cy="994172"/>
          </a:xfrm>
          <a:prstGeom prst="rect">
            <a:avLst/>
          </a:prstGeom>
        </p:spPr>
        <p:txBody>
          <a:bodyPr vert="horz" lIns="68580" tIns="34290" rIns="68580" bIns="3429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285750" y="1369219"/>
            <a:ext cx="8572500" cy="3263504"/>
          </a:xfrm>
          <a:prstGeom prst="rect">
            <a:avLst/>
          </a:prstGeom>
        </p:spPr>
        <p:txBody>
          <a:bodyPr vert="horz" lIns="68580" tIns="34290" rIns="68580" bIns="3429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285750" y="4767263"/>
            <a:ext cx="2057400" cy="273844"/>
          </a:xfrm>
          <a:prstGeom prst="rect">
            <a:avLst/>
          </a:prstGeom>
        </p:spPr>
        <p:txBody>
          <a:bodyPr vert="horz" lIns="68580" tIns="34290" rIns="68580" bIns="34290" rtlCol="0" anchor="ctr">
            <a:noAutofit/>
          </a:bodyPr>
          <a:lstStyle>
            <a:lvl1pPr algn="l">
              <a:defRPr sz="900">
                <a:solidFill>
                  <a:schemeClr val="tx2"/>
                </a:solidFill>
                <a:latin typeface="+mn-lt"/>
              </a:defRPr>
            </a:lvl1pPr>
          </a:lstStyle>
          <a:p>
            <a:fld id="{FC9A72C8-1C87-42EF-8A11-BF6DFA19ED8B}" type="datetime1">
              <a:rPr lang="en-US" smtClean="0"/>
              <a:pPr/>
              <a:t>8/30/2023</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noAutofit/>
          </a:bodyPr>
          <a:lstStyle>
            <a:lvl1pPr algn="ctr">
              <a:defRPr sz="9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6800850" y="4767263"/>
            <a:ext cx="2057400" cy="273844"/>
          </a:xfrm>
          <a:prstGeom prst="rect">
            <a:avLst/>
          </a:prstGeom>
        </p:spPr>
        <p:txBody>
          <a:bodyPr vert="horz" lIns="68580" tIns="34290" rIns="68580" bIns="34290" rtlCol="0" anchor="ctr">
            <a:noAutofit/>
          </a:bodyPr>
          <a:lstStyle>
            <a:lvl1pPr algn="r">
              <a:defRPr sz="9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ohs10/Production/tree/Painite_Aug_2023"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923244" y="1260872"/>
            <a:ext cx="6887255" cy="1790700"/>
          </a:xfrm>
        </p:spPr>
        <p:txBody>
          <a:bodyPr/>
          <a:lstStyle/>
          <a:p>
            <a:r>
              <a:rPr lang="en-GB" dirty="0" smtClean="0">
                <a:latin typeface="Cambria" pitchFamily="18" charset="0"/>
                <a:ea typeface="Cambria" pitchFamily="18" charset="0"/>
              </a:rPr>
              <a:t>pAInITe New Features</a:t>
            </a:r>
            <a:endParaRPr lang="en-US" dirty="0">
              <a:latin typeface="Cambria" pitchFamily="18" charset="0"/>
              <a:ea typeface="Cambria" pitchFamily="18" charset="0"/>
            </a:endParaRPr>
          </a:p>
        </p:txBody>
      </p:sp>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285750"/>
            <a:ext cx="7334387" cy="994172"/>
          </a:xfrm>
        </p:spPr>
        <p:txBody>
          <a:bodyPr/>
          <a:lstStyle/>
          <a:p>
            <a:r>
              <a:rPr lang="en-US" dirty="0">
                <a:latin typeface="Cambria" pitchFamily="18" charset="0"/>
                <a:ea typeface="Cambria" pitchFamily="18" charset="0"/>
              </a:rPr>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875620" y="1513101"/>
            <a:ext cx="7334387" cy="2525111"/>
          </a:xfrm>
        </p:spPr>
        <p:txBody>
          <a:bodyPr vert="horz" lIns="68580" tIns="34290" rIns="68580" bIns="34290" rtlCol="0" anchor="t">
            <a:normAutofit/>
          </a:bodyPr>
          <a:lstStyle/>
          <a:p>
            <a:r>
              <a:rPr lang="en-US" dirty="0">
                <a:latin typeface="Calibri" pitchFamily="34" charset="0"/>
                <a:cs typeface="Calibri" pitchFamily="34" charset="0"/>
              </a:rPr>
              <a:t>Introduction</a:t>
            </a:r>
          </a:p>
          <a:p>
            <a:r>
              <a:rPr lang="en-US" dirty="0" smtClean="0">
                <a:latin typeface="Calibri" pitchFamily="34" charset="0"/>
                <a:cs typeface="Calibri" pitchFamily="34" charset="0"/>
              </a:rPr>
              <a:t>Property file</a:t>
            </a:r>
          </a:p>
          <a:p>
            <a:r>
              <a:rPr lang="en-US" dirty="0" smtClean="0">
                <a:latin typeface="Calibri" pitchFamily="34" charset="0"/>
                <a:cs typeface="Calibri" pitchFamily="34" charset="0"/>
              </a:rPr>
              <a:t>Monte Media </a:t>
            </a:r>
          </a:p>
          <a:p>
            <a:r>
              <a:rPr lang="en-US" dirty="0" smtClean="0">
                <a:latin typeface="Calibri" pitchFamily="34" charset="0"/>
                <a:cs typeface="Calibri" pitchFamily="34" charset="0"/>
              </a:rPr>
              <a:t>Enhancement in </a:t>
            </a:r>
            <a:r>
              <a:rPr lang="en-US" dirty="0" smtClean="0">
                <a:latin typeface="Calibri" pitchFamily="34" charset="0"/>
                <a:cs typeface="Calibri" pitchFamily="34" charset="0"/>
              </a:rPr>
              <a:t>Reporting and </a:t>
            </a:r>
            <a:r>
              <a:rPr lang="en-US" dirty="0" smtClean="0">
                <a:latin typeface="Calibri" pitchFamily="34" charset="0"/>
                <a:cs typeface="Calibri" pitchFamily="34" charset="0"/>
              </a:rPr>
              <a:t>Log File</a:t>
            </a:r>
          </a:p>
          <a:p>
            <a:r>
              <a:rPr lang="en-US" dirty="0" smtClean="0">
                <a:latin typeface="Calibri" pitchFamily="34" charset="0"/>
                <a:cs typeface="Calibri" pitchFamily="34" charset="0"/>
              </a:rPr>
              <a:t>Suite Files</a:t>
            </a:r>
            <a:endParaRPr lang="en-US" dirty="0">
              <a:latin typeface="Calibri" pitchFamily="34" charset="0"/>
              <a:cs typeface="Calibri" pitchFamily="34" charset="0"/>
            </a:endParaRPr>
          </a:p>
          <a:p>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285750"/>
            <a:ext cx="7334387" cy="994172"/>
          </a:xfrm>
        </p:spPr>
        <p:txBody>
          <a:bodyPr/>
          <a:lstStyle/>
          <a:p>
            <a:r>
              <a:rPr lang="en-GB" dirty="0" smtClean="0">
                <a:latin typeface="Cambria" pitchFamily="18" charset="0"/>
                <a:ea typeface="Cambria" pitchFamily="18" charset="0"/>
              </a:rPr>
              <a:t>Introduction</a:t>
            </a:r>
            <a:endParaRPr lang="en-US"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875620" y="1513101"/>
            <a:ext cx="7334387" cy="2525111"/>
          </a:xfrm>
        </p:spPr>
        <p:txBody>
          <a:bodyPr vert="horz" lIns="68580" tIns="34290" rIns="68580" bIns="34290" rtlCol="0" anchor="t">
            <a:normAutofit fontScale="62500" lnSpcReduction="20000"/>
          </a:bodyPr>
          <a:lstStyle/>
          <a:p>
            <a:pPr marL="144000" indent="-144000">
              <a:buClr>
                <a:srgbClr val="FF8200"/>
              </a:buClr>
              <a:buSzPct val="100000"/>
              <a:buFont typeface="Arial" charset="0"/>
              <a:buChar char="»"/>
            </a:pPr>
            <a:r>
              <a:rPr lang="en-US" dirty="0" smtClean="0">
                <a:latin typeface="Calibri" pitchFamily="34" charset="0"/>
                <a:cs typeface="Calibri" pitchFamily="34" charset="0"/>
              </a:rPr>
              <a:t>Selenium </a:t>
            </a:r>
            <a:r>
              <a:rPr lang="en-US" dirty="0" err="1" smtClean="0">
                <a:latin typeface="Calibri" pitchFamily="34" charset="0"/>
                <a:cs typeface="Calibri" pitchFamily="34" charset="0"/>
              </a:rPr>
              <a:t>Webdriver</a:t>
            </a:r>
            <a:r>
              <a:rPr lang="en-US" dirty="0" smtClean="0">
                <a:latin typeface="Calibri" pitchFamily="34" charset="0"/>
                <a:cs typeface="Calibri" pitchFamily="34" charset="0"/>
              </a:rPr>
              <a:t> is being used as the core automation engine.</a:t>
            </a:r>
          </a:p>
          <a:p>
            <a:pPr marL="144000" indent="-144000">
              <a:buClr>
                <a:srgbClr val="FF8200"/>
              </a:buClr>
              <a:buSzPct val="100000"/>
              <a:buFont typeface="Arial" charset="0"/>
              <a:buChar char="»"/>
            </a:pPr>
            <a:r>
              <a:rPr lang="en-US" dirty="0" smtClean="0">
                <a:latin typeface="Calibri" pitchFamily="34" charset="0"/>
                <a:cs typeface="Calibri" pitchFamily="34" charset="0"/>
              </a:rPr>
              <a:t>Eclipse IDE is used to develop the automated scripts. </a:t>
            </a:r>
          </a:p>
          <a:p>
            <a:pPr marL="144000" indent="-144000">
              <a:buClr>
                <a:srgbClr val="FF8200"/>
              </a:buClr>
              <a:buSzPct val="100000"/>
              <a:buFont typeface="Arial" charset="0"/>
              <a:buChar char="»"/>
            </a:pPr>
            <a:r>
              <a:rPr lang="en-US" dirty="0" smtClean="0">
                <a:latin typeface="Calibri" pitchFamily="34" charset="0"/>
                <a:cs typeface="Calibri" pitchFamily="34" charset="0"/>
              </a:rPr>
              <a:t>Build tool Maven is used for build, execution and dependency purpose.</a:t>
            </a:r>
          </a:p>
          <a:p>
            <a:pPr marL="144000" indent="-144000">
              <a:buClr>
                <a:srgbClr val="FF8200"/>
              </a:buClr>
              <a:buSzPct val="100000"/>
              <a:buFont typeface="Arial" charset="0"/>
              <a:buChar char="»"/>
            </a:pPr>
            <a:r>
              <a:rPr lang="en-US" dirty="0" smtClean="0">
                <a:latin typeface="Calibri" pitchFamily="34" charset="0"/>
                <a:cs typeface="Calibri" pitchFamily="34" charset="0"/>
              </a:rPr>
              <a:t>TestNG framework is used for organizing the scripts with </a:t>
            </a:r>
            <a:r>
              <a:rPr lang="en-IN" dirty="0" smtClean="0">
                <a:latin typeface="Calibri" pitchFamily="34" charset="0"/>
                <a:cs typeface="Calibri" pitchFamily="34" charset="0"/>
              </a:rPr>
              <a:t>Groups and Priorities</a:t>
            </a:r>
            <a:endParaRPr lang="en-US" dirty="0" smtClean="0">
              <a:latin typeface="Calibri" pitchFamily="34" charset="0"/>
              <a:cs typeface="Calibri" pitchFamily="34" charset="0"/>
            </a:endParaRPr>
          </a:p>
          <a:p>
            <a:pPr marL="144000" indent="-144000">
              <a:buClr>
                <a:srgbClr val="FF8200"/>
              </a:buClr>
              <a:buSzPct val="100000"/>
              <a:buFont typeface="Arial" charset="0"/>
              <a:buChar char="»"/>
            </a:pPr>
            <a:r>
              <a:rPr lang="en-US" dirty="0" smtClean="0">
                <a:latin typeface="Calibri" pitchFamily="34" charset="0"/>
                <a:cs typeface="Calibri" pitchFamily="34" charset="0"/>
              </a:rPr>
              <a:t>Test data is read from Excel sheet at run time.</a:t>
            </a:r>
          </a:p>
          <a:p>
            <a:pPr marL="144000" indent="-144000">
              <a:buClr>
                <a:srgbClr val="FF8200"/>
              </a:buClr>
              <a:buSzPct val="100000"/>
              <a:buFont typeface="Arial" charset="0"/>
              <a:buChar char="»"/>
            </a:pPr>
            <a:r>
              <a:rPr lang="en-US" dirty="0" smtClean="0">
                <a:latin typeface="Calibri" pitchFamily="34" charset="0"/>
                <a:cs typeface="Calibri" pitchFamily="34" charset="0"/>
              </a:rPr>
              <a:t> </a:t>
            </a:r>
            <a:r>
              <a:rPr lang="en-US" dirty="0" err="1" smtClean="0">
                <a:latin typeface="Calibri" pitchFamily="34" charset="0"/>
                <a:cs typeface="Calibri" pitchFamily="34" charset="0"/>
              </a:rPr>
              <a:t>Git</a:t>
            </a:r>
            <a:r>
              <a:rPr lang="en-US" dirty="0" smtClean="0">
                <a:latin typeface="Calibri" pitchFamily="34" charset="0"/>
                <a:cs typeface="Calibri" pitchFamily="34" charset="0"/>
              </a:rPr>
              <a:t> and Github is used for version control management.</a:t>
            </a:r>
          </a:p>
          <a:p>
            <a:pPr marL="144000" indent="-144000">
              <a:buClr>
                <a:srgbClr val="FF8200"/>
              </a:buClr>
              <a:buSzPct val="100000"/>
              <a:buFont typeface="Arial" charset="0"/>
              <a:buChar char="»"/>
            </a:pPr>
            <a:r>
              <a:rPr lang="en-US" dirty="0" smtClean="0">
                <a:latin typeface="Calibri" pitchFamily="34" charset="0"/>
                <a:cs typeface="Calibri" pitchFamily="34" charset="0"/>
              </a:rPr>
              <a:t> CI tool Jenkins is used to run the scripts.</a:t>
            </a:r>
          </a:p>
          <a:p>
            <a:pPr marL="144000" indent="-144000">
              <a:buClr>
                <a:srgbClr val="FF8200"/>
              </a:buClr>
              <a:buSzPct val="100000"/>
              <a:buFont typeface="Arial" charset="0"/>
              <a:buChar char="»"/>
            </a:pPr>
            <a:r>
              <a:rPr lang="en-US" dirty="0" smtClean="0">
                <a:latin typeface="Calibri" pitchFamily="34" charset="0"/>
                <a:cs typeface="Calibri" pitchFamily="34" charset="0"/>
              </a:rPr>
              <a:t>Extent, HTML, PDF Reports test results are generated for each run.</a:t>
            </a:r>
          </a:p>
          <a:p>
            <a:pPr marL="144000" indent="-144000">
              <a:buClr>
                <a:srgbClr val="FF8200"/>
              </a:buClr>
              <a:buSzPct val="100000"/>
              <a:buFont typeface="Arial" charset="0"/>
              <a:buChar char="»"/>
            </a:pPr>
            <a:r>
              <a:rPr lang="en-IN" dirty="0" err="1" smtClean="0">
                <a:latin typeface="Calibri" pitchFamily="34" charset="0"/>
                <a:cs typeface="Calibri" pitchFamily="34" charset="0"/>
              </a:rPr>
              <a:t>Config.Properties</a:t>
            </a:r>
            <a:r>
              <a:rPr lang="en-IN" dirty="0" smtClean="0">
                <a:latin typeface="Calibri" pitchFamily="34" charset="0"/>
                <a:cs typeface="Calibri" pitchFamily="34" charset="0"/>
              </a:rPr>
              <a:t> file for Constants</a:t>
            </a:r>
          </a:p>
          <a:p>
            <a:pPr marL="144000" indent="-144000">
              <a:buClr>
                <a:srgbClr val="FF8200"/>
              </a:buClr>
              <a:buSzPct val="100000"/>
              <a:buFont typeface="Arial" charset="0"/>
              <a:buChar char="»"/>
            </a:pPr>
            <a:r>
              <a:rPr lang="en-IN" dirty="0" smtClean="0">
                <a:latin typeface="Calibri" pitchFamily="34" charset="0"/>
                <a:cs typeface="Calibri" pitchFamily="34" charset="0"/>
              </a:rPr>
              <a:t>Cross Browser Testing using selenium Grid</a:t>
            </a: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333375"/>
            <a:ext cx="7334387" cy="765572"/>
          </a:xfrm>
        </p:spPr>
        <p:txBody>
          <a:bodyPr/>
          <a:lstStyle/>
          <a:p>
            <a:r>
              <a:rPr lang="en-US" dirty="0" smtClean="0">
                <a:latin typeface="Cambria" pitchFamily="18" charset="0"/>
                <a:ea typeface="Cambria" pitchFamily="18" charset="0"/>
              </a:rPr>
              <a:t>Properties file</a:t>
            </a:r>
            <a:endParaRPr lang="en-US"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427945" y="1133476"/>
            <a:ext cx="7334387" cy="2723762"/>
          </a:xfrm>
        </p:spPr>
        <p:txBody>
          <a:bodyPr vert="horz" lIns="68580" tIns="34290" rIns="68580" bIns="34290" rtlCol="0" anchor="t">
            <a:normAutofit/>
          </a:bodyPr>
          <a:lstStyle/>
          <a:p>
            <a:pPr marL="457200" lvl="2"/>
            <a:r>
              <a:rPr lang="en-IN" sz="1300" dirty="0" smtClean="0">
                <a:latin typeface="Calibri" pitchFamily="34" charset="0"/>
                <a:cs typeface="Calibri" pitchFamily="34" charset="0"/>
              </a:rPr>
              <a:t>This file (config.properties) stores the information that remains static throughout the framework such as browser specific information, application URL, Test Data path etc.</a:t>
            </a:r>
          </a:p>
          <a:p>
            <a:pPr marL="457200" lvl="2"/>
            <a:r>
              <a:rPr lang="en-IN" sz="1300" dirty="0" smtClean="0">
                <a:latin typeface="Calibri" pitchFamily="34" charset="0"/>
                <a:cs typeface="Calibri" pitchFamily="34" charset="0"/>
              </a:rPr>
              <a:t> All the details which change as per the environment and authorization such as URL, Login Credentials are kept in the config.properties file. Keeping these details in a separate file makes easy to maintain.</a:t>
            </a:r>
          </a:p>
          <a:p>
            <a:r>
              <a:rPr lang="en-GB" dirty="0" smtClean="0"/>
              <a:t>  </a:t>
            </a:r>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4</a:t>
            </a:fld>
            <a:endParaRPr lang="en-US" dirty="0"/>
          </a:p>
        </p:txBody>
      </p:sp>
      <p:pic>
        <p:nvPicPr>
          <p:cNvPr id="1027" name="Picture 3"/>
          <p:cNvPicPr>
            <a:picLocks noChangeAspect="1" noChangeArrowheads="1"/>
          </p:cNvPicPr>
          <p:nvPr/>
        </p:nvPicPr>
        <p:blipFill>
          <a:blip r:embed="rId2"/>
          <a:srcRect/>
          <a:stretch>
            <a:fillRect/>
          </a:stretch>
        </p:blipFill>
        <p:spPr bwMode="auto">
          <a:xfrm>
            <a:off x="1094680" y="2295525"/>
            <a:ext cx="6210995" cy="2438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47625"/>
            <a:ext cx="7334387" cy="994172"/>
          </a:xfrm>
        </p:spPr>
        <p:txBody>
          <a:bodyPr/>
          <a:lstStyle/>
          <a:p>
            <a:r>
              <a:rPr lang="en-US" dirty="0" smtClean="0">
                <a:latin typeface="Cambria" pitchFamily="18" charset="0"/>
                <a:ea typeface="Cambria" pitchFamily="18" charset="0"/>
              </a:rPr>
              <a:t>Monte Media </a:t>
            </a:r>
            <a:r>
              <a:rPr lang="en-US" dirty="0" smtClean="0">
                <a:latin typeface="Cambria" pitchFamily="18" charset="0"/>
                <a:ea typeface="Cambria" pitchFamily="18" charset="0"/>
              </a:rPr>
              <a:t>Feature</a:t>
            </a:r>
            <a:endParaRPr lang="en-US"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875620" y="1179726"/>
            <a:ext cx="7334387" cy="2525111"/>
          </a:xfrm>
        </p:spPr>
        <p:txBody>
          <a:bodyPr vert="horz" lIns="68580" tIns="34290" rIns="68580" bIns="34290" rtlCol="0" anchor="t">
            <a:normAutofit/>
          </a:bodyPr>
          <a:lstStyle/>
          <a:p>
            <a:r>
              <a:rPr lang="en-GB" sz="1300" dirty="0" smtClean="0">
                <a:latin typeface="Calibri" pitchFamily="34" charset="0"/>
                <a:cs typeface="Calibri" pitchFamily="34" charset="0"/>
              </a:rPr>
              <a:t>Usually, we take screenshots and include them in reports, like HTML Reports or Extent Reports. This helps us in understanding and fixing test problems and figuring out the cause of test failures</a:t>
            </a:r>
            <a:r>
              <a:rPr lang="en-GB" sz="1300" dirty="0" smtClean="0">
                <a:latin typeface="Calibri" pitchFamily="34" charset="0"/>
                <a:cs typeface="Calibri" pitchFamily="34" charset="0"/>
              </a:rPr>
              <a:t>.</a:t>
            </a:r>
          </a:p>
          <a:p>
            <a:r>
              <a:rPr lang="en-GB" sz="1300" dirty="0" smtClean="0">
                <a:latin typeface="Calibri" pitchFamily="34" charset="0"/>
                <a:cs typeface="Calibri" pitchFamily="34" charset="0"/>
              </a:rPr>
              <a:t>Yet, there are situations where a video that captures the actual screen changes, transitions, and input produced by your automated tests could be even more helpful. Such a video might also be useful when presenting your work to </a:t>
            </a:r>
            <a:r>
              <a:rPr lang="en-US" sz="1300" dirty="0" smtClean="0">
                <a:latin typeface="Calibri" pitchFamily="34" charset="0"/>
                <a:cs typeface="Calibri" pitchFamily="34" charset="0"/>
              </a:rPr>
              <a:t>peers </a:t>
            </a:r>
            <a:r>
              <a:rPr lang="en-GB" sz="1300" dirty="0" smtClean="0">
                <a:latin typeface="Calibri" pitchFamily="34" charset="0"/>
                <a:cs typeface="Calibri" pitchFamily="34" charset="0"/>
              </a:rPr>
              <a:t>and other </a:t>
            </a:r>
            <a:r>
              <a:rPr lang="en-US" sz="1300" dirty="0" smtClean="0">
                <a:latin typeface="Calibri" pitchFamily="34" charset="0"/>
                <a:cs typeface="Calibri" pitchFamily="34" charset="0"/>
              </a:rPr>
              <a:t>stakeholders</a:t>
            </a:r>
            <a:r>
              <a:rPr lang="en-GB" sz="1300" dirty="0" smtClean="0">
                <a:latin typeface="Calibri" pitchFamily="34" charset="0"/>
                <a:cs typeface="Calibri" pitchFamily="34" charset="0"/>
              </a:rPr>
              <a:t>.</a:t>
            </a:r>
            <a:endParaRPr lang="en-GB" sz="1300" dirty="0" smtClean="0">
              <a:latin typeface="Calibri" pitchFamily="34" charset="0"/>
              <a:cs typeface="Calibri" pitchFamily="34" charset="0"/>
            </a:endParaRPr>
          </a:p>
          <a:p>
            <a:r>
              <a:rPr lang="en-GB" sz="1300" dirty="0" smtClean="0">
                <a:latin typeface="Calibri" pitchFamily="34" charset="0"/>
                <a:cs typeface="Calibri" pitchFamily="34" charset="0"/>
              </a:rPr>
              <a:t>That's where Monte Screen Recorder comes into play. It's a Java library that makes it simple to create videos for your Selenium tests.</a:t>
            </a:r>
          </a:p>
          <a:p>
            <a:r>
              <a:rPr lang="en-GB" sz="1300" dirty="0" smtClean="0">
                <a:latin typeface="Calibri" pitchFamily="34" charset="0"/>
                <a:cs typeface="Calibri" pitchFamily="34" charset="0"/>
              </a:rPr>
              <a:t/>
            </a:r>
            <a:br>
              <a:rPr lang="en-GB" sz="1300" dirty="0" smtClean="0">
                <a:latin typeface="Calibri" pitchFamily="34" charset="0"/>
                <a:cs typeface="Calibri" pitchFamily="34" charset="0"/>
              </a:rPr>
            </a:br>
            <a:endParaRPr lang="en-GB" sz="1300" dirty="0" smtClean="0">
              <a:latin typeface="Calibri" pitchFamily="34" charset="0"/>
              <a:cs typeface="Calibri" pitchFamily="34" charset="0"/>
            </a:endParaRPr>
          </a:p>
          <a:p>
            <a:endParaRPr lang="en-US" sz="1300" dirty="0">
              <a:latin typeface="Calibri" pitchFamily="34" charset="0"/>
              <a:cs typeface="Calibri" pitchFamily="34" charset="0"/>
            </a:endParaRPr>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5</a:t>
            </a:fld>
            <a:endParaRPr lang="en-US" dirty="0"/>
          </a:p>
        </p:txBody>
      </p:sp>
      <p:pic>
        <p:nvPicPr>
          <p:cNvPr id="2050" name="Picture 2"/>
          <p:cNvPicPr>
            <a:picLocks noChangeAspect="1" noChangeArrowheads="1"/>
          </p:cNvPicPr>
          <p:nvPr/>
        </p:nvPicPr>
        <p:blipFill>
          <a:blip r:embed="rId2"/>
          <a:srcRect/>
          <a:stretch>
            <a:fillRect/>
          </a:stretch>
        </p:blipFill>
        <p:spPr bwMode="auto">
          <a:xfrm>
            <a:off x="485775" y="2914650"/>
            <a:ext cx="8137224" cy="165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285750"/>
            <a:ext cx="7334387" cy="994172"/>
          </a:xfrm>
        </p:spPr>
        <p:txBody>
          <a:bodyPr/>
          <a:lstStyle/>
          <a:p>
            <a:r>
              <a:rPr lang="en-US" sz="3200" dirty="0" smtClean="0">
                <a:latin typeface="Cambria" pitchFamily="18" charset="0"/>
                <a:ea typeface="Cambria" pitchFamily="18" charset="0"/>
              </a:rPr>
              <a:t>Enhancement in </a:t>
            </a:r>
            <a:r>
              <a:rPr lang="en-US" dirty="0" smtClean="0">
                <a:latin typeface="Cambria" pitchFamily="18" charset="0"/>
                <a:ea typeface="Cambria" pitchFamily="18" charset="0"/>
              </a:rPr>
              <a:t>Reporting</a:t>
            </a:r>
            <a:r>
              <a:rPr lang="en-US" sz="3200" dirty="0" smtClean="0">
                <a:latin typeface="Cambria" pitchFamily="18" charset="0"/>
                <a:ea typeface="Cambria" pitchFamily="18" charset="0"/>
              </a:rPr>
              <a:t> and Log </a:t>
            </a:r>
            <a:r>
              <a:rPr lang="en-US" sz="3200" dirty="0" smtClean="0">
                <a:latin typeface="Cambria" pitchFamily="18" charset="0"/>
                <a:ea typeface="Cambria" pitchFamily="18" charset="0"/>
              </a:rPr>
              <a:t>File</a:t>
            </a:r>
            <a:endParaRPr lang="en-US" sz="3200"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875620" y="1360702"/>
            <a:ext cx="7334387" cy="1487273"/>
          </a:xfrm>
        </p:spPr>
        <p:txBody>
          <a:bodyPr vert="horz" lIns="68580" tIns="34290" rIns="68580" bIns="34290" rtlCol="0" anchor="t">
            <a:normAutofit lnSpcReduction="10000"/>
          </a:bodyPr>
          <a:lstStyle/>
          <a:p>
            <a:r>
              <a:rPr lang="en-GB" sz="1300" b="1" dirty="0" smtClean="0">
                <a:latin typeface="Calibri" pitchFamily="34" charset="0"/>
                <a:cs typeface="Calibri" pitchFamily="34" charset="0"/>
              </a:rPr>
              <a:t>Log File: </a:t>
            </a:r>
            <a:r>
              <a:rPr lang="en-GB" sz="1300" dirty="0" smtClean="0">
                <a:latin typeface="Calibri" pitchFamily="34" charset="0"/>
                <a:cs typeface="Calibri" pitchFamily="34" charset="0"/>
              </a:rPr>
              <a:t>A log file is like a software diary that notes what's happening. It helps experts understand issues, track actions, and check performance.</a:t>
            </a:r>
            <a:endParaRPr lang="en-GB" sz="1300" dirty="0" smtClean="0">
              <a:latin typeface="Calibri" pitchFamily="34" charset="0"/>
              <a:cs typeface="Calibri" pitchFamily="34" charset="0"/>
            </a:endParaRPr>
          </a:p>
          <a:p>
            <a:r>
              <a:rPr lang="en-GB" sz="1300" b="1" dirty="0" smtClean="0">
                <a:latin typeface="Calibri" pitchFamily="34" charset="0"/>
                <a:cs typeface="Calibri" pitchFamily="34" charset="0"/>
              </a:rPr>
              <a:t>Data Provider: </a:t>
            </a:r>
            <a:r>
              <a:rPr lang="en-GB" sz="1300" dirty="0" smtClean="0">
                <a:latin typeface="Calibri" pitchFamily="34" charset="0"/>
                <a:cs typeface="Calibri" pitchFamily="34" charset="0"/>
              </a:rPr>
              <a:t>This helps us use different </a:t>
            </a:r>
            <a:r>
              <a:rPr lang="en-GB" sz="1300" dirty="0" smtClean="0">
                <a:latin typeface="Calibri" pitchFamily="34" charset="0"/>
                <a:cs typeface="Calibri" pitchFamily="34" charset="0"/>
              </a:rPr>
              <a:t>sets of data </a:t>
            </a:r>
            <a:r>
              <a:rPr lang="en-GB" sz="1300" dirty="0" smtClean="0">
                <a:latin typeface="Calibri" pitchFamily="34" charset="0"/>
                <a:cs typeface="Calibri" pitchFamily="34" charset="0"/>
              </a:rPr>
              <a:t>for testing. It's like trying out the same thing with different options to see if everything works well.</a:t>
            </a:r>
            <a:r>
              <a:rPr lang="en-GB" sz="1300" dirty="0" smtClean="0">
                <a:latin typeface="Calibri" pitchFamily="34" charset="0"/>
                <a:cs typeface="Calibri" pitchFamily="34" charset="0"/>
              </a:rPr>
              <a:t>.</a:t>
            </a:r>
            <a:endParaRPr lang="en-GB" sz="1300" dirty="0" smtClean="0">
              <a:latin typeface="Calibri" pitchFamily="34" charset="0"/>
              <a:cs typeface="Calibri" pitchFamily="34" charset="0"/>
            </a:endParaRPr>
          </a:p>
          <a:p>
            <a:r>
              <a:rPr lang="en-GB" sz="1300" b="1" dirty="0" smtClean="0">
                <a:latin typeface="Calibri" pitchFamily="34" charset="0"/>
                <a:cs typeface="Calibri" pitchFamily="34" charset="0"/>
              </a:rPr>
              <a:t>Listener Class: </a:t>
            </a:r>
            <a:r>
              <a:rPr lang="en-GB" sz="1300" dirty="0" smtClean="0">
                <a:latin typeface="Calibri" pitchFamily="34" charset="0"/>
                <a:cs typeface="Calibri" pitchFamily="34" charset="0"/>
              </a:rPr>
              <a:t>In testing, a "listener" is like a watchful helper. It pays attention to what happens during tests, like when they start, finish, or if there are problems. Listeners help make testing better by letting you do special things during tests or gather extra information while they're running.</a:t>
            </a:r>
            <a:endParaRPr lang="en-US" sz="1300" dirty="0">
              <a:latin typeface="Calibri" pitchFamily="34" charset="0"/>
              <a:cs typeface="Calibri" pitchFamily="34" charset="0"/>
            </a:endParaRPr>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6</a:t>
            </a:fld>
            <a:endParaRPr lang="en-US" dirty="0"/>
          </a:p>
        </p:txBody>
      </p:sp>
      <p:pic>
        <p:nvPicPr>
          <p:cNvPr id="3074" name="Picture 2"/>
          <p:cNvPicPr>
            <a:picLocks noChangeAspect="1" noChangeArrowheads="1"/>
          </p:cNvPicPr>
          <p:nvPr/>
        </p:nvPicPr>
        <p:blipFill>
          <a:blip r:embed="rId2"/>
          <a:srcRect/>
          <a:stretch>
            <a:fillRect/>
          </a:stretch>
        </p:blipFill>
        <p:spPr bwMode="auto">
          <a:xfrm>
            <a:off x="1276349" y="2838450"/>
            <a:ext cx="5861797" cy="187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875620" y="-9525"/>
            <a:ext cx="7334387" cy="994172"/>
          </a:xfrm>
        </p:spPr>
        <p:txBody>
          <a:bodyPr/>
          <a:lstStyle/>
          <a:p>
            <a:r>
              <a:rPr lang="en-US" dirty="0" smtClean="0">
                <a:latin typeface="Cambria" pitchFamily="18" charset="0"/>
                <a:ea typeface="Cambria" pitchFamily="18" charset="0"/>
              </a:rPr>
              <a:t>Suite </a:t>
            </a:r>
            <a:r>
              <a:rPr lang="en-US" dirty="0" smtClean="0">
                <a:latin typeface="Cambria" pitchFamily="18" charset="0"/>
                <a:ea typeface="Cambria" pitchFamily="18" charset="0"/>
              </a:rPr>
              <a:t>Files</a:t>
            </a:r>
            <a:endParaRPr lang="en-US"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904195" y="1103526"/>
            <a:ext cx="7334387" cy="2525111"/>
          </a:xfrm>
        </p:spPr>
        <p:txBody>
          <a:bodyPr vert="horz" lIns="68580" tIns="34290" rIns="68580" bIns="34290" rtlCol="0" anchor="t">
            <a:normAutofit/>
          </a:bodyPr>
          <a:lstStyle/>
          <a:p>
            <a:r>
              <a:rPr lang="en-GB" sz="1300" dirty="0" smtClean="0">
                <a:latin typeface="Calibri" pitchFamily="34" charset="0"/>
                <a:cs typeface="Calibri" pitchFamily="34" charset="0"/>
              </a:rPr>
              <a:t>These Suite </a:t>
            </a:r>
            <a:r>
              <a:rPr lang="en-GB" sz="1300" dirty="0" smtClean="0">
                <a:latin typeface="Calibri" pitchFamily="34" charset="0"/>
                <a:cs typeface="Calibri" pitchFamily="34" charset="0"/>
              </a:rPr>
              <a:t>Files" are sets of organized tests that cover various aspects of an application. These suites include different types of tests like regression, sanity, smoke, and cross-browser testing. By grouping tests this way, testing becomes more efficient and thorough, leading to better software quality</a:t>
            </a:r>
            <a:r>
              <a:rPr lang="en-GB" sz="1300" dirty="0" smtClean="0">
                <a:latin typeface="Calibri" pitchFamily="34" charset="0"/>
                <a:cs typeface="Calibri" pitchFamily="34" charset="0"/>
              </a:rPr>
              <a:t>.</a:t>
            </a:r>
          </a:p>
          <a:p>
            <a:r>
              <a:rPr lang="en-GB" sz="1300" dirty="0" smtClean="0">
                <a:latin typeface="Calibri" pitchFamily="34" charset="0"/>
                <a:cs typeface="Calibri" pitchFamily="34" charset="0"/>
              </a:rPr>
              <a:t>This approach ensures that a wide range of scenarios are tested, from critical functionality to cross-browser compatibility, contributing to the overall success of the testing efforts.</a:t>
            </a:r>
            <a:endParaRPr lang="en-US" sz="1300" dirty="0">
              <a:latin typeface="Calibri" pitchFamily="34" charset="0"/>
              <a:cs typeface="Calibri" pitchFamily="34" charset="0"/>
            </a:endParaRPr>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3028950" y="4767263"/>
            <a:ext cx="3086100" cy="273844"/>
          </a:xfrm>
        </p:spPr>
        <p:txBody>
          <a:bodyPr/>
          <a:lstStyle/>
          <a:p>
            <a:r>
              <a:rPr lang="en-GB" dirty="0" smtClean="0"/>
              <a:t>Mohs10 pAInITe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7614958" y="4767263"/>
            <a:ext cx="1243292" cy="273844"/>
          </a:xfrm>
        </p:spPr>
        <p:txBody>
          <a:bodyPr/>
          <a:lstStyle/>
          <a:p>
            <a:fld id="{294A09A9-5501-47C1-A89A-A340965A2BE2}" type="slidenum">
              <a:rPr lang="en-US" smtClean="0"/>
              <a:pPr/>
              <a:t>7</a:t>
            </a:fld>
            <a:endParaRPr lang="en-US" dirty="0"/>
          </a:p>
        </p:txBody>
      </p:sp>
      <p:pic>
        <p:nvPicPr>
          <p:cNvPr id="4098" name="Picture 2"/>
          <p:cNvPicPr>
            <a:picLocks noChangeAspect="1" noChangeArrowheads="1"/>
          </p:cNvPicPr>
          <p:nvPr/>
        </p:nvPicPr>
        <p:blipFill>
          <a:blip r:embed="rId2"/>
          <a:srcRect/>
          <a:stretch>
            <a:fillRect/>
          </a:stretch>
        </p:blipFill>
        <p:spPr bwMode="auto">
          <a:xfrm>
            <a:off x="1528762" y="2269728"/>
            <a:ext cx="5243513" cy="2502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875620" y="841772"/>
            <a:ext cx="4665209" cy="1790700"/>
          </a:xfrm>
        </p:spPr>
        <p:txBody>
          <a:bodyPr/>
          <a:lstStyle/>
          <a:p>
            <a:r>
              <a:rPr lang="en-US" dirty="0"/>
              <a:t>Thank you</a:t>
            </a:r>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type="subTitle" idx="1"/>
          </p:nvPr>
        </p:nvSpPr>
        <p:spPr>
          <a:xfrm>
            <a:off x="875621" y="2701529"/>
            <a:ext cx="4991780" cy="1685414"/>
          </a:xfrm>
        </p:spPr>
        <p:txBody>
          <a:bodyPr>
            <a:normAutofit/>
          </a:bodyPr>
          <a:lstStyle/>
          <a:p>
            <a:r>
              <a:rPr lang="en-GB" dirty="0" smtClean="0">
                <a:hlinkClick r:id="rId2"/>
              </a:rPr>
              <a:t>Git Hub Link: </a:t>
            </a:r>
            <a:endParaRPr lang="en-US" dirty="0" smtClean="0">
              <a:hlinkClick r:id="rId2"/>
            </a:endParaRPr>
          </a:p>
          <a:p>
            <a:r>
              <a:rPr lang="en-US" dirty="0" smtClean="0">
                <a:hlinkClick r:id="rId2"/>
              </a:rPr>
              <a:t>https</a:t>
            </a:r>
            <a:r>
              <a:rPr lang="en-US" dirty="0" smtClean="0">
                <a:hlinkClick r:id="rId2"/>
              </a:rPr>
              <a:t>://</a:t>
            </a:r>
            <a:r>
              <a:rPr lang="en-US" dirty="0" smtClean="0">
                <a:hlinkClick r:id="rId2"/>
              </a:rPr>
              <a:t>github.com/Mohs10/Production/tree/Painite_Aug_2023</a:t>
            </a:r>
            <a:endParaRPr lang="en-US" dirty="0" smtClean="0"/>
          </a:p>
          <a:p>
            <a:endParaRPr lang="en-US" dirty="0"/>
          </a:p>
        </p:txBody>
      </p:sp>
    </p:spTree>
    <p:extLst>
      <p:ext uri="{BB962C8B-B14F-4D97-AF65-F5344CB8AC3E}">
        <p14:creationId xmlns:p14="http://schemas.microsoft.com/office/powerpoint/2010/main" xmlns="" val="926184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537</Words>
  <Application>Microsoft Office PowerPoint</Application>
  <PresentationFormat>On-screen Show (16:9)</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pAInITe New Features</vt:lpstr>
      <vt:lpstr>Agenda</vt:lpstr>
      <vt:lpstr>Introduction</vt:lpstr>
      <vt:lpstr>Properties file</vt:lpstr>
      <vt:lpstr>Monte Media Feature</vt:lpstr>
      <vt:lpstr>Enhancement in Reporting and Log File</vt:lpstr>
      <vt:lpstr>Suite Files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2023-08-30T20:03:32Z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