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2D"/>
    <a:srgbClr val="FCF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" d="100"/>
          <a:sy n="10" d="100"/>
        </p:scale>
        <p:origin x="-1692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02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0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1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4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81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2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9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0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7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DF05-2A13-4324-9568-C3B90CAE7F1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A110-0996-4231-B9B9-0E64D52B9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9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71550" y="1268730"/>
            <a:ext cx="7560945" cy="46805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1731363" y="2216779"/>
            <a:ext cx="1069441" cy="1933589"/>
            <a:chOff x="1731363" y="2216779"/>
            <a:chExt cx="1069441" cy="1933589"/>
          </a:xfrm>
        </p:grpSpPr>
        <p:sp>
          <p:nvSpPr>
            <p:cNvPr id="4" name="Isosceles Triangle 3"/>
            <p:cNvSpPr/>
            <p:nvPr/>
          </p:nvSpPr>
          <p:spPr>
            <a:xfrm rot="10800000">
              <a:off x="1731363" y="2216779"/>
              <a:ext cx="1069441" cy="1928085"/>
            </a:xfrm>
            <a:custGeom>
              <a:avLst/>
              <a:gdLst>
                <a:gd name="connsiteX0" fmla="*/ 0 w 1080135"/>
                <a:gd name="connsiteY0" fmla="*/ 1800225 h 1800225"/>
                <a:gd name="connsiteX1" fmla="*/ 540068 w 1080135"/>
                <a:gd name="connsiteY1" fmla="*/ 0 h 1800225"/>
                <a:gd name="connsiteX2" fmla="*/ 1080135 w 1080135"/>
                <a:gd name="connsiteY2" fmla="*/ 1800225 h 1800225"/>
                <a:gd name="connsiteX3" fmla="*/ 0 w 1080135"/>
                <a:gd name="connsiteY3" fmla="*/ 1800225 h 1800225"/>
                <a:gd name="connsiteX0" fmla="*/ 0 w 1080135"/>
                <a:gd name="connsiteY0" fmla="*/ 1800225 h 1873403"/>
                <a:gd name="connsiteX1" fmla="*/ 540068 w 1080135"/>
                <a:gd name="connsiteY1" fmla="*/ 0 h 1873403"/>
                <a:gd name="connsiteX2" fmla="*/ 1080135 w 1080135"/>
                <a:gd name="connsiteY2" fmla="*/ 1800225 h 1873403"/>
                <a:gd name="connsiteX3" fmla="*/ 530464 w 1080135"/>
                <a:gd name="connsiteY3" fmla="*/ 1873403 h 1873403"/>
                <a:gd name="connsiteX4" fmla="*/ 0 w 1080135"/>
                <a:gd name="connsiteY4" fmla="*/ 1800225 h 1873403"/>
                <a:gd name="connsiteX0" fmla="*/ 0 w 1080135"/>
                <a:gd name="connsiteY0" fmla="*/ 1800225 h 1873403"/>
                <a:gd name="connsiteX1" fmla="*/ 540068 w 1080135"/>
                <a:gd name="connsiteY1" fmla="*/ 0 h 1873403"/>
                <a:gd name="connsiteX2" fmla="*/ 1080135 w 1080135"/>
                <a:gd name="connsiteY2" fmla="*/ 1800225 h 1873403"/>
                <a:gd name="connsiteX3" fmla="*/ 530464 w 1080135"/>
                <a:gd name="connsiteY3" fmla="*/ 1873403 h 1873403"/>
                <a:gd name="connsiteX4" fmla="*/ 0 w 1080135"/>
                <a:gd name="connsiteY4" fmla="*/ 1800225 h 1873403"/>
                <a:gd name="connsiteX0" fmla="*/ 0 w 1080135"/>
                <a:gd name="connsiteY0" fmla="*/ 1800225 h 1894028"/>
                <a:gd name="connsiteX1" fmla="*/ 540068 w 1080135"/>
                <a:gd name="connsiteY1" fmla="*/ 0 h 1894028"/>
                <a:gd name="connsiteX2" fmla="*/ 1080135 w 1080135"/>
                <a:gd name="connsiteY2" fmla="*/ 1800225 h 1894028"/>
                <a:gd name="connsiteX3" fmla="*/ 523589 w 1080135"/>
                <a:gd name="connsiteY3" fmla="*/ 1894028 h 1894028"/>
                <a:gd name="connsiteX4" fmla="*/ 0 w 1080135"/>
                <a:gd name="connsiteY4" fmla="*/ 1800225 h 1894028"/>
                <a:gd name="connsiteX0" fmla="*/ 0 w 1080135"/>
                <a:gd name="connsiteY0" fmla="*/ 1800225 h 1908156"/>
                <a:gd name="connsiteX1" fmla="*/ 540068 w 1080135"/>
                <a:gd name="connsiteY1" fmla="*/ 0 h 1908156"/>
                <a:gd name="connsiteX2" fmla="*/ 1080135 w 1080135"/>
                <a:gd name="connsiteY2" fmla="*/ 1800225 h 1908156"/>
                <a:gd name="connsiteX3" fmla="*/ 523589 w 1080135"/>
                <a:gd name="connsiteY3" fmla="*/ 1894028 h 1908156"/>
                <a:gd name="connsiteX4" fmla="*/ 0 w 1080135"/>
                <a:gd name="connsiteY4" fmla="*/ 1800225 h 1908156"/>
                <a:gd name="connsiteX0" fmla="*/ 0 w 1080135"/>
                <a:gd name="connsiteY0" fmla="*/ 1800225 h 1909050"/>
                <a:gd name="connsiteX1" fmla="*/ 540068 w 1080135"/>
                <a:gd name="connsiteY1" fmla="*/ 0 h 1909050"/>
                <a:gd name="connsiteX2" fmla="*/ 1080135 w 1080135"/>
                <a:gd name="connsiteY2" fmla="*/ 1800225 h 1909050"/>
                <a:gd name="connsiteX3" fmla="*/ 523589 w 1080135"/>
                <a:gd name="connsiteY3" fmla="*/ 1894028 h 1909050"/>
                <a:gd name="connsiteX4" fmla="*/ 0 w 1080135"/>
                <a:gd name="connsiteY4" fmla="*/ 1800225 h 1909050"/>
                <a:gd name="connsiteX0" fmla="*/ 0 w 1080135"/>
                <a:gd name="connsiteY0" fmla="*/ 1800225 h 1953871"/>
                <a:gd name="connsiteX1" fmla="*/ 540068 w 1080135"/>
                <a:gd name="connsiteY1" fmla="*/ 0 h 1953871"/>
                <a:gd name="connsiteX2" fmla="*/ 1080135 w 1080135"/>
                <a:gd name="connsiteY2" fmla="*/ 1800225 h 1953871"/>
                <a:gd name="connsiteX3" fmla="*/ 516714 w 1080135"/>
                <a:gd name="connsiteY3" fmla="*/ 1942154 h 1953871"/>
                <a:gd name="connsiteX4" fmla="*/ 0 w 1080135"/>
                <a:gd name="connsiteY4" fmla="*/ 1800225 h 1953871"/>
                <a:gd name="connsiteX0" fmla="*/ 0 w 1080135"/>
                <a:gd name="connsiteY0" fmla="*/ 1800225 h 1963080"/>
                <a:gd name="connsiteX1" fmla="*/ 540068 w 1080135"/>
                <a:gd name="connsiteY1" fmla="*/ 0 h 1963080"/>
                <a:gd name="connsiteX2" fmla="*/ 1080135 w 1080135"/>
                <a:gd name="connsiteY2" fmla="*/ 1800225 h 1963080"/>
                <a:gd name="connsiteX3" fmla="*/ 516714 w 1080135"/>
                <a:gd name="connsiteY3" fmla="*/ 1942154 h 1963080"/>
                <a:gd name="connsiteX4" fmla="*/ 0 w 1080135"/>
                <a:gd name="connsiteY4" fmla="*/ 1800225 h 1963080"/>
                <a:gd name="connsiteX0" fmla="*/ 0 w 1080135"/>
                <a:gd name="connsiteY0" fmla="*/ 1800225 h 1967072"/>
                <a:gd name="connsiteX1" fmla="*/ 540068 w 1080135"/>
                <a:gd name="connsiteY1" fmla="*/ 0 h 1967072"/>
                <a:gd name="connsiteX2" fmla="*/ 1080135 w 1080135"/>
                <a:gd name="connsiteY2" fmla="*/ 1800225 h 1967072"/>
                <a:gd name="connsiteX3" fmla="*/ 516714 w 1080135"/>
                <a:gd name="connsiteY3" fmla="*/ 1942154 h 1967072"/>
                <a:gd name="connsiteX4" fmla="*/ 0 w 1080135"/>
                <a:gd name="connsiteY4" fmla="*/ 1800225 h 1967072"/>
                <a:gd name="connsiteX0" fmla="*/ 0 w 1080135"/>
                <a:gd name="connsiteY0" fmla="*/ 1800225 h 2243846"/>
                <a:gd name="connsiteX1" fmla="*/ 540068 w 1080135"/>
                <a:gd name="connsiteY1" fmla="*/ 0 h 2243846"/>
                <a:gd name="connsiteX2" fmla="*/ 1080135 w 1080135"/>
                <a:gd name="connsiteY2" fmla="*/ 1800225 h 2243846"/>
                <a:gd name="connsiteX3" fmla="*/ 509839 w 1080135"/>
                <a:gd name="connsiteY3" fmla="*/ 2230912 h 2243846"/>
                <a:gd name="connsiteX4" fmla="*/ 0 w 1080135"/>
                <a:gd name="connsiteY4" fmla="*/ 1800225 h 2243846"/>
                <a:gd name="connsiteX0" fmla="*/ 0 w 1080135"/>
                <a:gd name="connsiteY0" fmla="*/ 1800225 h 2255851"/>
                <a:gd name="connsiteX1" fmla="*/ 540068 w 1080135"/>
                <a:gd name="connsiteY1" fmla="*/ 0 h 2255851"/>
                <a:gd name="connsiteX2" fmla="*/ 1080135 w 1080135"/>
                <a:gd name="connsiteY2" fmla="*/ 1800225 h 2255851"/>
                <a:gd name="connsiteX3" fmla="*/ 509839 w 1080135"/>
                <a:gd name="connsiteY3" fmla="*/ 2230912 h 2255851"/>
                <a:gd name="connsiteX4" fmla="*/ 0 w 1080135"/>
                <a:gd name="connsiteY4" fmla="*/ 1800225 h 2255851"/>
                <a:gd name="connsiteX0" fmla="*/ 0 w 1080135"/>
                <a:gd name="connsiteY0" fmla="*/ 1800225 h 2263376"/>
                <a:gd name="connsiteX1" fmla="*/ 540068 w 1080135"/>
                <a:gd name="connsiteY1" fmla="*/ 0 h 2263376"/>
                <a:gd name="connsiteX2" fmla="*/ 1080135 w 1080135"/>
                <a:gd name="connsiteY2" fmla="*/ 1800225 h 2263376"/>
                <a:gd name="connsiteX3" fmla="*/ 509839 w 1080135"/>
                <a:gd name="connsiteY3" fmla="*/ 2230912 h 2263376"/>
                <a:gd name="connsiteX4" fmla="*/ 0 w 1080135"/>
                <a:gd name="connsiteY4" fmla="*/ 1800225 h 2263376"/>
                <a:gd name="connsiteX0" fmla="*/ 0 w 1080135"/>
                <a:gd name="connsiteY0" fmla="*/ 1800225 h 2001974"/>
                <a:gd name="connsiteX1" fmla="*/ 540068 w 1080135"/>
                <a:gd name="connsiteY1" fmla="*/ 0 h 2001974"/>
                <a:gd name="connsiteX2" fmla="*/ 1080135 w 1080135"/>
                <a:gd name="connsiteY2" fmla="*/ 1800225 h 2001974"/>
                <a:gd name="connsiteX3" fmla="*/ 564841 w 1080135"/>
                <a:gd name="connsiteY3" fmla="*/ 1949029 h 2001974"/>
                <a:gd name="connsiteX4" fmla="*/ 0 w 1080135"/>
                <a:gd name="connsiteY4" fmla="*/ 1800225 h 2001974"/>
                <a:gd name="connsiteX0" fmla="*/ 0 w 1080135"/>
                <a:gd name="connsiteY0" fmla="*/ 1800225 h 2020269"/>
                <a:gd name="connsiteX1" fmla="*/ 540068 w 1080135"/>
                <a:gd name="connsiteY1" fmla="*/ 0 h 2020269"/>
                <a:gd name="connsiteX2" fmla="*/ 1080135 w 1080135"/>
                <a:gd name="connsiteY2" fmla="*/ 1800225 h 2020269"/>
                <a:gd name="connsiteX3" fmla="*/ 544216 w 1080135"/>
                <a:gd name="connsiteY3" fmla="*/ 1969655 h 2020269"/>
                <a:gd name="connsiteX4" fmla="*/ 0 w 1080135"/>
                <a:gd name="connsiteY4" fmla="*/ 1800225 h 2020269"/>
                <a:gd name="connsiteX0" fmla="*/ 0 w 1080135"/>
                <a:gd name="connsiteY0" fmla="*/ 1800225 h 2020269"/>
                <a:gd name="connsiteX1" fmla="*/ 540068 w 1080135"/>
                <a:gd name="connsiteY1" fmla="*/ 0 h 2020269"/>
                <a:gd name="connsiteX2" fmla="*/ 1080135 w 1080135"/>
                <a:gd name="connsiteY2" fmla="*/ 1800225 h 2020269"/>
                <a:gd name="connsiteX3" fmla="*/ 544216 w 1080135"/>
                <a:gd name="connsiteY3" fmla="*/ 1969655 h 2020269"/>
                <a:gd name="connsiteX4" fmla="*/ 0 w 1080135"/>
                <a:gd name="connsiteY4" fmla="*/ 1800225 h 2020269"/>
                <a:gd name="connsiteX0" fmla="*/ 0 w 1080135"/>
                <a:gd name="connsiteY0" fmla="*/ 1800225 h 1974708"/>
                <a:gd name="connsiteX1" fmla="*/ 540068 w 1080135"/>
                <a:gd name="connsiteY1" fmla="*/ 0 h 1974708"/>
                <a:gd name="connsiteX2" fmla="*/ 1080135 w 1080135"/>
                <a:gd name="connsiteY2" fmla="*/ 1800225 h 1974708"/>
                <a:gd name="connsiteX3" fmla="*/ 544216 w 1080135"/>
                <a:gd name="connsiteY3" fmla="*/ 1969655 h 1974708"/>
                <a:gd name="connsiteX4" fmla="*/ 0 w 1080135"/>
                <a:gd name="connsiteY4" fmla="*/ 1800225 h 1974708"/>
                <a:gd name="connsiteX0" fmla="*/ 0 w 1080135"/>
                <a:gd name="connsiteY0" fmla="*/ 1800225 h 2028658"/>
                <a:gd name="connsiteX1" fmla="*/ 540068 w 1080135"/>
                <a:gd name="connsiteY1" fmla="*/ 0 h 2028658"/>
                <a:gd name="connsiteX2" fmla="*/ 1080135 w 1080135"/>
                <a:gd name="connsiteY2" fmla="*/ 1800225 h 2028658"/>
                <a:gd name="connsiteX3" fmla="*/ 530466 w 1080135"/>
                <a:gd name="connsiteY3" fmla="*/ 2024656 h 2028658"/>
                <a:gd name="connsiteX4" fmla="*/ 0 w 1080135"/>
                <a:gd name="connsiteY4" fmla="*/ 1800225 h 2028658"/>
                <a:gd name="connsiteX0" fmla="*/ 0 w 1080135"/>
                <a:gd name="connsiteY0" fmla="*/ 1800225 h 1928085"/>
                <a:gd name="connsiteX1" fmla="*/ 540068 w 1080135"/>
                <a:gd name="connsiteY1" fmla="*/ 0 h 1928085"/>
                <a:gd name="connsiteX2" fmla="*/ 1080135 w 1080135"/>
                <a:gd name="connsiteY2" fmla="*/ 1800225 h 1928085"/>
                <a:gd name="connsiteX3" fmla="*/ 544217 w 1080135"/>
                <a:gd name="connsiteY3" fmla="*/ 1921529 h 1928085"/>
                <a:gd name="connsiteX4" fmla="*/ 0 w 1080135"/>
                <a:gd name="connsiteY4" fmla="*/ 1800225 h 192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35" h="1928085">
                  <a:moveTo>
                    <a:pt x="0" y="1800225"/>
                  </a:moveTo>
                  <a:lnTo>
                    <a:pt x="540068" y="0"/>
                  </a:lnTo>
                  <a:lnTo>
                    <a:pt x="1080135" y="1800225"/>
                  </a:lnTo>
                  <a:cubicBezTo>
                    <a:pt x="896911" y="1801700"/>
                    <a:pt x="672441" y="1940680"/>
                    <a:pt x="544217" y="1921529"/>
                  </a:cubicBezTo>
                  <a:cubicBezTo>
                    <a:pt x="278018" y="1959012"/>
                    <a:pt x="176821" y="1824618"/>
                    <a:pt x="0" y="1800225"/>
                  </a:cubicBezTo>
                  <a:close/>
                </a:path>
              </a:pathLst>
            </a:custGeom>
            <a:solidFill>
              <a:srgbClr val="FCF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"/>
            <p:cNvSpPr/>
            <p:nvPr/>
          </p:nvSpPr>
          <p:spPr>
            <a:xfrm rot="10800000">
              <a:off x="1741835" y="2338508"/>
              <a:ext cx="1021791" cy="1782453"/>
            </a:xfrm>
            <a:custGeom>
              <a:avLst/>
              <a:gdLst>
                <a:gd name="connsiteX0" fmla="*/ 0 w 1080135"/>
                <a:gd name="connsiteY0" fmla="*/ 1800225 h 1800225"/>
                <a:gd name="connsiteX1" fmla="*/ 540068 w 1080135"/>
                <a:gd name="connsiteY1" fmla="*/ 0 h 1800225"/>
                <a:gd name="connsiteX2" fmla="*/ 1080135 w 1080135"/>
                <a:gd name="connsiteY2" fmla="*/ 1800225 h 1800225"/>
                <a:gd name="connsiteX3" fmla="*/ 0 w 1080135"/>
                <a:gd name="connsiteY3" fmla="*/ 1800225 h 1800225"/>
                <a:gd name="connsiteX0" fmla="*/ 0 w 1080135"/>
                <a:gd name="connsiteY0" fmla="*/ 1800225 h 1873403"/>
                <a:gd name="connsiteX1" fmla="*/ 540068 w 1080135"/>
                <a:gd name="connsiteY1" fmla="*/ 0 h 1873403"/>
                <a:gd name="connsiteX2" fmla="*/ 1080135 w 1080135"/>
                <a:gd name="connsiteY2" fmla="*/ 1800225 h 1873403"/>
                <a:gd name="connsiteX3" fmla="*/ 530464 w 1080135"/>
                <a:gd name="connsiteY3" fmla="*/ 1873403 h 1873403"/>
                <a:gd name="connsiteX4" fmla="*/ 0 w 1080135"/>
                <a:gd name="connsiteY4" fmla="*/ 1800225 h 1873403"/>
                <a:gd name="connsiteX0" fmla="*/ 0 w 1080135"/>
                <a:gd name="connsiteY0" fmla="*/ 1800225 h 1873403"/>
                <a:gd name="connsiteX1" fmla="*/ 540068 w 1080135"/>
                <a:gd name="connsiteY1" fmla="*/ 0 h 1873403"/>
                <a:gd name="connsiteX2" fmla="*/ 1080135 w 1080135"/>
                <a:gd name="connsiteY2" fmla="*/ 1800225 h 1873403"/>
                <a:gd name="connsiteX3" fmla="*/ 530464 w 1080135"/>
                <a:gd name="connsiteY3" fmla="*/ 1873403 h 1873403"/>
                <a:gd name="connsiteX4" fmla="*/ 0 w 1080135"/>
                <a:gd name="connsiteY4" fmla="*/ 1800225 h 1873403"/>
                <a:gd name="connsiteX0" fmla="*/ 0 w 1080135"/>
                <a:gd name="connsiteY0" fmla="*/ 1800225 h 1894028"/>
                <a:gd name="connsiteX1" fmla="*/ 540068 w 1080135"/>
                <a:gd name="connsiteY1" fmla="*/ 0 h 1894028"/>
                <a:gd name="connsiteX2" fmla="*/ 1080135 w 1080135"/>
                <a:gd name="connsiteY2" fmla="*/ 1800225 h 1894028"/>
                <a:gd name="connsiteX3" fmla="*/ 523589 w 1080135"/>
                <a:gd name="connsiteY3" fmla="*/ 1894028 h 1894028"/>
                <a:gd name="connsiteX4" fmla="*/ 0 w 1080135"/>
                <a:gd name="connsiteY4" fmla="*/ 1800225 h 1894028"/>
                <a:gd name="connsiteX0" fmla="*/ 0 w 1080135"/>
                <a:gd name="connsiteY0" fmla="*/ 1800225 h 1908156"/>
                <a:gd name="connsiteX1" fmla="*/ 540068 w 1080135"/>
                <a:gd name="connsiteY1" fmla="*/ 0 h 1908156"/>
                <a:gd name="connsiteX2" fmla="*/ 1080135 w 1080135"/>
                <a:gd name="connsiteY2" fmla="*/ 1800225 h 1908156"/>
                <a:gd name="connsiteX3" fmla="*/ 523589 w 1080135"/>
                <a:gd name="connsiteY3" fmla="*/ 1894028 h 1908156"/>
                <a:gd name="connsiteX4" fmla="*/ 0 w 1080135"/>
                <a:gd name="connsiteY4" fmla="*/ 1800225 h 1908156"/>
                <a:gd name="connsiteX0" fmla="*/ 0 w 1080135"/>
                <a:gd name="connsiteY0" fmla="*/ 1800225 h 1909050"/>
                <a:gd name="connsiteX1" fmla="*/ 540068 w 1080135"/>
                <a:gd name="connsiteY1" fmla="*/ 0 h 1909050"/>
                <a:gd name="connsiteX2" fmla="*/ 1080135 w 1080135"/>
                <a:gd name="connsiteY2" fmla="*/ 1800225 h 1909050"/>
                <a:gd name="connsiteX3" fmla="*/ 523589 w 1080135"/>
                <a:gd name="connsiteY3" fmla="*/ 1894028 h 1909050"/>
                <a:gd name="connsiteX4" fmla="*/ 0 w 1080135"/>
                <a:gd name="connsiteY4" fmla="*/ 1800225 h 1909050"/>
                <a:gd name="connsiteX0" fmla="*/ 0 w 1080135"/>
                <a:gd name="connsiteY0" fmla="*/ 1800225 h 1953871"/>
                <a:gd name="connsiteX1" fmla="*/ 540068 w 1080135"/>
                <a:gd name="connsiteY1" fmla="*/ 0 h 1953871"/>
                <a:gd name="connsiteX2" fmla="*/ 1080135 w 1080135"/>
                <a:gd name="connsiteY2" fmla="*/ 1800225 h 1953871"/>
                <a:gd name="connsiteX3" fmla="*/ 516714 w 1080135"/>
                <a:gd name="connsiteY3" fmla="*/ 1942154 h 1953871"/>
                <a:gd name="connsiteX4" fmla="*/ 0 w 1080135"/>
                <a:gd name="connsiteY4" fmla="*/ 1800225 h 1953871"/>
                <a:gd name="connsiteX0" fmla="*/ 0 w 1080135"/>
                <a:gd name="connsiteY0" fmla="*/ 1800225 h 1963080"/>
                <a:gd name="connsiteX1" fmla="*/ 540068 w 1080135"/>
                <a:gd name="connsiteY1" fmla="*/ 0 h 1963080"/>
                <a:gd name="connsiteX2" fmla="*/ 1080135 w 1080135"/>
                <a:gd name="connsiteY2" fmla="*/ 1800225 h 1963080"/>
                <a:gd name="connsiteX3" fmla="*/ 516714 w 1080135"/>
                <a:gd name="connsiteY3" fmla="*/ 1942154 h 1963080"/>
                <a:gd name="connsiteX4" fmla="*/ 0 w 1080135"/>
                <a:gd name="connsiteY4" fmla="*/ 1800225 h 1963080"/>
                <a:gd name="connsiteX0" fmla="*/ 0 w 1080135"/>
                <a:gd name="connsiteY0" fmla="*/ 1800225 h 1967072"/>
                <a:gd name="connsiteX1" fmla="*/ 540068 w 1080135"/>
                <a:gd name="connsiteY1" fmla="*/ 0 h 1967072"/>
                <a:gd name="connsiteX2" fmla="*/ 1080135 w 1080135"/>
                <a:gd name="connsiteY2" fmla="*/ 1800225 h 1967072"/>
                <a:gd name="connsiteX3" fmla="*/ 516714 w 1080135"/>
                <a:gd name="connsiteY3" fmla="*/ 1942154 h 1967072"/>
                <a:gd name="connsiteX4" fmla="*/ 0 w 1080135"/>
                <a:gd name="connsiteY4" fmla="*/ 1800225 h 1967072"/>
                <a:gd name="connsiteX0" fmla="*/ 0 w 1080135"/>
                <a:gd name="connsiteY0" fmla="*/ 1800225 h 2243846"/>
                <a:gd name="connsiteX1" fmla="*/ 540068 w 1080135"/>
                <a:gd name="connsiteY1" fmla="*/ 0 h 2243846"/>
                <a:gd name="connsiteX2" fmla="*/ 1080135 w 1080135"/>
                <a:gd name="connsiteY2" fmla="*/ 1800225 h 2243846"/>
                <a:gd name="connsiteX3" fmla="*/ 509839 w 1080135"/>
                <a:gd name="connsiteY3" fmla="*/ 2230912 h 2243846"/>
                <a:gd name="connsiteX4" fmla="*/ 0 w 1080135"/>
                <a:gd name="connsiteY4" fmla="*/ 1800225 h 2243846"/>
                <a:gd name="connsiteX0" fmla="*/ 0 w 1080135"/>
                <a:gd name="connsiteY0" fmla="*/ 1800225 h 2255851"/>
                <a:gd name="connsiteX1" fmla="*/ 540068 w 1080135"/>
                <a:gd name="connsiteY1" fmla="*/ 0 h 2255851"/>
                <a:gd name="connsiteX2" fmla="*/ 1080135 w 1080135"/>
                <a:gd name="connsiteY2" fmla="*/ 1800225 h 2255851"/>
                <a:gd name="connsiteX3" fmla="*/ 509839 w 1080135"/>
                <a:gd name="connsiteY3" fmla="*/ 2230912 h 2255851"/>
                <a:gd name="connsiteX4" fmla="*/ 0 w 1080135"/>
                <a:gd name="connsiteY4" fmla="*/ 1800225 h 2255851"/>
                <a:gd name="connsiteX0" fmla="*/ 0 w 1080135"/>
                <a:gd name="connsiteY0" fmla="*/ 1800225 h 2263376"/>
                <a:gd name="connsiteX1" fmla="*/ 540068 w 1080135"/>
                <a:gd name="connsiteY1" fmla="*/ 0 h 2263376"/>
                <a:gd name="connsiteX2" fmla="*/ 1080135 w 1080135"/>
                <a:gd name="connsiteY2" fmla="*/ 1800225 h 2263376"/>
                <a:gd name="connsiteX3" fmla="*/ 509839 w 1080135"/>
                <a:gd name="connsiteY3" fmla="*/ 2230912 h 2263376"/>
                <a:gd name="connsiteX4" fmla="*/ 0 w 1080135"/>
                <a:gd name="connsiteY4" fmla="*/ 1800225 h 2263376"/>
                <a:gd name="connsiteX0" fmla="*/ 0 w 1080135"/>
                <a:gd name="connsiteY0" fmla="*/ 1800225 h 2001974"/>
                <a:gd name="connsiteX1" fmla="*/ 540068 w 1080135"/>
                <a:gd name="connsiteY1" fmla="*/ 0 h 2001974"/>
                <a:gd name="connsiteX2" fmla="*/ 1080135 w 1080135"/>
                <a:gd name="connsiteY2" fmla="*/ 1800225 h 2001974"/>
                <a:gd name="connsiteX3" fmla="*/ 564841 w 1080135"/>
                <a:gd name="connsiteY3" fmla="*/ 1949029 h 2001974"/>
                <a:gd name="connsiteX4" fmla="*/ 0 w 1080135"/>
                <a:gd name="connsiteY4" fmla="*/ 1800225 h 2001974"/>
                <a:gd name="connsiteX0" fmla="*/ 0 w 1080135"/>
                <a:gd name="connsiteY0" fmla="*/ 1800225 h 2020269"/>
                <a:gd name="connsiteX1" fmla="*/ 540068 w 1080135"/>
                <a:gd name="connsiteY1" fmla="*/ 0 h 2020269"/>
                <a:gd name="connsiteX2" fmla="*/ 1080135 w 1080135"/>
                <a:gd name="connsiteY2" fmla="*/ 1800225 h 2020269"/>
                <a:gd name="connsiteX3" fmla="*/ 544216 w 1080135"/>
                <a:gd name="connsiteY3" fmla="*/ 1969655 h 2020269"/>
                <a:gd name="connsiteX4" fmla="*/ 0 w 1080135"/>
                <a:gd name="connsiteY4" fmla="*/ 1800225 h 2020269"/>
                <a:gd name="connsiteX0" fmla="*/ 0 w 1080135"/>
                <a:gd name="connsiteY0" fmla="*/ 1800225 h 2020269"/>
                <a:gd name="connsiteX1" fmla="*/ 540068 w 1080135"/>
                <a:gd name="connsiteY1" fmla="*/ 0 h 2020269"/>
                <a:gd name="connsiteX2" fmla="*/ 1080135 w 1080135"/>
                <a:gd name="connsiteY2" fmla="*/ 1800225 h 2020269"/>
                <a:gd name="connsiteX3" fmla="*/ 544216 w 1080135"/>
                <a:gd name="connsiteY3" fmla="*/ 1969655 h 2020269"/>
                <a:gd name="connsiteX4" fmla="*/ 0 w 1080135"/>
                <a:gd name="connsiteY4" fmla="*/ 1800225 h 2020269"/>
                <a:gd name="connsiteX0" fmla="*/ 0 w 1080135"/>
                <a:gd name="connsiteY0" fmla="*/ 1800225 h 1974708"/>
                <a:gd name="connsiteX1" fmla="*/ 540068 w 1080135"/>
                <a:gd name="connsiteY1" fmla="*/ 0 h 1974708"/>
                <a:gd name="connsiteX2" fmla="*/ 1080135 w 1080135"/>
                <a:gd name="connsiteY2" fmla="*/ 1800225 h 1974708"/>
                <a:gd name="connsiteX3" fmla="*/ 544216 w 1080135"/>
                <a:gd name="connsiteY3" fmla="*/ 1969655 h 1974708"/>
                <a:gd name="connsiteX4" fmla="*/ 0 w 1080135"/>
                <a:gd name="connsiteY4" fmla="*/ 1800225 h 1974708"/>
                <a:gd name="connsiteX0" fmla="*/ 0 w 1080135"/>
                <a:gd name="connsiteY0" fmla="*/ 1800225 h 2028658"/>
                <a:gd name="connsiteX1" fmla="*/ 540068 w 1080135"/>
                <a:gd name="connsiteY1" fmla="*/ 0 h 2028658"/>
                <a:gd name="connsiteX2" fmla="*/ 1080135 w 1080135"/>
                <a:gd name="connsiteY2" fmla="*/ 1800225 h 2028658"/>
                <a:gd name="connsiteX3" fmla="*/ 530466 w 1080135"/>
                <a:gd name="connsiteY3" fmla="*/ 2024656 h 2028658"/>
                <a:gd name="connsiteX4" fmla="*/ 0 w 1080135"/>
                <a:gd name="connsiteY4" fmla="*/ 1800225 h 2028658"/>
                <a:gd name="connsiteX0" fmla="*/ 0 w 1080135"/>
                <a:gd name="connsiteY0" fmla="*/ 1800225 h 1928085"/>
                <a:gd name="connsiteX1" fmla="*/ 540068 w 1080135"/>
                <a:gd name="connsiteY1" fmla="*/ 0 h 1928085"/>
                <a:gd name="connsiteX2" fmla="*/ 1080135 w 1080135"/>
                <a:gd name="connsiteY2" fmla="*/ 1800225 h 1928085"/>
                <a:gd name="connsiteX3" fmla="*/ 544217 w 1080135"/>
                <a:gd name="connsiteY3" fmla="*/ 1921529 h 1928085"/>
                <a:gd name="connsiteX4" fmla="*/ 0 w 1080135"/>
                <a:gd name="connsiteY4" fmla="*/ 1800225 h 1928085"/>
                <a:gd name="connsiteX0" fmla="*/ 0 w 1080135"/>
                <a:gd name="connsiteY0" fmla="*/ 1800225 h 1806024"/>
                <a:gd name="connsiteX1" fmla="*/ 540068 w 1080135"/>
                <a:gd name="connsiteY1" fmla="*/ 0 h 1806024"/>
                <a:gd name="connsiteX2" fmla="*/ 1080135 w 1080135"/>
                <a:gd name="connsiteY2" fmla="*/ 1800225 h 1806024"/>
                <a:gd name="connsiteX3" fmla="*/ 564842 w 1080135"/>
                <a:gd name="connsiteY3" fmla="*/ 1729024 h 1806024"/>
                <a:gd name="connsiteX4" fmla="*/ 0 w 1080135"/>
                <a:gd name="connsiteY4" fmla="*/ 1800225 h 1806024"/>
                <a:gd name="connsiteX0" fmla="*/ 0 w 1045759"/>
                <a:gd name="connsiteY0" fmla="*/ 1724598 h 1800254"/>
                <a:gd name="connsiteX1" fmla="*/ 505692 w 1045759"/>
                <a:gd name="connsiteY1" fmla="*/ 0 h 1800254"/>
                <a:gd name="connsiteX2" fmla="*/ 1045759 w 1045759"/>
                <a:gd name="connsiteY2" fmla="*/ 1800225 h 1800254"/>
                <a:gd name="connsiteX3" fmla="*/ 530466 w 1045759"/>
                <a:gd name="connsiteY3" fmla="*/ 1729024 h 1800254"/>
                <a:gd name="connsiteX4" fmla="*/ 0 w 1045759"/>
                <a:gd name="connsiteY4" fmla="*/ 1724598 h 1800254"/>
                <a:gd name="connsiteX0" fmla="*/ 0 w 1032009"/>
                <a:gd name="connsiteY0" fmla="*/ 1724598 h 1750713"/>
                <a:gd name="connsiteX1" fmla="*/ 505692 w 1032009"/>
                <a:gd name="connsiteY1" fmla="*/ 0 h 1750713"/>
                <a:gd name="connsiteX2" fmla="*/ 1032009 w 1032009"/>
                <a:gd name="connsiteY2" fmla="*/ 1745224 h 1750713"/>
                <a:gd name="connsiteX3" fmla="*/ 530466 w 1032009"/>
                <a:gd name="connsiteY3" fmla="*/ 1729024 h 1750713"/>
                <a:gd name="connsiteX4" fmla="*/ 0 w 1032009"/>
                <a:gd name="connsiteY4" fmla="*/ 1724598 h 1750713"/>
                <a:gd name="connsiteX0" fmla="*/ 0 w 1032009"/>
                <a:gd name="connsiteY0" fmla="*/ 1724598 h 1782453"/>
                <a:gd name="connsiteX1" fmla="*/ 505692 w 1032009"/>
                <a:gd name="connsiteY1" fmla="*/ 0 h 1782453"/>
                <a:gd name="connsiteX2" fmla="*/ 1032009 w 1032009"/>
                <a:gd name="connsiteY2" fmla="*/ 1745224 h 1782453"/>
                <a:gd name="connsiteX3" fmla="*/ 537342 w 1032009"/>
                <a:gd name="connsiteY3" fmla="*/ 1770276 h 1782453"/>
                <a:gd name="connsiteX4" fmla="*/ 0 w 1032009"/>
                <a:gd name="connsiteY4" fmla="*/ 1724598 h 178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009" h="1782453">
                  <a:moveTo>
                    <a:pt x="0" y="1724598"/>
                  </a:moveTo>
                  <a:lnTo>
                    <a:pt x="505692" y="0"/>
                  </a:lnTo>
                  <a:lnTo>
                    <a:pt x="1032009" y="1745224"/>
                  </a:lnTo>
                  <a:cubicBezTo>
                    <a:pt x="848785" y="1746699"/>
                    <a:pt x="665566" y="1789427"/>
                    <a:pt x="537342" y="1770276"/>
                  </a:cubicBezTo>
                  <a:cubicBezTo>
                    <a:pt x="271143" y="1807759"/>
                    <a:pt x="176821" y="1748991"/>
                    <a:pt x="0" y="172459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3"/>
            <p:cNvSpPr/>
            <p:nvPr/>
          </p:nvSpPr>
          <p:spPr>
            <a:xfrm rot="10800000">
              <a:off x="1744533" y="2349179"/>
              <a:ext cx="1036772" cy="1801189"/>
            </a:xfrm>
            <a:custGeom>
              <a:avLst/>
              <a:gdLst>
                <a:gd name="connsiteX0" fmla="*/ 0 w 1080135"/>
                <a:gd name="connsiteY0" fmla="*/ 1800225 h 1800225"/>
                <a:gd name="connsiteX1" fmla="*/ 540068 w 1080135"/>
                <a:gd name="connsiteY1" fmla="*/ 0 h 1800225"/>
                <a:gd name="connsiteX2" fmla="*/ 1080135 w 1080135"/>
                <a:gd name="connsiteY2" fmla="*/ 1800225 h 1800225"/>
                <a:gd name="connsiteX3" fmla="*/ 0 w 1080135"/>
                <a:gd name="connsiteY3" fmla="*/ 1800225 h 1800225"/>
                <a:gd name="connsiteX0" fmla="*/ 0 w 1080135"/>
                <a:gd name="connsiteY0" fmla="*/ 1800225 h 1873403"/>
                <a:gd name="connsiteX1" fmla="*/ 540068 w 1080135"/>
                <a:gd name="connsiteY1" fmla="*/ 0 h 1873403"/>
                <a:gd name="connsiteX2" fmla="*/ 1080135 w 1080135"/>
                <a:gd name="connsiteY2" fmla="*/ 1800225 h 1873403"/>
                <a:gd name="connsiteX3" fmla="*/ 530464 w 1080135"/>
                <a:gd name="connsiteY3" fmla="*/ 1873403 h 1873403"/>
                <a:gd name="connsiteX4" fmla="*/ 0 w 1080135"/>
                <a:gd name="connsiteY4" fmla="*/ 1800225 h 1873403"/>
                <a:gd name="connsiteX0" fmla="*/ 0 w 1080135"/>
                <a:gd name="connsiteY0" fmla="*/ 1800225 h 1873403"/>
                <a:gd name="connsiteX1" fmla="*/ 540068 w 1080135"/>
                <a:gd name="connsiteY1" fmla="*/ 0 h 1873403"/>
                <a:gd name="connsiteX2" fmla="*/ 1080135 w 1080135"/>
                <a:gd name="connsiteY2" fmla="*/ 1800225 h 1873403"/>
                <a:gd name="connsiteX3" fmla="*/ 530464 w 1080135"/>
                <a:gd name="connsiteY3" fmla="*/ 1873403 h 1873403"/>
                <a:gd name="connsiteX4" fmla="*/ 0 w 1080135"/>
                <a:gd name="connsiteY4" fmla="*/ 1800225 h 1873403"/>
                <a:gd name="connsiteX0" fmla="*/ 0 w 1080135"/>
                <a:gd name="connsiteY0" fmla="*/ 1800225 h 1894028"/>
                <a:gd name="connsiteX1" fmla="*/ 540068 w 1080135"/>
                <a:gd name="connsiteY1" fmla="*/ 0 h 1894028"/>
                <a:gd name="connsiteX2" fmla="*/ 1080135 w 1080135"/>
                <a:gd name="connsiteY2" fmla="*/ 1800225 h 1894028"/>
                <a:gd name="connsiteX3" fmla="*/ 523589 w 1080135"/>
                <a:gd name="connsiteY3" fmla="*/ 1894028 h 1894028"/>
                <a:gd name="connsiteX4" fmla="*/ 0 w 1080135"/>
                <a:gd name="connsiteY4" fmla="*/ 1800225 h 1894028"/>
                <a:gd name="connsiteX0" fmla="*/ 0 w 1080135"/>
                <a:gd name="connsiteY0" fmla="*/ 1800225 h 1908156"/>
                <a:gd name="connsiteX1" fmla="*/ 540068 w 1080135"/>
                <a:gd name="connsiteY1" fmla="*/ 0 h 1908156"/>
                <a:gd name="connsiteX2" fmla="*/ 1080135 w 1080135"/>
                <a:gd name="connsiteY2" fmla="*/ 1800225 h 1908156"/>
                <a:gd name="connsiteX3" fmla="*/ 523589 w 1080135"/>
                <a:gd name="connsiteY3" fmla="*/ 1894028 h 1908156"/>
                <a:gd name="connsiteX4" fmla="*/ 0 w 1080135"/>
                <a:gd name="connsiteY4" fmla="*/ 1800225 h 1908156"/>
                <a:gd name="connsiteX0" fmla="*/ 0 w 1080135"/>
                <a:gd name="connsiteY0" fmla="*/ 1800225 h 1909050"/>
                <a:gd name="connsiteX1" fmla="*/ 540068 w 1080135"/>
                <a:gd name="connsiteY1" fmla="*/ 0 h 1909050"/>
                <a:gd name="connsiteX2" fmla="*/ 1080135 w 1080135"/>
                <a:gd name="connsiteY2" fmla="*/ 1800225 h 1909050"/>
                <a:gd name="connsiteX3" fmla="*/ 523589 w 1080135"/>
                <a:gd name="connsiteY3" fmla="*/ 1894028 h 1909050"/>
                <a:gd name="connsiteX4" fmla="*/ 0 w 1080135"/>
                <a:gd name="connsiteY4" fmla="*/ 1800225 h 1909050"/>
                <a:gd name="connsiteX0" fmla="*/ 0 w 1080135"/>
                <a:gd name="connsiteY0" fmla="*/ 1800225 h 1953871"/>
                <a:gd name="connsiteX1" fmla="*/ 540068 w 1080135"/>
                <a:gd name="connsiteY1" fmla="*/ 0 h 1953871"/>
                <a:gd name="connsiteX2" fmla="*/ 1080135 w 1080135"/>
                <a:gd name="connsiteY2" fmla="*/ 1800225 h 1953871"/>
                <a:gd name="connsiteX3" fmla="*/ 516714 w 1080135"/>
                <a:gd name="connsiteY3" fmla="*/ 1942154 h 1953871"/>
                <a:gd name="connsiteX4" fmla="*/ 0 w 1080135"/>
                <a:gd name="connsiteY4" fmla="*/ 1800225 h 1953871"/>
                <a:gd name="connsiteX0" fmla="*/ 0 w 1080135"/>
                <a:gd name="connsiteY0" fmla="*/ 1800225 h 1963080"/>
                <a:gd name="connsiteX1" fmla="*/ 540068 w 1080135"/>
                <a:gd name="connsiteY1" fmla="*/ 0 h 1963080"/>
                <a:gd name="connsiteX2" fmla="*/ 1080135 w 1080135"/>
                <a:gd name="connsiteY2" fmla="*/ 1800225 h 1963080"/>
                <a:gd name="connsiteX3" fmla="*/ 516714 w 1080135"/>
                <a:gd name="connsiteY3" fmla="*/ 1942154 h 1963080"/>
                <a:gd name="connsiteX4" fmla="*/ 0 w 1080135"/>
                <a:gd name="connsiteY4" fmla="*/ 1800225 h 1963080"/>
                <a:gd name="connsiteX0" fmla="*/ 0 w 1080135"/>
                <a:gd name="connsiteY0" fmla="*/ 1800225 h 1967072"/>
                <a:gd name="connsiteX1" fmla="*/ 540068 w 1080135"/>
                <a:gd name="connsiteY1" fmla="*/ 0 h 1967072"/>
                <a:gd name="connsiteX2" fmla="*/ 1080135 w 1080135"/>
                <a:gd name="connsiteY2" fmla="*/ 1800225 h 1967072"/>
                <a:gd name="connsiteX3" fmla="*/ 516714 w 1080135"/>
                <a:gd name="connsiteY3" fmla="*/ 1942154 h 1967072"/>
                <a:gd name="connsiteX4" fmla="*/ 0 w 1080135"/>
                <a:gd name="connsiteY4" fmla="*/ 1800225 h 1967072"/>
                <a:gd name="connsiteX0" fmla="*/ 0 w 1080135"/>
                <a:gd name="connsiteY0" fmla="*/ 1800225 h 2243846"/>
                <a:gd name="connsiteX1" fmla="*/ 540068 w 1080135"/>
                <a:gd name="connsiteY1" fmla="*/ 0 h 2243846"/>
                <a:gd name="connsiteX2" fmla="*/ 1080135 w 1080135"/>
                <a:gd name="connsiteY2" fmla="*/ 1800225 h 2243846"/>
                <a:gd name="connsiteX3" fmla="*/ 509839 w 1080135"/>
                <a:gd name="connsiteY3" fmla="*/ 2230912 h 2243846"/>
                <a:gd name="connsiteX4" fmla="*/ 0 w 1080135"/>
                <a:gd name="connsiteY4" fmla="*/ 1800225 h 2243846"/>
                <a:gd name="connsiteX0" fmla="*/ 0 w 1080135"/>
                <a:gd name="connsiteY0" fmla="*/ 1800225 h 2255851"/>
                <a:gd name="connsiteX1" fmla="*/ 540068 w 1080135"/>
                <a:gd name="connsiteY1" fmla="*/ 0 h 2255851"/>
                <a:gd name="connsiteX2" fmla="*/ 1080135 w 1080135"/>
                <a:gd name="connsiteY2" fmla="*/ 1800225 h 2255851"/>
                <a:gd name="connsiteX3" fmla="*/ 509839 w 1080135"/>
                <a:gd name="connsiteY3" fmla="*/ 2230912 h 2255851"/>
                <a:gd name="connsiteX4" fmla="*/ 0 w 1080135"/>
                <a:gd name="connsiteY4" fmla="*/ 1800225 h 2255851"/>
                <a:gd name="connsiteX0" fmla="*/ 0 w 1080135"/>
                <a:gd name="connsiteY0" fmla="*/ 1800225 h 2263376"/>
                <a:gd name="connsiteX1" fmla="*/ 540068 w 1080135"/>
                <a:gd name="connsiteY1" fmla="*/ 0 h 2263376"/>
                <a:gd name="connsiteX2" fmla="*/ 1080135 w 1080135"/>
                <a:gd name="connsiteY2" fmla="*/ 1800225 h 2263376"/>
                <a:gd name="connsiteX3" fmla="*/ 509839 w 1080135"/>
                <a:gd name="connsiteY3" fmla="*/ 2230912 h 2263376"/>
                <a:gd name="connsiteX4" fmla="*/ 0 w 1080135"/>
                <a:gd name="connsiteY4" fmla="*/ 1800225 h 2263376"/>
                <a:gd name="connsiteX0" fmla="*/ 0 w 1080135"/>
                <a:gd name="connsiteY0" fmla="*/ 1800225 h 2001974"/>
                <a:gd name="connsiteX1" fmla="*/ 540068 w 1080135"/>
                <a:gd name="connsiteY1" fmla="*/ 0 h 2001974"/>
                <a:gd name="connsiteX2" fmla="*/ 1080135 w 1080135"/>
                <a:gd name="connsiteY2" fmla="*/ 1800225 h 2001974"/>
                <a:gd name="connsiteX3" fmla="*/ 564841 w 1080135"/>
                <a:gd name="connsiteY3" fmla="*/ 1949029 h 2001974"/>
                <a:gd name="connsiteX4" fmla="*/ 0 w 1080135"/>
                <a:gd name="connsiteY4" fmla="*/ 1800225 h 2001974"/>
                <a:gd name="connsiteX0" fmla="*/ 0 w 1080135"/>
                <a:gd name="connsiteY0" fmla="*/ 1800225 h 2020269"/>
                <a:gd name="connsiteX1" fmla="*/ 540068 w 1080135"/>
                <a:gd name="connsiteY1" fmla="*/ 0 h 2020269"/>
                <a:gd name="connsiteX2" fmla="*/ 1080135 w 1080135"/>
                <a:gd name="connsiteY2" fmla="*/ 1800225 h 2020269"/>
                <a:gd name="connsiteX3" fmla="*/ 544216 w 1080135"/>
                <a:gd name="connsiteY3" fmla="*/ 1969655 h 2020269"/>
                <a:gd name="connsiteX4" fmla="*/ 0 w 1080135"/>
                <a:gd name="connsiteY4" fmla="*/ 1800225 h 2020269"/>
                <a:gd name="connsiteX0" fmla="*/ 0 w 1080135"/>
                <a:gd name="connsiteY0" fmla="*/ 1800225 h 2020269"/>
                <a:gd name="connsiteX1" fmla="*/ 540068 w 1080135"/>
                <a:gd name="connsiteY1" fmla="*/ 0 h 2020269"/>
                <a:gd name="connsiteX2" fmla="*/ 1080135 w 1080135"/>
                <a:gd name="connsiteY2" fmla="*/ 1800225 h 2020269"/>
                <a:gd name="connsiteX3" fmla="*/ 544216 w 1080135"/>
                <a:gd name="connsiteY3" fmla="*/ 1969655 h 2020269"/>
                <a:gd name="connsiteX4" fmla="*/ 0 w 1080135"/>
                <a:gd name="connsiteY4" fmla="*/ 1800225 h 2020269"/>
                <a:gd name="connsiteX0" fmla="*/ 0 w 1080135"/>
                <a:gd name="connsiteY0" fmla="*/ 1800225 h 1974708"/>
                <a:gd name="connsiteX1" fmla="*/ 540068 w 1080135"/>
                <a:gd name="connsiteY1" fmla="*/ 0 h 1974708"/>
                <a:gd name="connsiteX2" fmla="*/ 1080135 w 1080135"/>
                <a:gd name="connsiteY2" fmla="*/ 1800225 h 1974708"/>
                <a:gd name="connsiteX3" fmla="*/ 544216 w 1080135"/>
                <a:gd name="connsiteY3" fmla="*/ 1969655 h 1974708"/>
                <a:gd name="connsiteX4" fmla="*/ 0 w 1080135"/>
                <a:gd name="connsiteY4" fmla="*/ 1800225 h 1974708"/>
                <a:gd name="connsiteX0" fmla="*/ 0 w 1080135"/>
                <a:gd name="connsiteY0" fmla="*/ 1800225 h 2028658"/>
                <a:gd name="connsiteX1" fmla="*/ 540068 w 1080135"/>
                <a:gd name="connsiteY1" fmla="*/ 0 h 2028658"/>
                <a:gd name="connsiteX2" fmla="*/ 1080135 w 1080135"/>
                <a:gd name="connsiteY2" fmla="*/ 1800225 h 2028658"/>
                <a:gd name="connsiteX3" fmla="*/ 530466 w 1080135"/>
                <a:gd name="connsiteY3" fmla="*/ 2024656 h 2028658"/>
                <a:gd name="connsiteX4" fmla="*/ 0 w 1080135"/>
                <a:gd name="connsiteY4" fmla="*/ 1800225 h 2028658"/>
                <a:gd name="connsiteX0" fmla="*/ 0 w 1080135"/>
                <a:gd name="connsiteY0" fmla="*/ 1800225 h 1928085"/>
                <a:gd name="connsiteX1" fmla="*/ 540068 w 1080135"/>
                <a:gd name="connsiteY1" fmla="*/ 0 h 1928085"/>
                <a:gd name="connsiteX2" fmla="*/ 1080135 w 1080135"/>
                <a:gd name="connsiteY2" fmla="*/ 1800225 h 1928085"/>
                <a:gd name="connsiteX3" fmla="*/ 544217 w 1080135"/>
                <a:gd name="connsiteY3" fmla="*/ 1921529 h 1928085"/>
                <a:gd name="connsiteX4" fmla="*/ 0 w 1080135"/>
                <a:gd name="connsiteY4" fmla="*/ 1800225 h 1928085"/>
                <a:gd name="connsiteX0" fmla="*/ 0 w 1080135"/>
                <a:gd name="connsiteY0" fmla="*/ 1800225 h 1806024"/>
                <a:gd name="connsiteX1" fmla="*/ 540068 w 1080135"/>
                <a:gd name="connsiteY1" fmla="*/ 0 h 1806024"/>
                <a:gd name="connsiteX2" fmla="*/ 1080135 w 1080135"/>
                <a:gd name="connsiteY2" fmla="*/ 1800225 h 1806024"/>
                <a:gd name="connsiteX3" fmla="*/ 564842 w 1080135"/>
                <a:gd name="connsiteY3" fmla="*/ 1729024 h 1806024"/>
                <a:gd name="connsiteX4" fmla="*/ 0 w 1080135"/>
                <a:gd name="connsiteY4" fmla="*/ 1800225 h 1806024"/>
                <a:gd name="connsiteX0" fmla="*/ 0 w 1045759"/>
                <a:gd name="connsiteY0" fmla="*/ 1724598 h 1800254"/>
                <a:gd name="connsiteX1" fmla="*/ 505692 w 1045759"/>
                <a:gd name="connsiteY1" fmla="*/ 0 h 1800254"/>
                <a:gd name="connsiteX2" fmla="*/ 1045759 w 1045759"/>
                <a:gd name="connsiteY2" fmla="*/ 1800225 h 1800254"/>
                <a:gd name="connsiteX3" fmla="*/ 530466 w 1045759"/>
                <a:gd name="connsiteY3" fmla="*/ 1729024 h 1800254"/>
                <a:gd name="connsiteX4" fmla="*/ 0 w 1045759"/>
                <a:gd name="connsiteY4" fmla="*/ 1724598 h 1800254"/>
                <a:gd name="connsiteX0" fmla="*/ 0 w 1032009"/>
                <a:gd name="connsiteY0" fmla="*/ 1724598 h 1750713"/>
                <a:gd name="connsiteX1" fmla="*/ 505692 w 1032009"/>
                <a:gd name="connsiteY1" fmla="*/ 0 h 1750713"/>
                <a:gd name="connsiteX2" fmla="*/ 1032009 w 1032009"/>
                <a:gd name="connsiteY2" fmla="*/ 1745224 h 1750713"/>
                <a:gd name="connsiteX3" fmla="*/ 530466 w 1032009"/>
                <a:gd name="connsiteY3" fmla="*/ 1729024 h 1750713"/>
                <a:gd name="connsiteX4" fmla="*/ 0 w 1032009"/>
                <a:gd name="connsiteY4" fmla="*/ 1724598 h 1750713"/>
                <a:gd name="connsiteX0" fmla="*/ 0 w 1032009"/>
                <a:gd name="connsiteY0" fmla="*/ 1724598 h 1782453"/>
                <a:gd name="connsiteX1" fmla="*/ 505692 w 1032009"/>
                <a:gd name="connsiteY1" fmla="*/ 0 h 1782453"/>
                <a:gd name="connsiteX2" fmla="*/ 1032009 w 1032009"/>
                <a:gd name="connsiteY2" fmla="*/ 1745224 h 1782453"/>
                <a:gd name="connsiteX3" fmla="*/ 537342 w 1032009"/>
                <a:gd name="connsiteY3" fmla="*/ 1770276 h 1782453"/>
                <a:gd name="connsiteX4" fmla="*/ 0 w 1032009"/>
                <a:gd name="connsiteY4" fmla="*/ 1724598 h 1782453"/>
                <a:gd name="connsiteX0" fmla="*/ 0 w 1032009"/>
                <a:gd name="connsiteY0" fmla="*/ 1743648 h 1801503"/>
                <a:gd name="connsiteX1" fmla="*/ 510455 w 1032009"/>
                <a:gd name="connsiteY1" fmla="*/ 0 h 1801503"/>
                <a:gd name="connsiteX2" fmla="*/ 1032009 w 1032009"/>
                <a:gd name="connsiteY2" fmla="*/ 1764274 h 1801503"/>
                <a:gd name="connsiteX3" fmla="*/ 537342 w 1032009"/>
                <a:gd name="connsiteY3" fmla="*/ 1789326 h 1801503"/>
                <a:gd name="connsiteX4" fmla="*/ 0 w 1032009"/>
                <a:gd name="connsiteY4" fmla="*/ 1743648 h 1801503"/>
                <a:gd name="connsiteX0" fmla="*/ 0 w 1032009"/>
                <a:gd name="connsiteY0" fmla="*/ 1743648 h 1801503"/>
                <a:gd name="connsiteX1" fmla="*/ 510455 w 1032009"/>
                <a:gd name="connsiteY1" fmla="*/ 0 h 1801503"/>
                <a:gd name="connsiteX2" fmla="*/ 1032009 w 1032009"/>
                <a:gd name="connsiteY2" fmla="*/ 1757130 h 1801503"/>
                <a:gd name="connsiteX3" fmla="*/ 537342 w 1032009"/>
                <a:gd name="connsiteY3" fmla="*/ 1789326 h 1801503"/>
                <a:gd name="connsiteX4" fmla="*/ 0 w 1032009"/>
                <a:gd name="connsiteY4" fmla="*/ 1743648 h 1801503"/>
                <a:gd name="connsiteX0" fmla="*/ 0 w 1034390"/>
                <a:gd name="connsiteY0" fmla="*/ 1743648 h 1801503"/>
                <a:gd name="connsiteX1" fmla="*/ 510455 w 1034390"/>
                <a:gd name="connsiteY1" fmla="*/ 0 h 1801503"/>
                <a:gd name="connsiteX2" fmla="*/ 1034390 w 1034390"/>
                <a:gd name="connsiteY2" fmla="*/ 1754749 h 1801503"/>
                <a:gd name="connsiteX3" fmla="*/ 537342 w 1034390"/>
                <a:gd name="connsiteY3" fmla="*/ 1789326 h 1801503"/>
                <a:gd name="connsiteX4" fmla="*/ 0 w 1034390"/>
                <a:gd name="connsiteY4" fmla="*/ 1743648 h 1801503"/>
                <a:gd name="connsiteX0" fmla="*/ 0 w 1036772"/>
                <a:gd name="connsiteY0" fmla="*/ 1741267 h 1801189"/>
                <a:gd name="connsiteX1" fmla="*/ 512837 w 1036772"/>
                <a:gd name="connsiteY1" fmla="*/ 0 h 1801189"/>
                <a:gd name="connsiteX2" fmla="*/ 1036772 w 1036772"/>
                <a:gd name="connsiteY2" fmla="*/ 1754749 h 1801189"/>
                <a:gd name="connsiteX3" fmla="*/ 539724 w 1036772"/>
                <a:gd name="connsiteY3" fmla="*/ 1789326 h 1801189"/>
                <a:gd name="connsiteX4" fmla="*/ 0 w 1036772"/>
                <a:gd name="connsiteY4" fmla="*/ 1741267 h 18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772" h="1801189">
                  <a:moveTo>
                    <a:pt x="0" y="1741267"/>
                  </a:moveTo>
                  <a:lnTo>
                    <a:pt x="512837" y="0"/>
                  </a:lnTo>
                  <a:lnTo>
                    <a:pt x="1036772" y="1754749"/>
                  </a:lnTo>
                  <a:cubicBezTo>
                    <a:pt x="853548" y="1756224"/>
                    <a:pt x="667948" y="1808477"/>
                    <a:pt x="539724" y="1789326"/>
                  </a:cubicBezTo>
                  <a:cubicBezTo>
                    <a:pt x="273525" y="1826809"/>
                    <a:pt x="176821" y="1765660"/>
                    <a:pt x="0" y="174126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03942" y="2295042"/>
              <a:ext cx="41867" cy="40199"/>
              <a:chOff x="3491865" y="2519141"/>
              <a:chExt cx="728814" cy="720951"/>
            </a:xfrm>
          </p:grpSpPr>
          <p:sp>
            <p:nvSpPr>
              <p:cNvPr id="7" name="Oval 6"/>
              <p:cNvSpPr/>
              <p:nvPr/>
            </p:nvSpPr>
            <p:spPr>
              <a:xfrm flipH="1">
                <a:off x="3491865" y="2519141"/>
                <a:ext cx="728814" cy="7209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/>
              <p:cNvSpPr/>
              <p:nvPr/>
            </p:nvSpPr>
            <p:spPr>
              <a:xfrm flipH="1">
                <a:off x="3744172" y="2879616"/>
                <a:ext cx="246368" cy="24614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72950" y="2329943"/>
              <a:ext cx="41867" cy="40199"/>
              <a:chOff x="3491865" y="2519141"/>
              <a:chExt cx="728814" cy="720951"/>
            </a:xfrm>
          </p:grpSpPr>
          <p:sp>
            <p:nvSpPr>
              <p:cNvPr id="12" name="Oval 11"/>
              <p:cNvSpPr/>
              <p:nvPr/>
            </p:nvSpPr>
            <p:spPr>
              <a:xfrm flipH="1">
                <a:off x="3491865" y="2519141"/>
                <a:ext cx="728814" cy="7209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3688904" y="2765723"/>
                <a:ext cx="246373" cy="2461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057289" y="2281804"/>
              <a:ext cx="41867" cy="40199"/>
              <a:chOff x="3491865" y="2519141"/>
              <a:chExt cx="728814" cy="720951"/>
            </a:xfrm>
          </p:grpSpPr>
          <p:sp>
            <p:nvSpPr>
              <p:cNvPr id="15" name="Oval 14"/>
              <p:cNvSpPr/>
              <p:nvPr/>
            </p:nvSpPr>
            <p:spPr>
              <a:xfrm flipH="1">
                <a:off x="3491865" y="2519141"/>
                <a:ext cx="728814" cy="7209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 flipH="1">
                <a:off x="3744174" y="2708781"/>
                <a:ext cx="246373" cy="2461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806575" y="2418377"/>
              <a:ext cx="933450" cy="1115429"/>
              <a:chOff x="1806575" y="2418377"/>
              <a:chExt cx="933450" cy="1115429"/>
            </a:xfrm>
          </p:grpSpPr>
          <p:sp>
            <p:nvSpPr>
              <p:cNvPr id="25" name="Freeform 24"/>
              <p:cNvSpPr/>
              <p:nvPr/>
            </p:nvSpPr>
            <p:spPr>
              <a:xfrm>
                <a:off x="1806575" y="2418377"/>
                <a:ext cx="933450" cy="96275"/>
              </a:xfrm>
              <a:custGeom>
                <a:avLst/>
                <a:gdLst>
                  <a:gd name="connsiteX0" fmla="*/ 0 w 933450"/>
                  <a:gd name="connsiteY0" fmla="*/ 67648 h 96275"/>
                  <a:gd name="connsiteX1" fmla="*/ 152400 w 933450"/>
                  <a:gd name="connsiteY1" fmla="*/ 973 h 96275"/>
                  <a:gd name="connsiteX2" fmla="*/ 254000 w 933450"/>
                  <a:gd name="connsiteY2" fmla="*/ 29548 h 96275"/>
                  <a:gd name="connsiteX3" fmla="*/ 450850 w 933450"/>
                  <a:gd name="connsiteY3" fmla="*/ 51773 h 96275"/>
                  <a:gd name="connsiteX4" fmla="*/ 495300 w 933450"/>
                  <a:gd name="connsiteY4" fmla="*/ 96223 h 96275"/>
                  <a:gd name="connsiteX5" fmla="*/ 650875 w 933450"/>
                  <a:gd name="connsiteY5" fmla="*/ 42248 h 96275"/>
                  <a:gd name="connsiteX6" fmla="*/ 869950 w 933450"/>
                  <a:gd name="connsiteY6" fmla="*/ 32723 h 96275"/>
                  <a:gd name="connsiteX7" fmla="*/ 933450 w 933450"/>
                  <a:gd name="connsiteY7" fmla="*/ 70823 h 9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3450" h="96275">
                    <a:moveTo>
                      <a:pt x="0" y="67648"/>
                    </a:moveTo>
                    <a:cubicBezTo>
                      <a:pt x="55033" y="37485"/>
                      <a:pt x="110067" y="7323"/>
                      <a:pt x="152400" y="973"/>
                    </a:cubicBezTo>
                    <a:cubicBezTo>
                      <a:pt x="194733" y="-5377"/>
                      <a:pt x="204258" y="21081"/>
                      <a:pt x="254000" y="29548"/>
                    </a:cubicBezTo>
                    <a:cubicBezTo>
                      <a:pt x="303742" y="38015"/>
                      <a:pt x="410633" y="40660"/>
                      <a:pt x="450850" y="51773"/>
                    </a:cubicBezTo>
                    <a:cubicBezTo>
                      <a:pt x="491067" y="62885"/>
                      <a:pt x="461963" y="97810"/>
                      <a:pt x="495300" y="96223"/>
                    </a:cubicBezTo>
                    <a:cubicBezTo>
                      <a:pt x="528637" y="94636"/>
                      <a:pt x="588433" y="52831"/>
                      <a:pt x="650875" y="42248"/>
                    </a:cubicBezTo>
                    <a:cubicBezTo>
                      <a:pt x="713317" y="31665"/>
                      <a:pt x="822854" y="27961"/>
                      <a:pt x="869950" y="32723"/>
                    </a:cubicBezTo>
                    <a:cubicBezTo>
                      <a:pt x="917046" y="37485"/>
                      <a:pt x="929217" y="63415"/>
                      <a:pt x="933450" y="70823"/>
                    </a:cubicBezTo>
                  </a:path>
                </a:pathLst>
              </a:custGeom>
              <a:solidFill>
                <a:srgbClr val="FFCD2D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0643988">
                <a:off x="1923878" y="2757764"/>
                <a:ext cx="508729" cy="96275"/>
              </a:xfrm>
              <a:custGeom>
                <a:avLst/>
                <a:gdLst>
                  <a:gd name="connsiteX0" fmla="*/ 0 w 933450"/>
                  <a:gd name="connsiteY0" fmla="*/ 67648 h 96275"/>
                  <a:gd name="connsiteX1" fmla="*/ 152400 w 933450"/>
                  <a:gd name="connsiteY1" fmla="*/ 973 h 96275"/>
                  <a:gd name="connsiteX2" fmla="*/ 254000 w 933450"/>
                  <a:gd name="connsiteY2" fmla="*/ 29548 h 96275"/>
                  <a:gd name="connsiteX3" fmla="*/ 450850 w 933450"/>
                  <a:gd name="connsiteY3" fmla="*/ 51773 h 96275"/>
                  <a:gd name="connsiteX4" fmla="*/ 495300 w 933450"/>
                  <a:gd name="connsiteY4" fmla="*/ 96223 h 96275"/>
                  <a:gd name="connsiteX5" fmla="*/ 650875 w 933450"/>
                  <a:gd name="connsiteY5" fmla="*/ 42248 h 96275"/>
                  <a:gd name="connsiteX6" fmla="*/ 869950 w 933450"/>
                  <a:gd name="connsiteY6" fmla="*/ 32723 h 96275"/>
                  <a:gd name="connsiteX7" fmla="*/ 933450 w 933450"/>
                  <a:gd name="connsiteY7" fmla="*/ 70823 h 9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3450" h="96275">
                    <a:moveTo>
                      <a:pt x="0" y="67648"/>
                    </a:moveTo>
                    <a:cubicBezTo>
                      <a:pt x="55033" y="37485"/>
                      <a:pt x="110067" y="7323"/>
                      <a:pt x="152400" y="973"/>
                    </a:cubicBezTo>
                    <a:cubicBezTo>
                      <a:pt x="194733" y="-5377"/>
                      <a:pt x="204258" y="21081"/>
                      <a:pt x="254000" y="29548"/>
                    </a:cubicBezTo>
                    <a:cubicBezTo>
                      <a:pt x="303742" y="38015"/>
                      <a:pt x="410633" y="40660"/>
                      <a:pt x="450850" y="51773"/>
                    </a:cubicBezTo>
                    <a:cubicBezTo>
                      <a:pt x="491067" y="62885"/>
                      <a:pt x="461963" y="97810"/>
                      <a:pt x="495300" y="96223"/>
                    </a:cubicBezTo>
                    <a:cubicBezTo>
                      <a:pt x="528637" y="94636"/>
                      <a:pt x="588433" y="52831"/>
                      <a:pt x="650875" y="42248"/>
                    </a:cubicBezTo>
                    <a:cubicBezTo>
                      <a:pt x="713317" y="31665"/>
                      <a:pt x="822854" y="27961"/>
                      <a:pt x="869950" y="32723"/>
                    </a:cubicBezTo>
                    <a:cubicBezTo>
                      <a:pt x="917046" y="37485"/>
                      <a:pt x="929217" y="63415"/>
                      <a:pt x="933450" y="70823"/>
                    </a:cubicBezTo>
                  </a:path>
                </a:pathLst>
              </a:custGeom>
              <a:solidFill>
                <a:srgbClr val="FFCD2D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7119370">
                <a:off x="2122198" y="3231304"/>
                <a:ext cx="508729" cy="96275"/>
              </a:xfrm>
              <a:custGeom>
                <a:avLst/>
                <a:gdLst>
                  <a:gd name="connsiteX0" fmla="*/ 0 w 933450"/>
                  <a:gd name="connsiteY0" fmla="*/ 67648 h 96275"/>
                  <a:gd name="connsiteX1" fmla="*/ 152400 w 933450"/>
                  <a:gd name="connsiteY1" fmla="*/ 973 h 96275"/>
                  <a:gd name="connsiteX2" fmla="*/ 254000 w 933450"/>
                  <a:gd name="connsiteY2" fmla="*/ 29548 h 96275"/>
                  <a:gd name="connsiteX3" fmla="*/ 450850 w 933450"/>
                  <a:gd name="connsiteY3" fmla="*/ 51773 h 96275"/>
                  <a:gd name="connsiteX4" fmla="*/ 495300 w 933450"/>
                  <a:gd name="connsiteY4" fmla="*/ 96223 h 96275"/>
                  <a:gd name="connsiteX5" fmla="*/ 650875 w 933450"/>
                  <a:gd name="connsiteY5" fmla="*/ 42248 h 96275"/>
                  <a:gd name="connsiteX6" fmla="*/ 869950 w 933450"/>
                  <a:gd name="connsiteY6" fmla="*/ 32723 h 96275"/>
                  <a:gd name="connsiteX7" fmla="*/ 933450 w 933450"/>
                  <a:gd name="connsiteY7" fmla="*/ 70823 h 9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3450" h="96275">
                    <a:moveTo>
                      <a:pt x="0" y="67648"/>
                    </a:moveTo>
                    <a:cubicBezTo>
                      <a:pt x="55033" y="37485"/>
                      <a:pt x="110067" y="7323"/>
                      <a:pt x="152400" y="973"/>
                    </a:cubicBezTo>
                    <a:cubicBezTo>
                      <a:pt x="194733" y="-5377"/>
                      <a:pt x="204258" y="21081"/>
                      <a:pt x="254000" y="29548"/>
                    </a:cubicBezTo>
                    <a:cubicBezTo>
                      <a:pt x="303742" y="38015"/>
                      <a:pt x="410633" y="40660"/>
                      <a:pt x="450850" y="51773"/>
                    </a:cubicBezTo>
                    <a:cubicBezTo>
                      <a:pt x="491067" y="62885"/>
                      <a:pt x="461963" y="97810"/>
                      <a:pt x="495300" y="96223"/>
                    </a:cubicBezTo>
                    <a:cubicBezTo>
                      <a:pt x="528637" y="94636"/>
                      <a:pt x="588433" y="52831"/>
                      <a:pt x="650875" y="42248"/>
                    </a:cubicBezTo>
                    <a:cubicBezTo>
                      <a:pt x="713317" y="31665"/>
                      <a:pt x="822854" y="27961"/>
                      <a:pt x="869950" y="32723"/>
                    </a:cubicBezTo>
                    <a:cubicBezTo>
                      <a:pt x="917046" y="37485"/>
                      <a:pt x="929217" y="63415"/>
                      <a:pt x="933450" y="70823"/>
                    </a:cubicBezTo>
                  </a:path>
                </a:pathLst>
              </a:custGeom>
              <a:solidFill>
                <a:srgbClr val="FFCD2D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009859" y="2523139"/>
              <a:ext cx="540147" cy="1118261"/>
              <a:chOff x="2009859" y="2523139"/>
              <a:chExt cx="540147" cy="111826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009859" y="2523139"/>
                <a:ext cx="211427" cy="21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338579" y="2523139"/>
                <a:ext cx="211427" cy="21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78222" y="2958896"/>
                <a:ext cx="211427" cy="21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22239" y="2852696"/>
                <a:ext cx="211427" cy="21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180302" y="3429000"/>
                <a:ext cx="211427" cy="21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997914" y="2422542"/>
              <a:ext cx="627217" cy="1006458"/>
              <a:chOff x="1997914" y="2422542"/>
              <a:chExt cx="627217" cy="1006458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2091998" y="2422542"/>
                <a:ext cx="112611" cy="60313"/>
              </a:xfrm>
              <a:custGeom>
                <a:avLst/>
                <a:gdLst>
                  <a:gd name="connsiteX0" fmla="*/ 0 w 176213"/>
                  <a:gd name="connsiteY0" fmla="*/ 81132 h 100182"/>
                  <a:gd name="connsiteX1" fmla="*/ 104775 w 176213"/>
                  <a:gd name="connsiteY1" fmla="*/ 169 h 100182"/>
                  <a:gd name="connsiteX2" fmla="*/ 176213 w 176213"/>
                  <a:gd name="connsiteY2" fmla="*/ 100182 h 100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00182">
                    <a:moveTo>
                      <a:pt x="0" y="81132"/>
                    </a:moveTo>
                    <a:cubicBezTo>
                      <a:pt x="37703" y="39063"/>
                      <a:pt x="75406" y="-3006"/>
                      <a:pt x="104775" y="169"/>
                    </a:cubicBezTo>
                    <a:cubicBezTo>
                      <a:pt x="134144" y="3344"/>
                      <a:pt x="148432" y="83513"/>
                      <a:pt x="176213" y="100182"/>
                    </a:cubicBezTo>
                  </a:path>
                </a:pathLst>
              </a:custGeom>
              <a:noFill/>
              <a:ln w="158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997914" y="2865530"/>
                <a:ext cx="79323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2417902" y="2790118"/>
                <a:ext cx="88245" cy="15783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31"/>
              <p:cNvSpPr/>
              <p:nvPr/>
            </p:nvSpPr>
            <p:spPr>
              <a:xfrm>
                <a:off x="2114465" y="3279441"/>
                <a:ext cx="123160" cy="68642"/>
              </a:xfrm>
              <a:custGeom>
                <a:avLst/>
                <a:gdLst>
                  <a:gd name="connsiteX0" fmla="*/ 0 w 176213"/>
                  <a:gd name="connsiteY0" fmla="*/ 81132 h 100182"/>
                  <a:gd name="connsiteX1" fmla="*/ 104775 w 176213"/>
                  <a:gd name="connsiteY1" fmla="*/ 169 h 100182"/>
                  <a:gd name="connsiteX2" fmla="*/ 176213 w 176213"/>
                  <a:gd name="connsiteY2" fmla="*/ 100182 h 100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213" h="100182">
                    <a:moveTo>
                      <a:pt x="0" y="81132"/>
                    </a:moveTo>
                    <a:cubicBezTo>
                      <a:pt x="37703" y="39063"/>
                      <a:pt x="75406" y="-3006"/>
                      <a:pt x="104775" y="169"/>
                    </a:cubicBezTo>
                    <a:cubicBezTo>
                      <a:pt x="134144" y="3344"/>
                      <a:pt x="148432" y="83513"/>
                      <a:pt x="176213" y="100182"/>
                    </a:cubicBezTo>
                  </a:path>
                </a:pathLst>
              </a:custGeom>
              <a:noFill/>
              <a:ln w="158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2545808" y="2487064"/>
                <a:ext cx="79323" cy="80917"/>
              </a:xfrm>
              <a:prstGeom prst="arc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2324290" y="3348083"/>
                <a:ext cx="79323" cy="80917"/>
              </a:xfrm>
              <a:prstGeom prst="arc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Osborne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 Hanid</dc:creator>
  <cp:lastModifiedBy>Mohsin Hanid</cp:lastModifiedBy>
  <cp:revision>3</cp:revision>
  <dcterms:created xsi:type="dcterms:W3CDTF">2017-05-31T08:24:20Z</dcterms:created>
  <dcterms:modified xsi:type="dcterms:W3CDTF">2017-05-31T08:51:45Z</dcterms:modified>
</cp:coreProperties>
</file>