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3"/>
    <a:srgbClr val="FFCC00"/>
    <a:srgbClr val="EE0000"/>
    <a:srgbClr val="FBF9A9"/>
    <a:srgbClr val="FF9900"/>
    <a:srgbClr val="000000"/>
    <a:srgbClr val="FCF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539" autoAdjust="0"/>
    <p:restoredTop sz="94660"/>
  </p:normalViewPr>
  <p:slideViewPr>
    <p:cSldViewPr>
      <p:cViewPr>
        <p:scale>
          <a:sx n="75" d="100"/>
          <a:sy n="75" d="100"/>
        </p:scale>
        <p:origin x="2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3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9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6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1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49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5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2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5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0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32232" y="1348215"/>
            <a:ext cx="4067532" cy="4098185"/>
            <a:chOff x="2832232" y="1348215"/>
            <a:chExt cx="4067532" cy="4098185"/>
          </a:xfrm>
        </p:grpSpPr>
        <p:grpSp>
          <p:nvGrpSpPr>
            <p:cNvPr id="3" name="Group 2"/>
            <p:cNvGrpSpPr/>
            <p:nvPr/>
          </p:nvGrpSpPr>
          <p:grpSpPr>
            <a:xfrm>
              <a:off x="2832232" y="1348215"/>
              <a:ext cx="4067532" cy="4098185"/>
              <a:chOff x="2832232" y="1348215"/>
              <a:chExt cx="4067532" cy="4098185"/>
            </a:xfrm>
          </p:grpSpPr>
          <p:sp>
            <p:nvSpPr>
              <p:cNvPr id="85" name="Oval 84"/>
              <p:cNvSpPr/>
              <p:nvPr/>
            </p:nvSpPr>
            <p:spPr>
              <a:xfrm rot="6197632">
                <a:off x="2902740" y="1449377"/>
                <a:ext cx="4016909" cy="3977138"/>
              </a:xfrm>
              <a:prstGeom prst="ellipse">
                <a:avLst/>
              </a:prstGeom>
              <a:solidFill>
                <a:srgbClr val="FBF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Oval 247"/>
              <p:cNvSpPr/>
              <p:nvPr/>
            </p:nvSpPr>
            <p:spPr>
              <a:xfrm rot="6197632">
                <a:off x="3039790" y="1570735"/>
                <a:ext cx="3746643" cy="3746643"/>
              </a:xfrm>
              <a:prstGeom prst="ellipse">
                <a:avLst/>
              </a:prstGeom>
              <a:solidFill>
                <a:srgbClr val="FFF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 rot="3600000">
                <a:off x="3162318" y="1904051"/>
                <a:ext cx="3116760" cy="3062554"/>
                <a:chOff x="2963337" y="1890451"/>
                <a:chExt cx="3116760" cy="3062554"/>
              </a:xfrm>
              <a:solidFill>
                <a:srgbClr val="FFCC00">
                  <a:alpha val="27843"/>
                </a:srgbClr>
              </a:solidFill>
            </p:grpSpPr>
            <p:grpSp>
              <p:nvGrpSpPr>
                <p:cNvPr id="92" name="Group 91"/>
                <p:cNvGrpSpPr/>
                <p:nvPr/>
              </p:nvGrpSpPr>
              <p:grpSpPr>
                <a:xfrm rot="10800000">
                  <a:off x="5155898" y="3488456"/>
                  <a:ext cx="598638" cy="340269"/>
                  <a:chOff x="5966461" y="5892993"/>
                  <a:chExt cx="598638" cy="340269"/>
                </a:xfrm>
                <a:grpFill/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5989319" y="5926454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6067423" y="615427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6372225" y="5955808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6012180" y="599781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6372225" y="609150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6123140" y="6050678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6427942" y="598791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6168859" y="595576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6473661" y="5892994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5966461" y="6086057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6271263" y="6023290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6229353" y="616129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6519380" y="611775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6376508" y="618754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6271262" y="589299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 rot="4467836">
                  <a:off x="3906993" y="3692555"/>
                  <a:ext cx="598638" cy="340269"/>
                  <a:chOff x="5966461" y="5892993"/>
                  <a:chExt cx="598638" cy="340269"/>
                </a:xfrm>
                <a:grpFill/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5989319" y="5926454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6067423" y="615427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6372225" y="5955808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6012180" y="599781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6372225" y="609150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6123140" y="6050678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6427942" y="598791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6168859" y="595576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6473661" y="5892994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5966461" y="6086057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6271263" y="6023290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6229353" y="616129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6519380" y="611775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6376508" y="618754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6271262" y="589299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 rot="13307692">
                  <a:off x="3058300" y="2762034"/>
                  <a:ext cx="775391" cy="314232"/>
                  <a:chOff x="5966461" y="5892993"/>
                  <a:chExt cx="598638" cy="340269"/>
                </a:xfrm>
                <a:grpFill/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5989319" y="5926454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067423" y="615427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6372225" y="5955808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6012180" y="599781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6372225" y="609150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6123140" y="6050678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6427942" y="598791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6168859" y="595576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6473661" y="5892994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5966461" y="6086057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6271263" y="6023290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6229353" y="616129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6519380" y="611775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6376508" y="618754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6271262" y="589299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5" name="Group 94"/>
                <p:cNvGrpSpPr/>
                <p:nvPr/>
              </p:nvGrpSpPr>
              <p:grpSpPr>
                <a:xfrm rot="1957794">
                  <a:off x="4100814" y="1890451"/>
                  <a:ext cx="936756" cy="387258"/>
                  <a:chOff x="5966461" y="5892993"/>
                  <a:chExt cx="598638" cy="340269"/>
                </a:xfrm>
                <a:grpFill/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5989319" y="5926454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067423" y="615427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6372225" y="5955808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012180" y="599781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6372225" y="609150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6123140" y="6050678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6427942" y="598791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6168859" y="595576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6473661" y="5892994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966461" y="6086057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6271263" y="6023290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6229353" y="616129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6519380" y="611775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6376508" y="618754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6271262" y="589299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6" name="Freeform 95"/>
                <p:cNvSpPr/>
                <p:nvPr/>
              </p:nvSpPr>
              <p:spPr>
                <a:xfrm>
                  <a:off x="4663997" y="4842345"/>
                  <a:ext cx="674831" cy="110660"/>
                </a:xfrm>
                <a:custGeom>
                  <a:avLst/>
                  <a:gdLst>
                    <a:gd name="connsiteX0" fmla="*/ 333375 w 1291888"/>
                    <a:gd name="connsiteY0" fmla="*/ 0 h 601181"/>
                    <a:gd name="connsiteX1" fmla="*/ 1254919 w 1291888"/>
                    <a:gd name="connsiteY1" fmla="*/ 235743 h 601181"/>
                    <a:gd name="connsiteX2" fmla="*/ 97631 w 1291888"/>
                    <a:gd name="connsiteY2" fmla="*/ 292893 h 601181"/>
                    <a:gd name="connsiteX3" fmla="*/ 171450 w 1291888"/>
                    <a:gd name="connsiteY3" fmla="*/ 381000 h 601181"/>
                    <a:gd name="connsiteX4" fmla="*/ 450056 w 1291888"/>
                    <a:gd name="connsiteY4" fmla="*/ 421481 h 601181"/>
                    <a:gd name="connsiteX5" fmla="*/ 716756 w 1291888"/>
                    <a:gd name="connsiteY5" fmla="*/ 421481 h 601181"/>
                    <a:gd name="connsiteX6" fmla="*/ 983456 w 1291888"/>
                    <a:gd name="connsiteY6" fmla="*/ 464343 h 601181"/>
                    <a:gd name="connsiteX7" fmla="*/ 1273969 w 1291888"/>
                    <a:gd name="connsiteY7" fmla="*/ 450056 h 601181"/>
                    <a:gd name="connsiteX8" fmla="*/ 1250156 w 1291888"/>
                    <a:gd name="connsiteY8" fmla="*/ 502443 h 601181"/>
                    <a:gd name="connsiteX9" fmla="*/ 1164431 w 1291888"/>
                    <a:gd name="connsiteY9" fmla="*/ 535781 h 601181"/>
                    <a:gd name="connsiteX10" fmla="*/ 1088231 w 1291888"/>
                    <a:gd name="connsiteY10" fmla="*/ 550068 h 601181"/>
                    <a:gd name="connsiteX11" fmla="*/ 1045369 w 1291888"/>
                    <a:gd name="connsiteY11" fmla="*/ 557212 h 601181"/>
                    <a:gd name="connsiteX12" fmla="*/ 1112044 w 1291888"/>
                    <a:gd name="connsiteY12" fmla="*/ 564356 h 601181"/>
                    <a:gd name="connsiteX13" fmla="*/ 631031 w 1291888"/>
                    <a:gd name="connsiteY13" fmla="*/ 557212 h 601181"/>
                    <a:gd name="connsiteX14" fmla="*/ 333375 w 1291888"/>
                    <a:gd name="connsiteY14" fmla="*/ 600075 h 601181"/>
                    <a:gd name="connsiteX15" fmla="*/ 142875 w 1291888"/>
                    <a:gd name="connsiteY15" fmla="*/ 504825 h 601181"/>
                    <a:gd name="connsiteX16" fmla="*/ 30956 w 1291888"/>
                    <a:gd name="connsiteY16" fmla="*/ 511968 h 601181"/>
                    <a:gd name="connsiteX17" fmla="*/ 0 w 1291888"/>
                    <a:gd name="connsiteY17" fmla="*/ 561975 h 601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1888" h="601181">
                      <a:moveTo>
                        <a:pt x="333375" y="0"/>
                      </a:moveTo>
                      <a:cubicBezTo>
                        <a:pt x="813792" y="93464"/>
                        <a:pt x="1294210" y="186928"/>
                        <a:pt x="1254919" y="235743"/>
                      </a:cubicBezTo>
                      <a:cubicBezTo>
                        <a:pt x="1215628" y="284558"/>
                        <a:pt x="278209" y="268684"/>
                        <a:pt x="97631" y="292893"/>
                      </a:cubicBezTo>
                      <a:cubicBezTo>
                        <a:pt x="-82947" y="317103"/>
                        <a:pt x="112712" y="359569"/>
                        <a:pt x="171450" y="381000"/>
                      </a:cubicBezTo>
                      <a:cubicBezTo>
                        <a:pt x="230188" y="402431"/>
                        <a:pt x="359172" y="414734"/>
                        <a:pt x="450056" y="421481"/>
                      </a:cubicBezTo>
                      <a:cubicBezTo>
                        <a:pt x="540940" y="428228"/>
                        <a:pt x="627856" y="414337"/>
                        <a:pt x="716756" y="421481"/>
                      </a:cubicBezTo>
                      <a:cubicBezTo>
                        <a:pt x="805656" y="428625"/>
                        <a:pt x="890587" y="459581"/>
                        <a:pt x="983456" y="464343"/>
                      </a:cubicBezTo>
                      <a:cubicBezTo>
                        <a:pt x="1076325" y="469105"/>
                        <a:pt x="1229519" y="443706"/>
                        <a:pt x="1273969" y="450056"/>
                      </a:cubicBezTo>
                      <a:cubicBezTo>
                        <a:pt x="1318419" y="456406"/>
                        <a:pt x="1268412" y="488155"/>
                        <a:pt x="1250156" y="502443"/>
                      </a:cubicBezTo>
                      <a:cubicBezTo>
                        <a:pt x="1231900" y="516731"/>
                        <a:pt x="1191418" y="527844"/>
                        <a:pt x="1164431" y="535781"/>
                      </a:cubicBezTo>
                      <a:cubicBezTo>
                        <a:pt x="1137444" y="543718"/>
                        <a:pt x="1108075" y="546496"/>
                        <a:pt x="1088231" y="550068"/>
                      </a:cubicBezTo>
                      <a:cubicBezTo>
                        <a:pt x="1068387" y="553640"/>
                        <a:pt x="1041400" y="554831"/>
                        <a:pt x="1045369" y="557212"/>
                      </a:cubicBezTo>
                      <a:cubicBezTo>
                        <a:pt x="1049338" y="559593"/>
                        <a:pt x="1181100" y="564356"/>
                        <a:pt x="1112044" y="564356"/>
                      </a:cubicBezTo>
                      <a:cubicBezTo>
                        <a:pt x="1042988" y="564356"/>
                        <a:pt x="760809" y="551259"/>
                        <a:pt x="631031" y="557212"/>
                      </a:cubicBezTo>
                      <a:cubicBezTo>
                        <a:pt x="501253" y="563165"/>
                        <a:pt x="414734" y="608806"/>
                        <a:pt x="333375" y="600075"/>
                      </a:cubicBezTo>
                      <a:cubicBezTo>
                        <a:pt x="252016" y="591344"/>
                        <a:pt x="193278" y="519510"/>
                        <a:pt x="142875" y="504825"/>
                      </a:cubicBezTo>
                      <a:cubicBezTo>
                        <a:pt x="92472" y="490141"/>
                        <a:pt x="54768" y="502443"/>
                        <a:pt x="30956" y="511968"/>
                      </a:cubicBezTo>
                      <a:cubicBezTo>
                        <a:pt x="7143" y="521493"/>
                        <a:pt x="3571" y="541734"/>
                        <a:pt x="0" y="56197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 96"/>
                <p:cNvSpPr/>
                <p:nvPr/>
              </p:nvSpPr>
              <p:spPr>
                <a:xfrm>
                  <a:off x="3944290" y="3126277"/>
                  <a:ext cx="1370033" cy="45719"/>
                </a:xfrm>
                <a:custGeom>
                  <a:avLst/>
                  <a:gdLst>
                    <a:gd name="connsiteX0" fmla="*/ 3287 w 1370033"/>
                    <a:gd name="connsiteY0" fmla="*/ 4506 h 73899"/>
                    <a:gd name="connsiteX1" fmla="*/ 960550 w 1370033"/>
                    <a:gd name="connsiteY1" fmla="*/ 14031 h 73899"/>
                    <a:gd name="connsiteX2" fmla="*/ 1324881 w 1370033"/>
                    <a:gd name="connsiteY2" fmla="*/ 73562 h 73899"/>
                    <a:gd name="connsiteX3" fmla="*/ 3287 w 1370033"/>
                    <a:gd name="connsiteY3" fmla="*/ 4506 h 7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0033" h="73899">
                      <a:moveTo>
                        <a:pt x="3287" y="4506"/>
                      </a:moveTo>
                      <a:cubicBezTo>
                        <a:pt x="-57435" y="-5416"/>
                        <a:pt x="740284" y="2522"/>
                        <a:pt x="960550" y="14031"/>
                      </a:cubicBezTo>
                      <a:cubicBezTo>
                        <a:pt x="1180816" y="25540"/>
                        <a:pt x="1486012" y="68006"/>
                        <a:pt x="1324881" y="73562"/>
                      </a:cubicBezTo>
                      <a:cubicBezTo>
                        <a:pt x="1163750" y="79118"/>
                        <a:pt x="64009" y="14428"/>
                        <a:pt x="3287" y="45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 rot="9249505">
                  <a:off x="4923026" y="4547142"/>
                  <a:ext cx="674831" cy="110660"/>
                </a:xfrm>
                <a:custGeom>
                  <a:avLst/>
                  <a:gdLst>
                    <a:gd name="connsiteX0" fmla="*/ 333375 w 1291888"/>
                    <a:gd name="connsiteY0" fmla="*/ 0 h 601181"/>
                    <a:gd name="connsiteX1" fmla="*/ 1254919 w 1291888"/>
                    <a:gd name="connsiteY1" fmla="*/ 235743 h 601181"/>
                    <a:gd name="connsiteX2" fmla="*/ 97631 w 1291888"/>
                    <a:gd name="connsiteY2" fmla="*/ 292893 h 601181"/>
                    <a:gd name="connsiteX3" fmla="*/ 171450 w 1291888"/>
                    <a:gd name="connsiteY3" fmla="*/ 381000 h 601181"/>
                    <a:gd name="connsiteX4" fmla="*/ 450056 w 1291888"/>
                    <a:gd name="connsiteY4" fmla="*/ 421481 h 601181"/>
                    <a:gd name="connsiteX5" fmla="*/ 716756 w 1291888"/>
                    <a:gd name="connsiteY5" fmla="*/ 421481 h 601181"/>
                    <a:gd name="connsiteX6" fmla="*/ 983456 w 1291888"/>
                    <a:gd name="connsiteY6" fmla="*/ 464343 h 601181"/>
                    <a:gd name="connsiteX7" fmla="*/ 1273969 w 1291888"/>
                    <a:gd name="connsiteY7" fmla="*/ 450056 h 601181"/>
                    <a:gd name="connsiteX8" fmla="*/ 1250156 w 1291888"/>
                    <a:gd name="connsiteY8" fmla="*/ 502443 h 601181"/>
                    <a:gd name="connsiteX9" fmla="*/ 1164431 w 1291888"/>
                    <a:gd name="connsiteY9" fmla="*/ 535781 h 601181"/>
                    <a:gd name="connsiteX10" fmla="*/ 1088231 w 1291888"/>
                    <a:gd name="connsiteY10" fmla="*/ 550068 h 601181"/>
                    <a:gd name="connsiteX11" fmla="*/ 1045369 w 1291888"/>
                    <a:gd name="connsiteY11" fmla="*/ 557212 h 601181"/>
                    <a:gd name="connsiteX12" fmla="*/ 1112044 w 1291888"/>
                    <a:gd name="connsiteY12" fmla="*/ 564356 h 601181"/>
                    <a:gd name="connsiteX13" fmla="*/ 631031 w 1291888"/>
                    <a:gd name="connsiteY13" fmla="*/ 557212 h 601181"/>
                    <a:gd name="connsiteX14" fmla="*/ 333375 w 1291888"/>
                    <a:gd name="connsiteY14" fmla="*/ 600075 h 601181"/>
                    <a:gd name="connsiteX15" fmla="*/ 142875 w 1291888"/>
                    <a:gd name="connsiteY15" fmla="*/ 504825 h 601181"/>
                    <a:gd name="connsiteX16" fmla="*/ 30956 w 1291888"/>
                    <a:gd name="connsiteY16" fmla="*/ 511968 h 601181"/>
                    <a:gd name="connsiteX17" fmla="*/ 0 w 1291888"/>
                    <a:gd name="connsiteY17" fmla="*/ 561975 h 601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1888" h="601181">
                      <a:moveTo>
                        <a:pt x="333375" y="0"/>
                      </a:moveTo>
                      <a:cubicBezTo>
                        <a:pt x="813792" y="93464"/>
                        <a:pt x="1294210" y="186928"/>
                        <a:pt x="1254919" y="235743"/>
                      </a:cubicBezTo>
                      <a:cubicBezTo>
                        <a:pt x="1215628" y="284558"/>
                        <a:pt x="278209" y="268684"/>
                        <a:pt x="97631" y="292893"/>
                      </a:cubicBezTo>
                      <a:cubicBezTo>
                        <a:pt x="-82947" y="317103"/>
                        <a:pt x="112712" y="359569"/>
                        <a:pt x="171450" y="381000"/>
                      </a:cubicBezTo>
                      <a:cubicBezTo>
                        <a:pt x="230188" y="402431"/>
                        <a:pt x="359172" y="414734"/>
                        <a:pt x="450056" y="421481"/>
                      </a:cubicBezTo>
                      <a:cubicBezTo>
                        <a:pt x="540940" y="428228"/>
                        <a:pt x="627856" y="414337"/>
                        <a:pt x="716756" y="421481"/>
                      </a:cubicBezTo>
                      <a:cubicBezTo>
                        <a:pt x="805656" y="428625"/>
                        <a:pt x="890587" y="459581"/>
                        <a:pt x="983456" y="464343"/>
                      </a:cubicBezTo>
                      <a:cubicBezTo>
                        <a:pt x="1076325" y="469105"/>
                        <a:pt x="1229519" y="443706"/>
                        <a:pt x="1273969" y="450056"/>
                      </a:cubicBezTo>
                      <a:cubicBezTo>
                        <a:pt x="1318419" y="456406"/>
                        <a:pt x="1268412" y="488155"/>
                        <a:pt x="1250156" y="502443"/>
                      </a:cubicBezTo>
                      <a:cubicBezTo>
                        <a:pt x="1231900" y="516731"/>
                        <a:pt x="1191418" y="527844"/>
                        <a:pt x="1164431" y="535781"/>
                      </a:cubicBezTo>
                      <a:cubicBezTo>
                        <a:pt x="1137444" y="543718"/>
                        <a:pt x="1108075" y="546496"/>
                        <a:pt x="1088231" y="550068"/>
                      </a:cubicBezTo>
                      <a:cubicBezTo>
                        <a:pt x="1068387" y="553640"/>
                        <a:pt x="1041400" y="554831"/>
                        <a:pt x="1045369" y="557212"/>
                      </a:cubicBezTo>
                      <a:cubicBezTo>
                        <a:pt x="1049338" y="559593"/>
                        <a:pt x="1181100" y="564356"/>
                        <a:pt x="1112044" y="564356"/>
                      </a:cubicBezTo>
                      <a:cubicBezTo>
                        <a:pt x="1042988" y="564356"/>
                        <a:pt x="760809" y="551259"/>
                        <a:pt x="631031" y="557212"/>
                      </a:cubicBezTo>
                      <a:cubicBezTo>
                        <a:pt x="501253" y="563165"/>
                        <a:pt x="414734" y="608806"/>
                        <a:pt x="333375" y="600075"/>
                      </a:cubicBezTo>
                      <a:cubicBezTo>
                        <a:pt x="252016" y="591344"/>
                        <a:pt x="193278" y="519510"/>
                        <a:pt x="142875" y="504825"/>
                      </a:cubicBezTo>
                      <a:cubicBezTo>
                        <a:pt x="92472" y="490141"/>
                        <a:pt x="54768" y="502443"/>
                        <a:pt x="30956" y="511968"/>
                      </a:cubicBezTo>
                      <a:cubicBezTo>
                        <a:pt x="7143" y="521493"/>
                        <a:pt x="3571" y="541734"/>
                        <a:pt x="0" y="56197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 rot="4858467">
                  <a:off x="3265729" y="3721205"/>
                  <a:ext cx="1370033" cy="45719"/>
                </a:xfrm>
                <a:custGeom>
                  <a:avLst/>
                  <a:gdLst>
                    <a:gd name="connsiteX0" fmla="*/ 3287 w 1370033"/>
                    <a:gd name="connsiteY0" fmla="*/ 4506 h 73899"/>
                    <a:gd name="connsiteX1" fmla="*/ 960550 w 1370033"/>
                    <a:gd name="connsiteY1" fmla="*/ 14031 h 73899"/>
                    <a:gd name="connsiteX2" fmla="*/ 1324881 w 1370033"/>
                    <a:gd name="connsiteY2" fmla="*/ 73562 h 73899"/>
                    <a:gd name="connsiteX3" fmla="*/ 3287 w 1370033"/>
                    <a:gd name="connsiteY3" fmla="*/ 4506 h 7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0033" h="73899">
                      <a:moveTo>
                        <a:pt x="3287" y="4506"/>
                      </a:moveTo>
                      <a:cubicBezTo>
                        <a:pt x="-57435" y="-5416"/>
                        <a:pt x="740284" y="2522"/>
                        <a:pt x="960550" y="14031"/>
                      </a:cubicBezTo>
                      <a:cubicBezTo>
                        <a:pt x="1180816" y="25540"/>
                        <a:pt x="1486012" y="68006"/>
                        <a:pt x="1324881" y="73562"/>
                      </a:cubicBezTo>
                      <a:cubicBezTo>
                        <a:pt x="1163750" y="79118"/>
                        <a:pt x="64009" y="14428"/>
                        <a:pt x="3287" y="45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 rot="18463677">
                  <a:off x="5534988" y="3725798"/>
                  <a:ext cx="842433" cy="247785"/>
                </a:xfrm>
                <a:custGeom>
                  <a:avLst/>
                  <a:gdLst>
                    <a:gd name="connsiteX0" fmla="*/ 333375 w 1291888"/>
                    <a:gd name="connsiteY0" fmla="*/ 0 h 601181"/>
                    <a:gd name="connsiteX1" fmla="*/ 1254919 w 1291888"/>
                    <a:gd name="connsiteY1" fmla="*/ 235743 h 601181"/>
                    <a:gd name="connsiteX2" fmla="*/ 97631 w 1291888"/>
                    <a:gd name="connsiteY2" fmla="*/ 292893 h 601181"/>
                    <a:gd name="connsiteX3" fmla="*/ 171450 w 1291888"/>
                    <a:gd name="connsiteY3" fmla="*/ 381000 h 601181"/>
                    <a:gd name="connsiteX4" fmla="*/ 450056 w 1291888"/>
                    <a:gd name="connsiteY4" fmla="*/ 421481 h 601181"/>
                    <a:gd name="connsiteX5" fmla="*/ 716756 w 1291888"/>
                    <a:gd name="connsiteY5" fmla="*/ 421481 h 601181"/>
                    <a:gd name="connsiteX6" fmla="*/ 983456 w 1291888"/>
                    <a:gd name="connsiteY6" fmla="*/ 464343 h 601181"/>
                    <a:gd name="connsiteX7" fmla="*/ 1273969 w 1291888"/>
                    <a:gd name="connsiteY7" fmla="*/ 450056 h 601181"/>
                    <a:gd name="connsiteX8" fmla="*/ 1250156 w 1291888"/>
                    <a:gd name="connsiteY8" fmla="*/ 502443 h 601181"/>
                    <a:gd name="connsiteX9" fmla="*/ 1164431 w 1291888"/>
                    <a:gd name="connsiteY9" fmla="*/ 535781 h 601181"/>
                    <a:gd name="connsiteX10" fmla="*/ 1088231 w 1291888"/>
                    <a:gd name="connsiteY10" fmla="*/ 550068 h 601181"/>
                    <a:gd name="connsiteX11" fmla="*/ 1045369 w 1291888"/>
                    <a:gd name="connsiteY11" fmla="*/ 557212 h 601181"/>
                    <a:gd name="connsiteX12" fmla="*/ 1112044 w 1291888"/>
                    <a:gd name="connsiteY12" fmla="*/ 564356 h 601181"/>
                    <a:gd name="connsiteX13" fmla="*/ 631031 w 1291888"/>
                    <a:gd name="connsiteY13" fmla="*/ 557212 h 601181"/>
                    <a:gd name="connsiteX14" fmla="*/ 333375 w 1291888"/>
                    <a:gd name="connsiteY14" fmla="*/ 600075 h 601181"/>
                    <a:gd name="connsiteX15" fmla="*/ 142875 w 1291888"/>
                    <a:gd name="connsiteY15" fmla="*/ 504825 h 601181"/>
                    <a:gd name="connsiteX16" fmla="*/ 30956 w 1291888"/>
                    <a:gd name="connsiteY16" fmla="*/ 511968 h 601181"/>
                    <a:gd name="connsiteX17" fmla="*/ 0 w 1291888"/>
                    <a:gd name="connsiteY17" fmla="*/ 561975 h 601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1888" h="601181">
                      <a:moveTo>
                        <a:pt x="333375" y="0"/>
                      </a:moveTo>
                      <a:cubicBezTo>
                        <a:pt x="813792" y="93464"/>
                        <a:pt x="1294210" y="186928"/>
                        <a:pt x="1254919" y="235743"/>
                      </a:cubicBezTo>
                      <a:cubicBezTo>
                        <a:pt x="1215628" y="284558"/>
                        <a:pt x="278209" y="268684"/>
                        <a:pt x="97631" y="292893"/>
                      </a:cubicBezTo>
                      <a:cubicBezTo>
                        <a:pt x="-82947" y="317103"/>
                        <a:pt x="112712" y="359569"/>
                        <a:pt x="171450" y="381000"/>
                      </a:cubicBezTo>
                      <a:cubicBezTo>
                        <a:pt x="230188" y="402431"/>
                        <a:pt x="359172" y="414734"/>
                        <a:pt x="450056" y="421481"/>
                      </a:cubicBezTo>
                      <a:cubicBezTo>
                        <a:pt x="540940" y="428228"/>
                        <a:pt x="627856" y="414337"/>
                        <a:pt x="716756" y="421481"/>
                      </a:cubicBezTo>
                      <a:cubicBezTo>
                        <a:pt x="805656" y="428625"/>
                        <a:pt x="890587" y="459581"/>
                        <a:pt x="983456" y="464343"/>
                      </a:cubicBezTo>
                      <a:cubicBezTo>
                        <a:pt x="1076325" y="469105"/>
                        <a:pt x="1229519" y="443706"/>
                        <a:pt x="1273969" y="450056"/>
                      </a:cubicBezTo>
                      <a:cubicBezTo>
                        <a:pt x="1318419" y="456406"/>
                        <a:pt x="1268412" y="488155"/>
                        <a:pt x="1250156" y="502443"/>
                      </a:cubicBezTo>
                      <a:cubicBezTo>
                        <a:pt x="1231900" y="516731"/>
                        <a:pt x="1191418" y="527844"/>
                        <a:pt x="1164431" y="535781"/>
                      </a:cubicBezTo>
                      <a:cubicBezTo>
                        <a:pt x="1137444" y="543718"/>
                        <a:pt x="1108075" y="546496"/>
                        <a:pt x="1088231" y="550068"/>
                      </a:cubicBezTo>
                      <a:cubicBezTo>
                        <a:pt x="1068387" y="553640"/>
                        <a:pt x="1041400" y="554831"/>
                        <a:pt x="1045369" y="557212"/>
                      </a:cubicBezTo>
                      <a:cubicBezTo>
                        <a:pt x="1049338" y="559593"/>
                        <a:pt x="1181100" y="564356"/>
                        <a:pt x="1112044" y="564356"/>
                      </a:cubicBezTo>
                      <a:cubicBezTo>
                        <a:pt x="1042988" y="564356"/>
                        <a:pt x="760809" y="551259"/>
                        <a:pt x="631031" y="557212"/>
                      </a:cubicBezTo>
                      <a:cubicBezTo>
                        <a:pt x="501253" y="563165"/>
                        <a:pt x="414734" y="608806"/>
                        <a:pt x="333375" y="600075"/>
                      </a:cubicBezTo>
                      <a:cubicBezTo>
                        <a:pt x="252016" y="591344"/>
                        <a:pt x="193278" y="519510"/>
                        <a:pt x="142875" y="504825"/>
                      </a:cubicBezTo>
                      <a:cubicBezTo>
                        <a:pt x="92472" y="490141"/>
                        <a:pt x="54768" y="502443"/>
                        <a:pt x="30956" y="511968"/>
                      </a:cubicBezTo>
                      <a:cubicBezTo>
                        <a:pt x="7143" y="521493"/>
                        <a:pt x="3571" y="541734"/>
                        <a:pt x="0" y="56197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 rot="9249505">
                  <a:off x="4845694" y="2151206"/>
                  <a:ext cx="674831" cy="110660"/>
                </a:xfrm>
                <a:custGeom>
                  <a:avLst/>
                  <a:gdLst>
                    <a:gd name="connsiteX0" fmla="*/ 333375 w 1291888"/>
                    <a:gd name="connsiteY0" fmla="*/ 0 h 601181"/>
                    <a:gd name="connsiteX1" fmla="*/ 1254919 w 1291888"/>
                    <a:gd name="connsiteY1" fmla="*/ 235743 h 601181"/>
                    <a:gd name="connsiteX2" fmla="*/ 97631 w 1291888"/>
                    <a:gd name="connsiteY2" fmla="*/ 292893 h 601181"/>
                    <a:gd name="connsiteX3" fmla="*/ 171450 w 1291888"/>
                    <a:gd name="connsiteY3" fmla="*/ 381000 h 601181"/>
                    <a:gd name="connsiteX4" fmla="*/ 450056 w 1291888"/>
                    <a:gd name="connsiteY4" fmla="*/ 421481 h 601181"/>
                    <a:gd name="connsiteX5" fmla="*/ 716756 w 1291888"/>
                    <a:gd name="connsiteY5" fmla="*/ 421481 h 601181"/>
                    <a:gd name="connsiteX6" fmla="*/ 983456 w 1291888"/>
                    <a:gd name="connsiteY6" fmla="*/ 464343 h 601181"/>
                    <a:gd name="connsiteX7" fmla="*/ 1273969 w 1291888"/>
                    <a:gd name="connsiteY7" fmla="*/ 450056 h 601181"/>
                    <a:gd name="connsiteX8" fmla="*/ 1250156 w 1291888"/>
                    <a:gd name="connsiteY8" fmla="*/ 502443 h 601181"/>
                    <a:gd name="connsiteX9" fmla="*/ 1164431 w 1291888"/>
                    <a:gd name="connsiteY9" fmla="*/ 535781 h 601181"/>
                    <a:gd name="connsiteX10" fmla="*/ 1088231 w 1291888"/>
                    <a:gd name="connsiteY10" fmla="*/ 550068 h 601181"/>
                    <a:gd name="connsiteX11" fmla="*/ 1045369 w 1291888"/>
                    <a:gd name="connsiteY11" fmla="*/ 557212 h 601181"/>
                    <a:gd name="connsiteX12" fmla="*/ 1112044 w 1291888"/>
                    <a:gd name="connsiteY12" fmla="*/ 564356 h 601181"/>
                    <a:gd name="connsiteX13" fmla="*/ 631031 w 1291888"/>
                    <a:gd name="connsiteY13" fmla="*/ 557212 h 601181"/>
                    <a:gd name="connsiteX14" fmla="*/ 333375 w 1291888"/>
                    <a:gd name="connsiteY14" fmla="*/ 600075 h 601181"/>
                    <a:gd name="connsiteX15" fmla="*/ 142875 w 1291888"/>
                    <a:gd name="connsiteY15" fmla="*/ 504825 h 601181"/>
                    <a:gd name="connsiteX16" fmla="*/ 30956 w 1291888"/>
                    <a:gd name="connsiteY16" fmla="*/ 511968 h 601181"/>
                    <a:gd name="connsiteX17" fmla="*/ 0 w 1291888"/>
                    <a:gd name="connsiteY17" fmla="*/ 561975 h 601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1888" h="601181">
                      <a:moveTo>
                        <a:pt x="333375" y="0"/>
                      </a:moveTo>
                      <a:cubicBezTo>
                        <a:pt x="813792" y="93464"/>
                        <a:pt x="1294210" y="186928"/>
                        <a:pt x="1254919" y="235743"/>
                      </a:cubicBezTo>
                      <a:cubicBezTo>
                        <a:pt x="1215628" y="284558"/>
                        <a:pt x="278209" y="268684"/>
                        <a:pt x="97631" y="292893"/>
                      </a:cubicBezTo>
                      <a:cubicBezTo>
                        <a:pt x="-82947" y="317103"/>
                        <a:pt x="112712" y="359569"/>
                        <a:pt x="171450" y="381000"/>
                      </a:cubicBezTo>
                      <a:cubicBezTo>
                        <a:pt x="230188" y="402431"/>
                        <a:pt x="359172" y="414734"/>
                        <a:pt x="450056" y="421481"/>
                      </a:cubicBezTo>
                      <a:cubicBezTo>
                        <a:pt x="540940" y="428228"/>
                        <a:pt x="627856" y="414337"/>
                        <a:pt x="716756" y="421481"/>
                      </a:cubicBezTo>
                      <a:cubicBezTo>
                        <a:pt x="805656" y="428625"/>
                        <a:pt x="890587" y="459581"/>
                        <a:pt x="983456" y="464343"/>
                      </a:cubicBezTo>
                      <a:cubicBezTo>
                        <a:pt x="1076325" y="469105"/>
                        <a:pt x="1229519" y="443706"/>
                        <a:pt x="1273969" y="450056"/>
                      </a:cubicBezTo>
                      <a:cubicBezTo>
                        <a:pt x="1318419" y="456406"/>
                        <a:pt x="1268412" y="488155"/>
                        <a:pt x="1250156" y="502443"/>
                      </a:cubicBezTo>
                      <a:cubicBezTo>
                        <a:pt x="1231900" y="516731"/>
                        <a:pt x="1191418" y="527844"/>
                        <a:pt x="1164431" y="535781"/>
                      </a:cubicBezTo>
                      <a:cubicBezTo>
                        <a:pt x="1137444" y="543718"/>
                        <a:pt x="1108075" y="546496"/>
                        <a:pt x="1088231" y="550068"/>
                      </a:cubicBezTo>
                      <a:cubicBezTo>
                        <a:pt x="1068387" y="553640"/>
                        <a:pt x="1041400" y="554831"/>
                        <a:pt x="1045369" y="557212"/>
                      </a:cubicBezTo>
                      <a:cubicBezTo>
                        <a:pt x="1049338" y="559593"/>
                        <a:pt x="1181100" y="564356"/>
                        <a:pt x="1112044" y="564356"/>
                      </a:cubicBezTo>
                      <a:cubicBezTo>
                        <a:pt x="1042988" y="564356"/>
                        <a:pt x="760809" y="551259"/>
                        <a:pt x="631031" y="557212"/>
                      </a:cubicBezTo>
                      <a:cubicBezTo>
                        <a:pt x="501253" y="563165"/>
                        <a:pt x="414734" y="608806"/>
                        <a:pt x="333375" y="600075"/>
                      </a:cubicBezTo>
                      <a:cubicBezTo>
                        <a:pt x="252016" y="591344"/>
                        <a:pt x="193278" y="519510"/>
                        <a:pt x="142875" y="504825"/>
                      </a:cubicBezTo>
                      <a:cubicBezTo>
                        <a:pt x="92472" y="490141"/>
                        <a:pt x="54768" y="502443"/>
                        <a:pt x="30956" y="511968"/>
                      </a:cubicBezTo>
                      <a:cubicBezTo>
                        <a:pt x="7143" y="521493"/>
                        <a:pt x="3571" y="541734"/>
                        <a:pt x="0" y="56197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rot="6602106">
                  <a:off x="4022918" y="2453571"/>
                  <a:ext cx="463666" cy="76032"/>
                </a:xfrm>
                <a:custGeom>
                  <a:avLst/>
                  <a:gdLst>
                    <a:gd name="connsiteX0" fmla="*/ 333375 w 1291888"/>
                    <a:gd name="connsiteY0" fmla="*/ 0 h 601181"/>
                    <a:gd name="connsiteX1" fmla="*/ 1254919 w 1291888"/>
                    <a:gd name="connsiteY1" fmla="*/ 235743 h 601181"/>
                    <a:gd name="connsiteX2" fmla="*/ 97631 w 1291888"/>
                    <a:gd name="connsiteY2" fmla="*/ 292893 h 601181"/>
                    <a:gd name="connsiteX3" fmla="*/ 171450 w 1291888"/>
                    <a:gd name="connsiteY3" fmla="*/ 381000 h 601181"/>
                    <a:gd name="connsiteX4" fmla="*/ 450056 w 1291888"/>
                    <a:gd name="connsiteY4" fmla="*/ 421481 h 601181"/>
                    <a:gd name="connsiteX5" fmla="*/ 716756 w 1291888"/>
                    <a:gd name="connsiteY5" fmla="*/ 421481 h 601181"/>
                    <a:gd name="connsiteX6" fmla="*/ 983456 w 1291888"/>
                    <a:gd name="connsiteY6" fmla="*/ 464343 h 601181"/>
                    <a:gd name="connsiteX7" fmla="*/ 1273969 w 1291888"/>
                    <a:gd name="connsiteY7" fmla="*/ 450056 h 601181"/>
                    <a:gd name="connsiteX8" fmla="*/ 1250156 w 1291888"/>
                    <a:gd name="connsiteY8" fmla="*/ 502443 h 601181"/>
                    <a:gd name="connsiteX9" fmla="*/ 1164431 w 1291888"/>
                    <a:gd name="connsiteY9" fmla="*/ 535781 h 601181"/>
                    <a:gd name="connsiteX10" fmla="*/ 1088231 w 1291888"/>
                    <a:gd name="connsiteY10" fmla="*/ 550068 h 601181"/>
                    <a:gd name="connsiteX11" fmla="*/ 1045369 w 1291888"/>
                    <a:gd name="connsiteY11" fmla="*/ 557212 h 601181"/>
                    <a:gd name="connsiteX12" fmla="*/ 1112044 w 1291888"/>
                    <a:gd name="connsiteY12" fmla="*/ 564356 h 601181"/>
                    <a:gd name="connsiteX13" fmla="*/ 631031 w 1291888"/>
                    <a:gd name="connsiteY13" fmla="*/ 557212 h 601181"/>
                    <a:gd name="connsiteX14" fmla="*/ 333375 w 1291888"/>
                    <a:gd name="connsiteY14" fmla="*/ 600075 h 601181"/>
                    <a:gd name="connsiteX15" fmla="*/ 142875 w 1291888"/>
                    <a:gd name="connsiteY15" fmla="*/ 504825 h 601181"/>
                    <a:gd name="connsiteX16" fmla="*/ 30956 w 1291888"/>
                    <a:gd name="connsiteY16" fmla="*/ 511968 h 601181"/>
                    <a:gd name="connsiteX17" fmla="*/ 0 w 1291888"/>
                    <a:gd name="connsiteY17" fmla="*/ 561975 h 601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1888" h="601181">
                      <a:moveTo>
                        <a:pt x="333375" y="0"/>
                      </a:moveTo>
                      <a:cubicBezTo>
                        <a:pt x="813792" y="93464"/>
                        <a:pt x="1294210" y="186928"/>
                        <a:pt x="1254919" y="235743"/>
                      </a:cubicBezTo>
                      <a:cubicBezTo>
                        <a:pt x="1215628" y="284558"/>
                        <a:pt x="278209" y="268684"/>
                        <a:pt x="97631" y="292893"/>
                      </a:cubicBezTo>
                      <a:cubicBezTo>
                        <a:pt x="-82947" y="317103"/>
                        <a:pt x="112712" y="359569"/>
                        <a:pt x="171450" y="381000"/>
                      </a:cubicBezTo>
                      <a:cubicBezTo>
                        <a:pt x="230188" y="402431"/>
                        <a:pt x="359172" y="414734"/>
                        <a:pt x="450056" y="421481"/>
                      </a:cubicBezTo>
                      <a:cubicBezTo>
                        <a:pt x="540940" y="428228"/>
                        <a:pt x="627856" y="414337"/>
                        <a:pt x="716756" y="421481"/>
                      </a:cubicBezTo>
                      <a:cubicBezTo>
                        <a:pt x="805656" y="428625"/>
                        <a:pt x="890587" y="459581"/>
                        <a:pt x="983456" y="464343"/>
                      </a:cubicBezTo>
                      <a:cubicBezTo>
                        <a:pt x="1076325" y="469105"/>
                        <a:pt x="1229519" y="443706"/>
                        <a:pt x="1273969" y="450056"/>
                      </a:cubicBezTo>
                      <a:cubicBezTo>
                        <a:pt x="1318419" y="456406"/>
                        <a:pt x="1268412" y="488155"/>
                        <a:pt x="1250156" y="502443"/>
                      </a:cubicBezTo>
                      <a:cubicBezTo>
                        <a:pt x="1231900" y="516731"/>
                        <a:pt x="1191418" y="527844"/>
                        <a:pt x="1164431" y="535781"/>
                      </a:cubicBezTo>
                      <a:cubicBezTo>
                        <a:pt x="1137444" y="543718"/>
                        <a:pt x="1108075" y="546496"/>
                        <a:pt x="1088231" y="550068"/>
                      </a:cubicBezTo>
                      <a:cubicBezTo>
                        <a:pt x="1068387" y="553640"/>
                        <a:pt x="1041400" y="554831"/>
                        <a:pt x="1045369" y="557212"/>
                      </a:cubicBezTo>
                      <a:cubicBezTo>
                        <a:pt x="1049338" y="559593"/>
                        <a:pt x="1181100" y="564356"/>
                        <a:pt x="1112044" y="564356"/>
                      </a:cubicBezTo>
                      <a:cubicBezTo>
                        <a:pt x="1042988" y="564356"/>
                        <a:pt x="760809" y="551259"/>
                        <a:pt x="631031" y="557212"/>
                      </a:cubicBezTo>
                      <a:cubicBezTo>
                        <a:pt x="501253" y="563165"/>
                        <a:pt x="414734" y="608806"/>
                        <a:pt x="333375" y="600075"/>
                      </a:cubicBezTo>
                      <a:cubicBezTo>
                        <a:pt x="252016" y="591344"/>
                        <a:pt x="193278" y="519510"/>
                        <a:pt x="142875" y="504825"/>
                      </a:cubicBezTo>
                      <a:cubicBezTo>
                        <a:pt x="92472" y="490141"/>
                        <a:pt x="54768" y="502443"/>
                        <a:pt x="30956" y="511968"/>
                      </a:cubicBezTo>
                      <a:cubicBezTo>
                        <a:pt x="7143" y="521493"/>
                        <a:pt x="3571" y="541734"/>
                        <a:pt x="0" y="56197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 rot="6602106">
                  <a:off x="2788355" y="3070190"/>
                  <a:ext cx="463666" cy="76032"/>
                </a:xfrm>
                <a:custGeom>
                  <a:avLst/>
                  <a:gdLst>
                    <a:gd name="connsiteX0" fmla="*/ 333375 w 1291888"/>
                    <a:gd name="connsiteY0" fmla="*/ 0 h 601181"/>
                    <a:gd name="connsiteX1" fmla="*/ 1254919 w 1291888"/>
                    <a:gd name="connsiteY1" fmla="*/ 235743 h 601181"/>
                    <a:gd name="connsiteX2" fmla="*/ 97631 w 1291888"/>
                    <a:gd name="connsiteY2" fmla="*/ 292893 h 601181"/>
                    <a:gd name="connsiteX3" fmla="*/ 171450 w 1291888"/>
                    <a:gd name="connsiteY3" fmla="*/ 381000 h 601181"/>
                    <a:gd name="connsiteX4" fmla="*/ 450056 w 1291888"/>
                    <a:gd name="connsiteY4" fmla="*/ 421481 h 601181"/>
                    <a:gd name="connsiteX5" fmla="*/ 716756 w 1291888"/>
                    <a:gd name="connsiteY5" fmla="*/ 421481 h 601181"/>
                    <a:gd name="connsiteX6" fmla="*/ 983456 w 1291888"/>
                    <a:gd name="connsiteY6" fmla="*/ 464343 h 601181"/>
                    <a:gd name="connsiteX7" fmla="*/ 1273969 w 1291888"/>
                    <a:gd name="connsiteY7" fmla="*/ 450056 h 601181"/>
                    <a:gd name="connsiteX8" fmla="*/ 1250156 w 1291888"/>
                    <a:gd name="connsiteY8" fmla="*/ 502443 h 601181"/>
                    <a:gd name="connsiteX9" fmla="*/ 1164431 w 1291888"/>
                    <a:gd name="connsiteY9" fmla="*/ 535781 h 601181"/>
                    <a:gd name="connsiteX10" fmla="*/ 1088231 w 1291888"/>
                    <a:gd name="connsiteY10" fmla="*/ 550068 h 601181"/>
                    <a:gd name="connsiteX11" fmla="*/ 1045369 w 1291888"/>
                    <a:gd name="connsiteY11" fmla="*/ 557212 h 601181"/>
                    <a:gd name="connsiteX12" fmla="*/ 1112044 w 1291888"/>
                    <a:gd name="connsiteY12" fmla="*/ 564356 h 601181"/>
                    <a:gd name="connsiteX13" fmla="*/ 631031 w 1291888"/>
                    <a:gd name="connsiteY13" fmla="*/ 557212 h 601181"/>
                    <a:gd name="connsiteX14" fmla="*/ 333375 w 1291888"/>
                    <a:gd name="connsiteY14" fmla="*/ 600075 h 601181"/>
                    <a:gd name="connsiteX15" fmla="*/ 142875 w 1291888"/>
                    <a:gd name="connsiteY15" fmla="*/ 504825 h 601181"/>
                    <a:gd name="connsiteX16" fmla="*/ 30956 w 1291888"/>
                    <a:gd name="connsiteY16" fmla="*/ 511968 h 601181"/>
                    <a:gd name="connsiteX17" fmla="*/ 0 w 1291888"/>
                    <a:gd name="connsiteY17" fmla="*/ 561975 h 601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1888" h="601181">
                      <a:moveTo>
                        <a:pt x="333375" y="0"/>
                      </a:moveTo>
                      <a:cubicBezTo>
                        <a:pt x="813792" y="93464"/>
                        <a:pt x="1294210" y="186928"/>
                        <a:pt x="1254919" y="235743"/>
                      </a:cubicBezTo>
                      <a:cubicBezTo>
                        <a:pt x="1215628" y="284558"/>
                        <a:pt x="278209" y="268684"/>
                        <a:pt x="97631" y="292893"/>
                      </a:cubicBezTo>
                      <a:cubicBezTo>
                        <a:pt x="-82947" y="317103"/>
                        <a:pt x="112712" y="359569"/>
                        <a:pt x="171450" y="381000"/>
                      </a:cubicBezTo>
                      <a:cubicBezTo>
                        <a:pt x="230188" y="402431"/>
                        <a:pt x="359172" y="414734"/>
                        <a:pt x="450056" y="421481"/>
                      </a:cubicBezTo>
                      <a:cubicBezTo>
                        <a:pt x="540940" y="428228"/>
                        <a:pt x="627856" y="414337"/>
                        <a:pt x="716756" y="421481"/>
                      </a:cubicBezTo>
                      <a:cubicBezTo>
                        <a:pt x="805656" y="428625"/>
                        <a:pt x="890587" y="459581"/>
                        <a:pt x="983456" y="464343"/>
                      </a:cubicBezTo>
                      <a:cubicBezTo>
                        <a:pt x="1076325" y="469105"/>
                        <a:pt x="1229519" y="443706"/>
                        <a:pt x="1273969" y="450056"/>
                      </a:cubicBezTo>
                      <a:cubicBezTo>
                        <a:pt x="1318419" y="456406"/>
                        <a:pt x="1268412" y="488155"/>
                        <a:pt x="1250156" y="502443"/>
                      </a:cubicBezTo>
                      <a:cubicBezTo>
                        <a:pt x="1231900" y="516731"/>
                        <a:pt x="1191418" y="527844"/>
                        <a:pt x="1164431" y="535781"/>
                      </a:cubicBezTo>
                      <a:cubicBezTo>
                        <a:pt x="1137444" y="543718"/>
                        <a:pt x="1108075" y="546496"/>
                        <a:pt x="1088231" y="550068"/>
                      </a:cubicBezTo>
                      <a:cubicBezTo>
                        <a:pt x="1068387" y="553640"/>
                        <a:pt x="1041400" y="554831"/>
                        <a:pt x="1045369" y="557212"/>
                      </a:cubicBezTo>
                      <a:cubicBezTo>
                        <a:pt x="1049338" y="559593"/>
                        <a:pt x="1181100" y="564356"/>
                        <a:pt x="1112044" y="564356"/>
                      </a:cubicBezTo>
                      <a:cubicBezTo>
                        <a:pt x="1042988" y="564356"/>
                        <a:pt x="760809" y="551259"/>
                        <a:pt x="631031" y="557212"/>
                      </a:cubicBezTo>
                      <a:cubicBezTo>
                        <a:pt x="501253" y="563165"/>
                        <a:pt x="414734" y="608806"/>
                        <a:pt x="333375" y="600075"/>
                      </a:cubicBezTo>
                      <a:cubicBezTo>
                        <a:pt x="252016" y="591344"/>
                        <a:pt x="193278" y="519510"/>
                        <a:pt x="142875" y="504825"/>
                      </a:cubicBezTo>
                      <a:cubicBezTo>
                        <a:pt x="92472" y="490141"/>
                        <a:pt x="54768" y="502443"/>
                        <a:pt x="30956" y="511968"/>
                      </a:cubicBezTo>
                      <a:cubicBezTo>
                        <a:pt x="7143" y="521493"/>
                        <a:pt x="3571" y="541734"/>
                        <a:pt x="0" y="56197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 rot="10405522">
                  <a:off x="2963337" y="3714698"/>
                  <a:ext cx="769616" cy="187278"/>
                </a:xfrm>
                <a:custGeom>
                  <a:avLst/>
                  <a:gdLst>
                    <a:gd name="connsiteX0" fmla="*/ 333375 w 1291888"/>
                    <a:gd name="connsiteY0" fmla="*/ 0 h 601181"/>
                    <a:gd name="connsiteX1" fmla="*/ 1254919 w 1291888"/>
                    <a:gd name="connsiteY1" fmla="*/ 235743 h 601181"/>
                    <a:gd name="connsiteX2" fmla="*/ 97631 w 1291888"/>
                    <a:gd name="connsiteY2" fmla="*/ 292893 h 601181"/>
                    <a:gd name="connsiteX3" fmla="*/ 171450 w 1291888"/>
                    <a:gd name="connsiteY3" fmla="*/ 381000 h 601181"/>
                    <a:gd name="connsiteX4" fmla="*/ 450056 w 1291888"/>
                    <a:gd name="connsiteY4" fmla="*/ 421481 h 601181"/>
                    <a:gd name="connsiteX5" fmla="*/ 716756 w 1291888"/>
                    <a:gd name="connsiteY5" fmla="*/ 421481 h 601181"/>
                    <a:gd name="connsiteX6" fmla="*/ 983456 w 1291888"/>
                    <a:gd name="connsiteY6" fmla="*/ 464343 h 601181"/>
                    <a:gd name="connsiteX7" fmla="*/ 1273969 w 1291888"/>
                    <a:gd name="connsiteY7" fmla="*/ 450056 h 601181"/>
                    <a:gd name="connsiteX8" fmla="*/ 1250156 w 1291888"/>
                    <a:gd name="connsiteY8" fmla="*/ 502443 h 601181"/>
                    <a:gd name="connsiteX9" fmla="*/ 1164431 w 1291888"/>
                    <a:gd name="connsiteY9" fmla="*/ 535781 h 601181"/>
                    <a:gd name="connsiteX10" fmla="*/ 1088231 w 1291888"/>
                    <a:gd name="connsiteY10" fmla="*/ 550068 h 601181"/>
                    <a:gd name="connsiteX11" fmla="*/ 1045369 w 1291888"/>
                    <a:gd name="connsiteY11" fmla="*/ 557212 h 601181"/>
                    <a:gd name="connsiteX12" fmla="*/ 1112044 w 1291888"/>
                    <a:gd name="connsiteY12" fmla="*/ 564356 h 601181"/>
                    <a:gd name="connsiteX13" fmla="*/ 631031 w 1291888"/>
                    <a:gd name="connsiteY13" fmla="*/ 557212 h 601181"/>
                    <a:gd name="connsiteX14" fmla="*/ 333375 w 1291888"/>
                    <a:gd name="connsiteY14" fmla="*/ 600075 h 601181"/>
                    <a:gd name="connsiteX15" fmla="*/ 142875 w 1291888"/>
                    <a:gd name="connsiteY15" fmla="*/ 504825 h 601181"/>
                    <a:gd name="connsiteX16" fmla="*/ 30956 w 1291888"/>
                    <a:gd name="connsiteY16" fmla="*/ 511968 h 601181"/>
                    <a:gd name="connsiteX17" fmla="*/ 0 w 1291888"/>
                    <a:gd name="connsiteY17" fmla="*/ 561975 h 601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1888" h="601181">
                      <a:moveTo>
                        <a:pt x="333375" y="0"/>
                      </a:moveTo>
                      <a:cubicBezTo>
                        <a:pt x="813792" y="93464"/>
                        <a:pt x="1294210" y="186928"/>
                        <a:pt x="1254919" y="235743"/>
                      </a:cubicBezTo>
                      <a:cubicBezTo>
                        <a:pt x="1215628" y="284558"/>
                        <a:pt x="278209" y="268684"/>
                        <a:pt x="97631" y="292893"/>
                      </a:cubicBezTo>
                      <a:cubicBezTo>
                        <a:pt x="-82947" y="317103"/>
                        <a:pt x="112712" y="359569"/>
                        <a:pt x="171450" y="381000"/>
                      </a:cubicBezTo>
                      <a:cubicBezTo>
                        <a:pt x="230188" y="402431"/>
                        <a:pt x="359172" y="414734"/>
                        <a:pt x="450056" y="421481"/>
                      </a:cubicBezTo>
                      <a:cubicBezTo>
                        <a:pt x="540940" y="428228"/>
                        <a:pt x="627856" y="414337"/>
                        <a:pt x="716756" y="421481"/>
                      </a:cubicBezTo>
                      <a:cubicBezTo>
                        <a:pt x="805656" y="428625"/>
                        <a:pt x="890587" y="459581"/>
                        <a:pt x="983456" y="464343"/>
                      </a:cubicBezTo>
                      <a:cubicBezTo>
                        <a:pt x="1076325" y="469105"/>
                        <a:pt x="1229519" y="443706"/>
                        <a:pt x="1273969" y="450056"/>
                      </a:cubicBezTo>
                      <a:cubicBezTo>
                        <a:pt x="1318419" y="456406"/>
                        <a:pt x="1268412" y="488155"/>
                        <a:pt x="1250156" y="502443"/>
                      </a:cubicBezTo>
                      <a:cubicBezTo>
                        <a:pt x="1231900" y="516731"/>
                        <a:pt x="1191418" y="527844"/>
                        <a:pt x="1164431" y="535781"/>
                      </a:cubicBezTo>
                      <a:cubicBezTo>
                        <a:pt x="1137444" y="543718"/>
                        <a:pt x="1108075" y="546496"/>
                        <a:pt x="1088231" y="550068"/>
                      </a:cubicBezTo>
                      <a:cubicBezTo>
                        <a:pt x="1068387" y="553640"/>
                        <a:pt x="1041400" y="554831"/>
                        <a:pt x="1045369" y="557212"/>
                      </a:cubicBezTo>
                      <a:cubicBezTo>
                        <a:pt x="1049338" y="559593"/>
                        <a:pt x="1181100" y="564356"/>
                        <a:pt x="1112044" y="564356"/>
                      </a:cubicBezTo>
                      <a:cubicBezTo>
                        <a:pt x="1042988" y="564356"/>
                        <a:pt x="760809" y="551259"/>
                        <a:pt x="631031" y="557212"/>
                      </a:cubicBezTo>
                      <a:cubicBezTo>
                        <a:pt x="501253" y="563165"/>
                        <a:pt x="414734" y="608806"/>
                        <a:pt x="333375" y="600075"/>
                      </a:cubicBezTo>
                      <a:cubicBezTo>
                        <a:pt x="252016" y="591344"/>
                        <a:pt x="193278" y="519510"/>
                        <a:pt x="142875" y="504825"/>
                      </a:cubicBezTo>
                      <a:cubicBezTo>
                        <a:pt x="92472" y="490141"/>
                        <a:pt x="54768" y="502443"/>
                        <a:pt x="30956" y="511968"/>
                      </a:cubicBezTo>
                      <a:cubicBezTo>
                        <a:pt x="7143" y="521493"/>
                        <a:pt x="3571" y="541734"/>
                        <a:pt x="0" y="56197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 rot="18463677">
                  <a:off x="5321431" y="2789060"/>
                  <a:ext cx="842433" cy="247785"/>
                </a:xfrm>
                <a:custGeom>
                  <a:avLst/>
                  <a:gdLst>
                    <a:gd name="connsiteX0" fmla="*/ 333375 w 1291888"/>
                    <a:gd name="connsiteY0" fmla="*/ 0 h 601181"/>
                    <a:gd name="connsiteX1" fmla="*/ 1254919 w 1291888"/>
                    <a:gd name="connsiteY1" fmla="*/ 235743 h 601181"/>
                    <a:gd name="connsiteX2" fmla="*/ 97631 w 1291888"/>
                    <a:gd name="connsiteY2" fmla="*/ 292893 h 601181"/>
                    <a:gd name="connsiteX3" fmla="*/ 171450 w 1291888"/>
                    <a:gd name="connsiteY3" fmla="*/ 381000 h 601181"/>
                    <a:gd name="connsiteX4" fmla="*/ 450056 w 1291888"/>
                    <a:gd name="connsiteY4" fmla="*/ 421481 h 601181"/>
                    <a:gd name="connsiteX5" fmla="*/ 716756 w 1291888"/>
                    <a:gd name="connsiteY5" fmla="*/ 421481 h 601181"/>
                    <a:gd name="connsiteX6" fmla="*/ 983456 w 1291888"/>
                    <a:gd name="connsiteY6" fmla="*/ 464343 h 601181"/>
                    <a:gd name="connsiteX7" fmla="*/ 1273969 w 1291888"/>
                    <a:gd name="connsiteY7" fmla="*/ 450056 h 601181"/>
                    <a:gd name="connsiteX8" fmla="*/ 1250156 w 1291888"/>
                    <a:gd name="connsiteY8" fmla="*/ 502443 h 601181"/>
                    <a:gd name="connsiteX9" fmla="*/ 1164431 w 1291888"/>
                    <a:gd name="connsiteY9" fmla="*/ 535781 h 601181"/>
                    <a:gd name="connsiteX10" fmla="*/ 1088231 w 1291888"/>
                    <a:gd name="connsiteY10" fmla="*/ 550068 h 601181"/>
                    <a:gd name="connsiteX11" fmla="*/ 1045369 w 1291888"/>
                    <a:gd name="connsiteY11" fmla="*/ 557212 h 601181"/>
                    <a:gd name="connsiteX12" fmla="*/ 1112044 w 1291888"/>
                    <a:gd name="connsiteY12" fmla="*/ 564356 h 601181"/>
                    <a:gd name="connsiteX13" fmla="*/ 631031 w 1291888"/>
                    <a:gd name="connsiteY13" fmla="*/ 557212 h 601181"/>
                    <a:gd name="connsiteX14" fmla="*/ 333375 w 1291888"/>
                    <a:gd name="connsiteY14" fmla="*/ 600075 h 601181"/>
                    <a:gd name="connsiteX15" fmla="*/ 142875 w 1291888"/>
                    <a:gd name="connsiteY15" fmla="*/ 504825 h 601181"/>
                    <a:gd name="connsiteX16" fmla="*/ 30956 w 1291888"/>
                    <a:gd name="connsiteY16" fmla="*/ 511968 h 601181"/>
                    <a:gd name="connsiteX17" fmla="*/ 0 w 1291888"/>
                    <a:gd name="connsiteY17" fmla="*/ 561975 h 601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1888" h="601181">
                      <a:moveTo>
                        <a:pt x="333375" y="0"/>
                      </a:moveTo>
                      <a:cubicBezTo>
                        <a:pt x="813792" y="93464"/>
                        <a:pt x="1294210" y="186928"/>
                        <a:pt x="1254919" y="235743"/>
                      </a:cubicBezTo>
                      <a:cubicBezTo>
                        <a:pt x="1215628" y="284558"/>
                        <a:pt x="278209" y="268684"/>
                        <a:pt x="97631" y="292893"/>
                      </a:cubicBezTo>
                      <a:cubicBezTo>
                        <a:pt x="-82947" y="317103"/>
                        <a:pt x="112712" y="359569"/>
                        <a:pt x="171450" y="381000"/>
                      </a:cubicBezTo>
                      <a:cubicBezTo>
                        <a:pt x="230188" y="402431"/>
                        <a:pt x="359172" y="414734"/>
                        <a:pt x="450056" y="421481"/>
                      </a:cubicBezTo>
                      <a:cubicBezTo>
                        <a:pt x="540940" y="428228"/>
                        <a:pt x="627856" y="414337"/>
                        <a:pt x="716756" y="421481"/>
                      </a:cubicBezTo>
                      <a:cubicBezTo>
                        <a:pt x="805656" y="428625"/>
                        <a:pt x="890587" y="459581"/>
                        <a:pt x="983456" y="464343"/>
                      </a:cubicBezTo>
                      <a:cubicBezTo>
                        <a:pt x="1076325" y="469105"/>
                        <a:pt x="1229519" y="443706"/>
                        <a:pt x="1273969" y="450056"/>
                      </a:cubicBezTo>
                      <a:cubicBezTo>
                        <a:pt x="1318419" y="456406"/>
                        <a:pt x="1268412" y="488155"/>
                        <a:pt x="1250156" y="502443"/>
                      </a:cubicBezTo>
                      <a:cubicBezTo>
                        <a:pt x="1231900" y="516731"/>
                        <a:pt x="1191418" y="527844"/>
                        <a:pt x="1164431" y="535781"/>
                      </a:cubicBezTo>
                      <a:cubicBezTo>
                        <a:pt x="1137444" y="543718"/>
                        <a:pt x="1108075" y="546496"/>
                        <a:pt x="1088231" y="550068"/>
                      </a:cubicBezTo>
                      <a:cubicBezTo>
                        <a:pt x="1068387" y="553640"/>
                        <a:pt x="1041400" y="554831"/>
                        <a:pt x="1045369" y="557212"/>
                      </a:cubicBezTo>
                      <a:cubicBezTo>
                        <a:pt x="1049338" y="559593"/>
                        <a:pt x="1181100" y="564356"/>
                        <a:pt x="1112044" y="564356"/>
                      </a:cubicBezTo>
                      <a:cubicBezTo>
                        <a:pt x="1042988" y="564356"/>
                        <a:pt x="760809" y="551259"/>
                        <a:pt x="631031" y="557212"/>
                      </a:cubicBezTo>
                      <a:cubicBezTo>
                        <a:pt x="501253" y="563165"/>
                        <a:pt x="414734" y="608806"/>
                        <a:pt x="333375" y="600075"/>
                      </a:cubicBezTo>
                      <a:cubicBezTo>
                        <a:pt x="252016" y="591344"/>
                        <a:pt x="193278" y="519510"/>
                        <a:pt x="142875" y="504825"/>
                      </a:cubicBezTo>
                      <a:cubicBezTo>
                        <a:pt x="92472" y="490141"/>
                        <a:pt x="54768" y="502443"/>
                        <a:pt x="30956" y="511968"/>
                      </a:cubicBezTo>
                      <a:cubicBezTo>
                        <a:pt x="7143" y="521493"/>
                        <a:pt x="3571" y="541734"/>
                        <a:pt x="0" y="56197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 rot="3600000">
                <a:off x="2812346" y="1368101"/>
                <a:ext cx="4016909" cy="3977138"/>
                <a:chOff x="2563546" y="1440431"/>
                <a:chExt cx="4016909" cy="3977138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151809" y="2022869"/>
                  <a:ext cx="2840383" cy="2812262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3151809" y="1988820"/>
                  <a:ext cx="2860374" cy="284631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2563546" y="3429000"/>
                  <a:ext cx="4016909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572001" y="1440431"/>
                  <a:ext cx="0" cy="397713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 rot="18124945">
              <a:off x="4580099" y="1800304"/>
              <a:ext cx="440624" cy="655667"/>
              <a:chOff x="1299338" y="2482313"/>
              <a:chExt cx="326909" cy="423198"/>
            </a:xfrm>
          </p:grpSpPr>
          <p:sp>
            <p:nvSpPr>
              <p:cNvPr id="172" name="Oval 171"/>
              <p:cNvSpPr/>
              <p:nvPr/>
            </p:nvSpPr>
            <p:spPr>
              <a:xfrm rot="8135817">
                <a:off x="1564872" y="2482313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 rot="8135817">
                <a:off x="1556957" y="2745788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Freeform 173"/>
              <p:cNvSpPr/>
              <p:nvPr/>
            </p:nvSpPr>
            <p:spPr>
              <a:xfrm rot="18935817">
                <a:off x="1299338" y="2859792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17300893">
              <a:off x="3856070" y="2487771"/>
              <a:ext cx="440624" cy="655667"/>
              <a:chOff x="1299338" y="2482313"/>
              <a:chExt cx="326909" cy="423198"/>
            </a:xfrm>
          </p:grpSpPr>
          <p:sp>
            <p:nvSpPr>
              <p:cNvPr id="176" name="Oval 175"/>
              <p:cNvSpPr/>
              <p:nvPr/>
            </p:nvSpPr>
            <p:spPr>
              <a:xfrm rot="8135817">
                <a:off x="1564872" y="2482313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 rot="8135817">
                <a:off x="1556957" y="2745788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Freeform 177"/>
              <p:cNvSpPr/>
              <p:nvPr/>
            </p:nvSpPr>
            <p:spPr>
              <a:xfrm rot="18935817">
                <a:off x="1299338" y="2859792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 rot="18755156">
              <a:off x="3462025" y="3291567"/>
              <a:ext cx="440624" cy="655667"/>
              <a:chOff x="1299338" y="2482313"/>
              <a:chExt cx="326909" cy="423198"/>
            </a:xfrm>
          </p:grpSpPr>
          <p:sp>
            <p:nvSpPr>
              <p:cNvPr id="180" name="Oval 179"/>
              <p:cNvSpPr/>
              <p:nvPr/>
            </p:nvSpPr>
            <p:spPr>
              <a:xfrm rot="8135817">
                <a:off x="1564872" y="2482313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 rot="8135817">
                <a:off x="1556957" y="2745788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Freeform 181"/>
              <p:cNvSpPr/>
              <p:nvPr/>
            </p:nvSpPr>
            <p:spPr>
              <a:xfrm rot="18935817">
                <a:off x="1299338" y="2859792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 rot="2724168">
              <a:off x="4046055" y="3865533"/>
              <a:ext cx="440624" cy="655667"/>
              <a:chOff x="1299338" y="2482313"/>
              <a:chExt cx="326909" cy="423198"/>
            </a:xfrm>
          </p:grpSpPr>
          <p:sp>
            <p:nvSpPr>
              <p:cNvPr id="184" name="Oval 183"/>
              <p:cNvSpPr/>
              <p:nvPr/>
            </p:nvSpPr>
            <p:spPr>
              <a:xfrm rot="8135817">
                <a:off x="1564872" y="2482313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 rot="8135817">
                <a:off x="1556957" y="2745788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Freeform 185"/>
              <p:cNvSpPr/>
              <p:nvPr/>
            </p:nvSpPr>
            <p:spPr>
              <a:xfrm rot="18935817">
                <a:off x="1299338" y="2859792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 rot="11613997">
              <a:off x="4989102" y="3890784"/>
              <a:ext cx="440624" cy="655667"/>
              <a:chOff x="1299338" y="2482313"/>
              <a:chExt cx="326909" cy="423198"/>
            </a:xfrm>
          </p:grpSpPr>
          <p:sp>
            <p:nvSpPr>
              <p:cNvPr id="188" name="Oval 187"/>
              <p:cNvSpPr/>
              <p:nvPr/>
            </p:nvSpPr>
            <p:spPr>
              <a:xfrm rot="8135817">
                <a:off x="1564872" y="2482313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9" name="Straight Connector 188"/>
              <p:cNvCxnSpPr/>
              <p:nvPr/>
            </p:nvCxnSpPr>
            <p:spPr>
              <a:xfrm rot="8135817">
                <a:off x="1556957" y="2745788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Freeform 189"/>
              <p:cNvSpPr/>
              <p:nvPr/>
            </p:nvSpPr>
            <p:spPr>
              <a:xfrm rot="18935817">
                <a:off x="1299338" y="2859792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899221">
              <a:off x="5172428" y="2782778"/>
              <a:ext cx="440624" cy="655667"/>
              <a:chOff x="1299338" y="2482313"/>
              <a:chExt cx="326909" cy="423198"/>
            </a:xfrm>
          </p:grpSpPr>
          <p:sp>
            <p:nvSpPr>
              <p:cNvPr id="192" name="Oval 191"/>
              <p:cNvSpPr/>
              <p:nvPr/>
            </p:nvSpPr>
            <p:spPr>
              <a:xfrm rot="8135817">
                <a:off x="1564872" y="2482313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 rot="8135817">
                <a:off x="1556957" y="2745788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Freeform 193"/>
              <p:cNvSpPr/>
              <p:nvPr/>
            </p:nvSpPr>
            <p:spPr>
              <a:xfrm rot="18935817">
                <a:off x="1299338" y="2859792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 rot="12972524">
              <a:off x="4476864" y="3173944"/>
              <a:ext cx="440624" cy="655667"/>
              <a:chOff x="1299338" y="2482313"/>
              <a:chExt cx="326909" cy="423198"/>
            </a:xfrm>
          </p:grpSpPr>
          <p:sp>
            <p:nvSpPr>
              <p:cNvPr id="196" name="Oval 195"/>
              <p:cNvSpPr/>
              <p:nvPr/>
            </p:nvSpPr>
            <p:spPr>
              <a:xfrm rot="8135817">
                <a:off x="1564872" y="2482313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 rot="8135817">
                <a:off x="1556957" y="2745788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Freeform 197"/>
              <p:cNvSpPr/>
              <p:nvPr/>
            </p:nvSpPr>
            <p:spPr>
              <a:xfrm rot="18935817">
                <a:off x="1299338" y="2859792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5796929" y="3754465"/>
              <a:ext cx="440624" cy="655667"/>
              <a:chOff x="1299338" y="2482313"/>
              <a:chExt cx="326909" cy="423198"/>
            </a:xfrm>
          </p:grpSpPr>
          <p:sp>
            <p:nvSpPr>
              <p:cNvPr id="200" name="Oval 199"/>
              <p:cNvSpPr/>
              <p:nvPr/>
            </p:nvSpPr>
            <p:spPr>
              <a:xfrm rot="8135817">
                <a:off x="1564872" y="2482313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1" name="Straight Connector 200"/>
              <p:cNvCxnSpPr/>
              <p:nvPr/>
            </p:nvCxnSpPr>
            <p:spPr>
              <a:xfrm rot="8135817">
                <a:off x="1556957" y="2745788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Freeform 201"/>
              <p:cNvSpPr/>
              <p:nvPr/>
            </p:nvSpPr>
            <p:spPr>
              <a:xfrm rot="18935817">
                <a:off x="1299338" y="2859792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 rot="15826623">
              <a:off x="5985514" y="2666992"/>
              <a:ext cx="440624" cy="655667"/>
              <a:chOff x="1299338" y="2482313"/>
              <a:chExt cx="326909" cy="423198"/>
            </a:xfrm>
          </p:grpSpPr>
          <p:sp>
            <p:nvSpPr>
              <p:cNvPr id="204" name="Oval 203"/>
              <p:cNvSpPr/>
              <p:nvPr/>
            </p:nvSpPr>
            <p:spPr>
              <a:xfrm rot="8135817">
                <a:off x="1564872" y="2482313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 rot="8135817">
                <a:off x="1556957" y="2745788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reeform 205"/>
              <p:cNvSpPr/>
              <p:nvPr/>
            </p:nvSpPr>
            <p:spPr>
              <a:xfrm rot="18935817">
                <a:off x="1299338" y="2859792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 rot="13840612">
              <a:off x="5377101" y="1956313"/>
              <a:ext cx="440624" cy="655667"/>
              <a:chOff x="1299338" y="2482313"/>
              <a:chExt cx="326909" cy="423198"/>
            </a:xfrm>
          </p:grpSpPr>
          <p:sp>
            <p:nvSpPr>
              <p:cNvPr id="208" name="Oval 207"/>
              <p:cNvSpPr/>
              <p:nvPr/>
            </p:nvSpPr>
            <p:spPr>
              <a:xfrm rot="8135817">
                <a:off x="1564872" y="2482313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 rot="8135817">
                <a:off x="1556957" y="2745788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Freeform 209"/>
              <p:cNvSpPr/>
              <p:nvPr/>
            </p:nvSpPr>
            <p:spPr>
              <a:xfrm rot="18935817">
                <a:off x="1299338" y="2859792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Osborne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Mohsin Hanid</dc:creator>
  <cp:lastModifiedBy>Mohsin Hanid</cp:lastModifiedBy>
  <cp:revision>13</cp:revision>
  <dcterms:created xsi:type="dcterms:W3CDTF">2017-05-31T12:40:03Z</dcterms:created>
  <dcterms:modified xsi:type="dcterms:W3CDTF">2017-05-31T15:16:09Z</dcterms:modified>
</cp:coreProperties>
</file>