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A9"/>
    <a:srgbClr val="FF9900"/>
    <a:srgbClr val="FFCC00"/>
    <a:srgbClr val="000000"/>
    <a:srgbClr val="FC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539" autoAdjust="0"/>
    <p:restoredTop sz="94660"/>
  </p:normalViewPr>
  <p:slideViewPr>
    <p:cSldViewPr>
      <p:cViewPr>
        <p:scale>
          <a:sx n="75" d="100"/>
          <a:sy n="75" d="100"/>
        </p:scale>
        <p:origin x="2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3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9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1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49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5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7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2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7B40-2E48-4107-8E66-70DD49EF9BE6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2D87-0AE3-4681-AE24-847DFCA8F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0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331595" y="6000194"/>
            <a:ext cx="255984" cy="366632"/>
            <a:chOff x="4129228" y="5636419"/>
            <a:chExt cx="678675" cy="972030"/>
          </a:xfrm>
        </p:grpSpPr>
        <p:sp>
          <p:nvSpPr>
            <p:cNvPr id="21" name="Freeform 20"/>
            <p:cNvSpPr/>
            <p:nvPr/>
          </p:nvSpPr>
          <p:spPr>
            <a:xfrm>
              <a:off x="4129228" y="5639828"/>
              <a:ext cx="678675" cy="968621"/>
            </a:xfrm>
            <a:custGeom>
              <a:avLst/>
              <a:gdLst>
                <a:gd name="connsiteX0" fmla="*/ 352285 w 678675"/>
                <a:gd name="connsiteY0" fmla="*/ 201378 h 968621"/>
                <a:gd name="connsiteX1" fmla="*/ 657085 w 678675"/>
                <a:gd name="connsiteY1" fmla="*/ 441885 h 968621"/>
                <a:gd name="connsiteX2" fmla="*/ 652322 w 678675"/>
                <a:gd name="connsiteY2" fmla="*/ 849078 h 968621"/>
                <a:gd name="connsiteX3" fmla="*/ 678516 w 678675"/>
                <a:gd name="connsiteY3" fmla="*/ 968141 h 968621"/>
                <a:gd name="connsiteX4" fmla="*/ 638035 w 678675"/>
                <a:gd name="connsiteY4" fmla="*/ 889560 h 968621"/>
                <a:gd name="connsiteX5" fmla="*/ 502303 w 678675"/>
                <a:gd name="connsiteY5" fmla="*/ 853841 h 968621"/>
                <a:gd name="connsiteX6" fmla="*/ 352285 w 678675"/>
                <a:gd name="connsiteY6" fmla="*/ 822885 h 968621"/>
                <a:gd name="connsiteX7" fmla="*/ 264178 w 678675"/>
                <a:gd name="connsiteY7" fmla="*/ 763353 h 968621"/>
                <a:gd name="connsiteX8" fmla="*/ 52247 w 678675"/>
                <a:gd name="connsiteY8" fmla="*/ 537135 h 968621"/>
                <a:gd name="connsiteX9" fmla="*/ 66535 w 678675"/>
                <a:gd name="connsiteY9" fmla="*/ 220428 h 968621"/>
                <a:gd name="connsiteX10" fmla="*/ 54628 w 678675"/>
                <a:gd name="connsiteY10" fmla="*/ 65647 h 968621"/>
                <a:gd name="connsiteX11" fmla="*/ 16528 w 678675"/>
                <a:gd name="connsiteY11" fmla="*/ 6116 h 968621"/>
                <a:gd name="connsiteX12" fmla="*/ 352285 w 678675"/>
                <a:gd name="connsiteY12" fmla="*/ 201378 h 96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8675" h="968621">
                  <a:moveTo>
                    <a:pt x="352285" y="201378"/>
                  </a:moveTo>
                  <a:cubicBezTo>
                    <a:pt x="459045" y="274006"/>
                    <a:pt x="607079" y="333935"/>
                    <a:pt x="657085" y="441885"/>
                  </a:cubicBezTo>
                  <a:cubicBezTo>
                    <a:pt x="707091" y="549835"/>
                    <a:pt x="648750" y="761369"/>
                    <a:pt x="652322" y="849078"/>
                  </a:cubicBezTo>
                  <a:cubicBezTo>
                    <a:pt x="655894" y="936787"/>
                    <a:pt x="680897" y="961394"/>
                    <a:pt x="678516" y="968141"/>
                  </a:cubicBezTo>
                  <a:cubicBezTo>
                    <a:pt x="676135" y="974888"/>
                    <a:pt x="667404" y="908610"/>
                    <a:pt x="638035" y="889560"/>
                  </a:cubicBezTo>
                  <a:cubicBezTo>
                    <a:pt x="608666" y="870510"/>
                    <a:pt x="549928" y="864953"/>
                    <a:pt x="502303" y="853841"/>
                  </a:cubicBezTo>
                  <a:cubicBezTo>
                    <a:pt x="454678" y="842729"/>
                    <a:pt x="391972" y="837966"/>
                    <a:pt x="352285" y="822885"/>
                  </a:cubicBezTo>
                  <a:cubicBezTo>
                    <a:pt x="312598" y="807804"/>
                    <a:pt x="314184" y="810978"/>
                    <a:pt x="264178" y="763353"/>
                  </a:cubicBezTo>
                  <a:cubicBezTo>
                    <a:pt x="214172" y="715728"/>
                    <a:pt x="85187" y="627623"/>
                    <a:pt x="52247" y="537135"/>
                  </a:cubicBezTo>
                  <a:cubicBezTo>
                    <a:pt x="19306" y="446648"/>
                    <a:pt x="66138" y="299009"/>
                    <a:pt x="66535" y="220428"/>
                  </a:cubicBezTo>
                  <a:cubicBezTo>
                    <a:pt x="66932" y="141847"/>
                    <a:pt x="62962" y="101366"/>
                    <a:pt x="54628" y="65647"/>
                  </a:cubicBezTo>
                  <a:cubicBezTo>
                    <a:pt x="46294" y="29928"/>
                    <a:pt x="-33875" y="-16903"/>
                    <a:pt x="16528" y="6116"/>
                  </a:cubicBezTo>
                  <a:cubicBezTo>
                    <a:pt x="66931" y="29135"/>
                    <a:pt x="245525" y="128750"/>
                    <a:pt x="352285" y="201378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131469" y="5636419"/>
              <a:ext cx="652462" cy="900112"/>
            </a:xfrm>
            <a:custGeom>
              <a:avLst/>
              <a:gdLst>
                <a:gd name="connsiteX0" fmla="*/ 0 w 652462"/>
                <a:gd name="connsiteY0" fmla="*/ 0 h 900112"/>
                <a:gd name="connsiteX1" fmla="*/ 390525 w 652462"/>
                <a:gd name="connsiteY1" fmla="*/ 473869 h 900112"/>
                <a:gd name="connsiteX2" fmla="*/ 652462 w 652462"/>
                <a:gd name="connsiteY2" fmla="*/ 900112 h 90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462" h="900112">
                  <a:moveTo>
                    <a:pt x="0" y="0"/>
                  </a:moveTo>
                  <a:cubicBezTo>
                    <a:pt x="140890" y="161925"/>
                    <a:pt x="281781" y="323850"/>
                    <a:pt x="390525" y="473869"/>
                  </a:cubicBezTo>
                  <a:cubicBezTo>
                    <a:pt x="499269" y="623888"/>
                    <a:pt x="606821" y="837009"/>
                    <a:pt x="652462" y="900112"/>
                  </a:cubicBezTo>
                </a:path>
              </a:pathLst>
            </a:cu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24338" y="6010275"/>
              <a:ext cx="195262" cy="11906"/>
            </a:xfrm>
            <a:custGeom>
              <a:avLst/>
              <a:gdLst>
                <a:gd name="connsiteX0" fmla="*/ 195262 w 195262"/>
                <a:gd name="connsiteY0" fmla="*/ 0 h 11906"/>
                <a:gd name="connsiteX1" fmla="*/ 0 w 195262"/>
                <a:gd name="connsiteY1" fmla="*/ 11906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262" h="11906">
                  <a:moveTo>
                    <a:pt x="195262" y="0"/>
                  </a:moveTo>
                  <a:cubicBezTo>
                    <a:pt x="106164" y="3968"/>
                    <a:pt x="17066" y="7937"/>
                    <a:pt x="0" y="11906"/>
                  </a:cubicBezTo>
                </a:path>
              </a:pathLst>
            </a:cu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06164" y="6125328"/>
              <a:ext cx="195262" cy="11906"/>
            </a:xfrm>
            <a:custGeom>
              <a:avLst/>
              <a:gdLst>
                <a:gd name="connsiteX0" fmla="*/ 195262 w 195262"/>
                <a:gd name="connsiteY0" fmla="*/ 0 h 11906"/>
                <a:gd name="connsiteX1" fmla="*/ 0 w 195262"/>
                <a:gd name="connsiteY1" fmla="*/ 11906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262" h="11906">
                  <a:moveTo>
                    <a:pt x="195262" y="0"/>
                  </a:moveTo>
                  <a:cubicBezTo>
                    <a:pt x="106164" y="3968"/>
                    <a:pt x="17066" y="7937"/>
                    <a:pt x="0" y="11906"/>
                  </a:cubicBezTo>
                </a:path>
              </a:pathLst>
            </a:cu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403795" y="6309360"/>
              <a:ext cx="195262" cy="11906"/>
            </a:xfrm>
            <a:custGeom>
              <a:avLst/>
              <a:gdLst>
                <a:gd name="connsiteX0" fmla="*/ 195262 w 195262"/>
                <a:gd name="connsiteY0" fmla="*/ 0 h 11906"/>
                <a:gd name="connsiteX1" fmla="*/ 0 w 195262"/>
                <a:gd name="connsiteY1" fmla="*/ 11906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262" h="11906">
                  <a:moveTo>
                    <a:pt x="195262" y="0"/>
                  </a:moveTo>
                  <a:cubicBezTo>
                    <a:pt x="106164" y="3968"/>
                    <a:pt x="17066" y="7937"/>
                    <a:pt x="0" y="11906"/>
                  </a:cubicBezTo>
                </a:path>
              </a:pathLst>
            </a:cu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 27"/>
            <p:cNvSpPr/>
            <p:nvPr/>
          </p:nvSpPr>
          <p:spPr>
            <a:xfrm rot="18488912">
              <a:off x="4496615" y="5980349"/>
              <a:ext cx="109645" cy="9851"/>
            </a:xfrm>
            <a:custGeom>
              <a:avLst/>
              <a:gdLst>
                <a:gd name="connsiteX0" fmla="*/ 195262 w 195262"/>
                <a:gd name="connsiteY0" fmla="*/ 0 h 11906"/>
                <a:gd name="connsiteX1" fmla="*/ 0 w 195262"/>
                <a:gd name="connsiteY1" fmla="*/ 11906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262" h="11906">
                  <a:moveTo>
                    <a:pt x="195262" y="0"/>
                  </a:moveTo>
                  <a:cubicBezTo>
                    <a:pt x="106164" y="3968"/>
                    <a:pt x="17066" y="7937"/>
                    <a:pt x="0" y="11906"/>
                  </a:cubicBezTo>
                </a:path>
              </a:pathLst>
            </a:cu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 28"/>
            <p:cNvSpPr/>
            <p:nvPr/>
          </p:nvSpPr>
          <p:spPr>
            <a:xfrm rot="18488912">
              <a:off x="4676072" y="6279434"/>
              <a:ext cx="109645" cy="9851"/>
            </a:xfrm>
            <a:custGeom>
              <a:avLst/>
              <a:gdLst>
                <a:gd name="connsiteX0" fmla="*/ 195262 w 195262"/>
                <a:gd name="connsiteY0" fmla="*/ 0 h 11906"/>
                <a:gd name="connsiteX1" fmla="*/ 0 w 195262"/>
                <a:gd name="connsiteY1" fmla="*/ 11906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262" h="11906">
                  <a:moveTo>
                    <a:pt x="195262" y="0"/>
                  </a:moveTo>
                  <a:cubicBezTo>
                    <a:pt x="106164" y="3968"/>
                    <a:pt x="17066" y="7937"/>
                    <a:pt x="0" y="11906"/>
                  </a:cubicBezTo>
                </a:path>
              </a:pathLst>
            </a:cu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 29"/>
            <p:cNvSpPr/>
            <p:nvPr/>
          </p:nvSpPr>
          <p:spPr>
            <a:xfrm rot="18488912">
              <a:off x="4576851" y="6086153"/>
              <a:ext cx="109645" cy="9851"/>
            </a:xfrm>
            <a:custGeom>
              <a:avLst/>
              <a:gdLst>
                <a:gd name="connsiteX0" fmla="*/ 195262 w 195262"/>
                <a:gd name="connsiteY0" fmla="*/ 0 h 11906"/>
                <a:gd name="connsiteX1" fmla="*/ 0 w 195262"/>
                <a:gd name="connsiteY1" fmla="*/ 11906 h 1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262" h="11906">
                  <a:moveTo>
                    <a:pt x="195262" y="0"/>
                  </a:moveTo>
                  <a:cubicBezTo>
                    <a:pt x="106164" y="3968"/>
                    <a:pt x="17066" y="7937"/>
                    <a:pt x="0" y="11906"/>
                  </a:cubicBezTo>
                </a:path>
              </a:pathLst>
            </a:custGeom>
            <a:noFill/>
            <a:ln w="635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563546" y="1440431"/>
            <a:ext cx="4016909" cy="3977138"/>
            <a:chOff x="2563546" y="1440431"/>
            <a:chExt cx="4016909" cy="3977138"/>
          </a:xfrm>
        </p:grpSpPr>
        <p:sp>
          <p:nvSpPr>
            <p:cNvPr id="5" name="Oval 4"/>
            <p:cNvSpPr/>
            <p:nvPr/>
          </p:nvSpPr>
          <p:spPr>
            <a:xfrm>
              <a:off x="2563546" y="1440431"/>
              <a:ext cx="4016909" cy="3977138"/>
            </a:xfrm>
            <a:prstGeom prst="ellipse">
              <a:avLst/>
            </a:prstGeom>
            <a:solidFill>
              <a:srgbClr val="FBF9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2683500" y="1546881"/>
              <a:ext cx="3753156" cy="3754931"/>
            </a:xfrm>
            <a:custGeom>
              <a:avLst/>
              <a:gdLst>
                <a:gd name="connsiteX0" fmla="*/ 0 w 3746643"/>
                <a:gd name="connsiteY0" fmla="*/ 1873322 h 3746643"/>
                <a:gd name="connsiteX1" fmla="*/ 1873322 w 3746643"/>
                <a:gd name="connsiteY1" fmla="*/ 0 h 3746643"/>
                <a:gd name="connsiteX2" fmla="*/ 3746644 w 3746643"/>
                <a:gd name="connsiteY2" fmla="*/ 1873322 h 3746643"/>
                <a:gd name="connsiteX3" fmla="*/ 1873322 w 3746643"/>
                <a:gd name="connsiteY3" fmla="*/ 3746644 h 3746643"/>
                <a:gd name="connsiteX4" fmla="*/ 0 w 3746643"/>
                <a:gd name="connsiteY4" fmla="*/ 1873322 h 3746643"/>
                <a:gd name="connsiteX0" fmla="*/ 0 w 3830904"/>
                <a:gd name="connsiteY0" fmla="*/ 1903752 h 3777074"/>
                <a:gd name="connsiteX1" fmla="*/ 1873322 w 3830904"/>
                <a:gd name="connsiteY1" fmla="*/ 30430 h 3777074"/>
                <a:gd name="connsiteX2" fmla="*/ 3507588 w 3830904"/>
                <a:gd name="connsiteY2" fmla="*/ 825127 h 3777074"/>
                <a:gd name="connsiteX3" fmla="*/ 3746644 w 3830904"/>
                <a:gd name="connsiteY3" fmla="*/ 1903752 h 3777074"/>
                <a:gd name="connsiteX4" fmla="*/ 1873322 w 3830904"/>
                <a:gd name="connsiteY4" fmla="*/ 3777074 h 3777074"/>
                <a:gd name="connsiteX5" fmla="*/ 0 w 3830904"/>
                <a:gd name="connsiteY5" fmla="*/ 1903752 h 3777074"/>
                <a:gd name="connsiteX0" fmla="*/ 0 w 3794985"/>
                <a:gd name="connsiteY0" fmla="*/ 1903752 h 3777074"/>
                <a:gd name="connsiteX1" fmla="*/ 1873322 w 3794985"/>
                <a:gd name="connsiteY1" fmla="*/ 30430 h 3777074"/>
                <a:gd name="connsiteX2" fmla="*/ 3507588 w 3794985"/>
                <a:gd name="connsiteY2" fmla="*/ 825127 h 3777074"/>
                <a:gd name="connsiteX3" fmla="*/ 3746644 w 3794985"/>
                <a:gd name="connsiteY3" fmla="*/ 1903752 h 3777074"/>
                <a:gd name="connsiteX4" fmla="*/ 1873322 w 3794985"/>
                <a:gd name="connsiteY4" fmla="*/ 3777074 h 3777074"/>
                <a:gd name="connsiteX5" fmla="*/ 0 w 3794985"/>
                <a:gd name="connsiteY5" fmla="*/ 1903752 h 3777074"/>
                <a:gd name="connsiteX0" fmla="*/ 0 w 3746644"/>
                <a:gd name="connsiteY0" fmla="*/ 1903752 h 3777074"/>
                <a:gd name="connsiteX1" fmla="*/ 1873322 w 3746644"/>
                <a:gd name="connsiteY1" fmla="*/ 30430 h 3777074"/>
                <a:gd name="connsiteX2" fmla="*/ 3507588 w 3746644"/>
                <a:gd name="connsiteY2" fmla="*/ 825127 h 3777074"/>
                <a:gd name="connsiteX3" fmla="*/ 3746644 w 3746644"/>
                <a:gd name="connsiteY3" fmla="*/ 1903752 h 3777074"/>
                <a:gd name="connsiteX4" fmla="*/ 1873322 w 3746644"/>
                <a:gd name="connsiteY4" fmla="*/ 3777074 h 3777074"/>
                <a:gd name="connsiteX5" fmla="*/ 0 w 3746644"/>
                <a:gd name="connsiteY5" fmla="*/ 1903752 h 3777074"/>
                <a:gd name="connsiteX0" fmla="*/ 0 w 3746644"/>
                <a:gd name="connsiteY0" fmla="*/ 1914592 h 3787914"/>
                <a:gd name="connsiteX1" fmla="*/ 1873322 w 3746644"/>
                <a:gd name="connsiteY1" fmla="*/ 41270 h 3787914"/>
                <a:gd name="connsiteX2" fmla="*/ 3507588 w 3746644"/>
                <a:gd name="connsiteY2" fmla="*/ 835967 h 3787914"/>
                <a:gd name="connsiteX3" fmla="*/ 3746644 w 3746644"/>
                <a:gd name="connsiteY3" fmla="*/ 1914592 h 3787914"/>
                <a:gd name="connsiteX4" fmla="*/ 1873322 w 3746644"/>
                <a:gd name="connsiteY4" fmla="*/ 3787914 h 3787914"/>
                <a:gd name="connsiteX5" fmla="*/ 0 w 3746644"/>
                <a:gd name="connsiteY5" fmla="*/ 1914592 h 3787914"/>
                <a:gd name="connsiteX0" fmla="*/ 0 w 3746644"/>
                <a:gd name="connsiteY0" fmla="*/ 1897218 h 3770540"/>
                <a:gd name="connsiteX1" fmla="*/ 1873322 w 3746644"/>
                <a:gd name="connsiteY1" fmla="*/ 23896 h 3770540"/>
                <a:gd name="connsiteX2" fmla="*/ 3507588 w 3746644"/>
                <a:gd name="connsiteY2" fmla="*/ 818593 h 3770540"/>
                <a:gd name="connsiteX3" fmla="*/ 3746644 w 3746644"/>
                <a:gd name="connsiteY3" fmla="*/ 1897218 h 3770540"/>
                <a:gd name="connsiteX4" fmla="*/ 1873322 w 3746644"/>
                <a:gd name="connsiteY4" fmla="*/ 3770540 h 3770540"/>
                <a:gd name="connsiteX5" fmla="*/ 0 w 3746644"/>
                <a:gd name="connsiteY5" fmla="*/ 1897218 h 3770540"/>
                <a:gd name="connsiteX0" fmla="*/ 0 w 3746644"/>
                <a:gd name="connsiteY0" fmla="*/ 1897218 h 3770540"/>
                <a:gd name="connsiteX1" fmla="*/ 1873322 w 3746644"/>
                <a:gd name="connsiteY1" fmla="*/ 23896 h 3770540"/>
                <a:gd name="connsiteX2" fmla="*/ 3507588 w 3746644"/>
                <a:gd name="connsiteY2" fmla="*/ 818593 h 3770540"/>
                <a:gd name="connsiteX3" fmla="*/ 3746644 w 3746644"/>
                <a:gd name="connsiteY3" fmla="*/ 1897218 h 3770540"/>
                <a:gd name="connsiteX4" fmla="*/ 1873322 w 3746644"/>
                <a:gd name="connsiteY4" fmla="*/ 3770540 h 3770540"/>
                <a:gd name="connsiteX5" fmla="*/ 0 w 3746644"/>
                <a:gd name="connsiteY5" fmla="*/ 1897218 h 3770540"/>
                <a:gd name="connsiteX0" fmla="*/ 0 w 3746644"/>
                <a:gd name="connsiteY0" fmla="*/ 1905178 h 3778500"/>
                <a:gd name="connsiteX1" fmla="*/ 1873322 w 3746644"/>
                <a:gd name="connsiteY1" fmla="*/ 31856 h 3778500"/>
                <a:gd name="connsiteX2" fmla="*/ 3507588 w 3746644"/>
                <a:gd name="connsiteY2" fmla="*/ 826553 h 3778500"/>
                <a:gd name="connsiteX3" fmla="*/ 3746644 w 3746644"/>
                <a:gd name="connsiteY3" fmla="*/ 1905178 h 3778500"/>
                <a:gd name="connsiteX4" fmla="*/ 1873322 w 3746644"/>
                <a:gd name="connsiteY4" fmla="*/ 3778500 h 3778500"/>
                <a:gd name="connsiteX5" fmla="*/ 0 w 3746644"/>
                <a:gd name="connsiteY5" fmla="*/ 1905178 h 3778500"/>
                <a:gd name="connsiteX0" fmla="*/ 0 w 3746644"/>
                <a:gd name="connsiteY0" fmla="*/ 1905178 h 3819988"/>
                <a:gd name="connsiteX1" fmla="*/ 1873322 w 3746644"/>
                <a:gd name="connsiteY1" fmla="*/ 31856 h 3819988"/>
                <a:gd name="connsiteX2" fmla="*/ 3507588 w 3746644"/>
                <a:gd name="connsiteY2" fmla="*/ 826553 h 3819988"/>
                <a:gd name="connsiteX3" fmla="*/ 3746644 w 3746644"/>
                <a:gd name="connsiteY3" fmla="*/ 1905178 h 3819988"/>
                <a:gd name="connsiteX4" fmla="*/ 3342488 w 3746644"/>
                <a:gd name="connsiteY4" fmla="*/ 3099852 h 3819988"/>
                <a:gd name="connsiteX5" fmla="*/ 1873322 w 3746644"/>
                <a:gd name="connsiteY5" fmla="*/ 3778500 h 3819988"/>
                <a:gd name="connsiteX6" fmla="*/ 0 w 3746644"/>
                <a:gd name="connsiteY6" fmla="*/ 1905178 h 3819988"/>
                <a:gd name="connsiteX0" fmla="*/ 26824 w 3773468"/>
                <a:gd name="connsiteY0" fmla="*/ 1905178 h 3808788"/>
                <a:gd name="connsiteX1" fmla="*/ 1900146 w 3773468"/>
                <a:gd name="connsiteY1" fmla="*/ 31856 h 3808788"/>
                <a:gd name="connsiteX2" fmla="*/ 3534412 w 3773468"/>
                <a:gd name="connsiteY2" fmla="*/ 826553 h 3808788"/>
                <a:gd name="connsiteX3" fmla="*/ 3773468 w 3773468"/>
                <a:gd name="connsiteY3" fmla="*/ 1905178 h 3808788"/>
                <a:gd name="connsiteX4" fmla="*/ 3369312 w 3773468"/>
                <a:gd name="connsiteY4" fmla="*/ 3099852 h 3808788"/>
                <a:gd name="connsiteX5" fmla="*/ 1900146 w 3773468"/>
                <a:gd name="connsiteY5" fmla="*/ 3778500 h 3808788"/>
                <a:gd name="connsiteX6" fmla="*/ 867412 w 3773468"/>
                <a:gd name="connsiteY6" fmla="*/ 3506252 h 3808788"/>
                <a:gd name="connsiteX7" fmla="*/ 26824 w 3773468"/>
                <a:gd name="connsiteY7" fmla="*/ 1905178 h 3808788"/>
                <a:gd name="connsiteX0" fmla="*/ 26824 w 3773468"/>
                <a:gd name="connsiteY0" fmla="*/ 1905178 h 3790720"/>
                <a:gd name="connsiteX1" fmla="*/ 1900146 w 3773468"/>
                <a:gd name="connsiteY1" fmla="*/ 31856 h 3790720"/>
                <a:gd name="connsiteX2" fmla="*/ 3534412 w 3773468"/>
                <a:gd name="connsiteY2" fmla="*/ 826553 h 3790720"/>
                <a:gd name="connsiteX3" fmla="*/ 3773468 w 3773468"/>
                <a:gd name="connsiteY3" fmla="*/ 1905178 h 3790720"/>
                <a:gd name="connsiteX4" fmla="*/ 3369312 w 3773468"/>
                <a:gd name="connsiteY4" fmla="*/ 3099852 h 3790720"/>
                <a:gd name="connsiteX5" fmla="*/ 1900146 w 3773468"/>
                <a:gd name="connsiteY5" fmla="*/ 3778500 h 3790720"/>
                <a:gd name="connsiteX6" fmla="*/ 867412 w 3773468"/>
                <a:gd name="connsiteY6" fmla="*/ 3506252 h 3790720"/>
                <a:gd name="connsiteX7" fmla="*/ 26824 w 3773468"/>
                <a:gd name="connsiteY7" fmla="*/ 1905178 h 3790720"/>
                <a:gd name="connsiteX0" fmla="*/ 3822 w 3750466"/>
                <a:gd name="connsiteY0" fmla="*/ 1878932 h 3764474"/>
                <a:gd name="connsiteX1" fmla="*/ 590410 w 3750466"/>
                <a:gd name="connsiteY1" fmla="*/ 520906 h 3764474"/>
                <a:gd name="connsiteX2" fmla="*/ 1877144 w 3750466"/>
                <a:gd name="connsiteY2" fmla="*/ 5610 h 3764474"/>
                <a:gd name="connsiteX3" fmla="*/ 3511410 w 3750466"/>
                <a:gd name="connsiteY3" fmla="*/ 800307 h 3764474"/>
                <a:gd name="connsiteX4" fmla="*/ 3750466 w 3750466"/>
                <a:gd name="connsiteY4" fmla="*/ 1878932 h 3764474"/>
                <a:gd name="connsiteX5" fmla="*/ 3346310 w 3750466"/>
                <a:gd name="connsiteY5" fmla="*/ 3073606 h 3764474"/>
                <a:gd name="connsiteX6" fmla="*/ 1877144 w 3750466"/>
                <a:gd name="connsiteY6" fmla="*/ 3752254 h 3764474"/>
                <a:gd name="connsiteX7" fmla="*/ 844410 w 3750466"/>
                <a:gd name="connsiteY7" fmla="*/ 3480006 h 3764474"/>
                <a:gd name="connsiteX8" fmla="*/ 3822 w 3750466"/>
                <a:gd name="connsiteY8" fmla="*/ 1878932 h 3764474"/>
                <a:gd name="connsiteX0" fmla="*/ 6512 w 3753156"/>
                <a:gd name="connsiteY0" fmla="*/ 1878932 h 3766664"/>
                <a:gd name="connsiteX1" fmla="*/ 593100 w 3753156"/>
                <a:gd name="connsiteY1" fmla="*/ 520906 h 3766664"/>
                <a:gd name="connsiteX2" fmla="*/ 1879834 w 3753156"/>
                <a:gd name="connsiteY2" fmla="*/ 5610 h 3766664"/>
                <a:gd name="connsiteX3" fmla="*/ 3514100 w 3753156"/>
                <a:gd name="connsiteY3" fmla="*/ 800307 h 3766664"/>
                <a:gd name="connsiteX4" fmla="*/ 3753156 w 3753156"/>
                <a:gd name="connsiteY4" fmla="*/ 1878932 h 3766664"/>
                <a:gd name="connsiteX5" fmla="*/ 3349000 w 3753156"/>
                <a:gd name="connsiteY5" fmla="*/ 3073606 h 3766664"/>
                <a:gd name="connsiteX6" fmla="*/ 1879834 w 3753156"/>
                <a:gd name="connsiteY6" fmla="*/ 3752254 h 3766664"/>
                <a:gd name="connsiteX7" fmla="*/ 847100 w 3753156"/>
                <a:gd name="connsiteY7" fmla="*/ 3480006 h 3766664"/>
                <a:gd name="connsiteX8" fmla="*/ 313700 w 3753156"/>
                <a:gd name="connsiteY8" fmla="*/ 2895806 h 3766664"/>
                <a:gd name="connsiteX9" fmla="*/ 6512 w 3753156"/>
                <a:gd name="connsiteY9" fmla="*/ 1878932 h 3766664"/>
                <a:gd name="connsiteX0" fmla="*/ 6512 w 3753156"/>
                <a:gd name="connsiteY0" fmla="*/ 1878932 h 3752276"/>
                <a:gd name="connsiteX1" fmla="*/ 593100 w 3753156"/>
                <a:gd name="connsiteY1" fmla="*/ 520906 h 3752276"/>
                <a:gd name="connsiteX2" fmla="*/ 1879834 w 3753156"/>
                <a:gd name="connsiteY2" fmla="*/ 5610 h 3752276"/>
                <a:gd name="connsiteX3" fmla="*/ 3514100 w 3753156"/>
                <a:gd name="connsiteY3" fmla="*/ 800307 h 3752276"/>
                <a:gd name="connsiteX4" fmla="*/ 3753156 w 3753156"/>
                <a:gd name="connsiteY4" fmla="*/ 1878932 h 3752276"/>
                <a:gd name="connsiteX5" fmla="*/ 3349000 w 3753156"/>
                <a:gd name="connsiteY5" fmla="*/ 3073606 h 3752276"/>
                <a:gd name="connsiteX6" fmla="*/ 2714000 w 3753156"/>
                <a:gd name="connsiteY6" fmla="*/ 3492706 h 3752276"/>
                <a:gd name="connsiteX7" fmla="*/ 1879834 w 3753156"/>
                <a:gd name="connsiteY7" fmla="*/ 3752254 h 3752276"/>
                <a:gd name="connsiteX8" fmla="*/ 847100 w 3753156"/>
                <a:gd name="connsiteY8" fmla="*/ 3480006 h 3752276"/>
                <a:gd name="connsiteX9" fmla="*/ 313700 w 3753156"/>
                <a:gd name="connsiteY9" fmla="*/ 2895806 h 3752276"/>
                <a:gd name="connsiteX10" fmla="*/ 6512 w 3753156"/>
                <a:gd name="connsiteY10" fmla="*/ 1878932 h 3752276"/>
                <a:gd name="connsiteX0" fmla="*/ 6512 w 3753156"/>
                <a:gd name="connsiteY0" fmla="*/ 1878932 h 3752287"/>
                <a:gd name="connsiteX1" fmla="*/ 593100 w 3753156"/>
                <a:gd name="connsiteY1" fmla="*/ 520906 h 3752287"/>
                <a:gd name="connsiteX2" fmla="*/ 1879834 w 3753156"/>
                <a:gd name="connsiteY2" fmla="*/ 5610 h 3752287"/>
                <a:gd name="connsiteX3" fmla="*/ 3514100 w 3753156"/>
                <a:gd name="connsiteY3" fmla="*/ 800307 h 3752287"/>
                <a:gd name="connsiteX4" fmla="*/ 3753156 w 3753156"/>
                <a:gd name="connsiteY4" fmla="*/ 1878932 h 3752287"/>
                <a:gd name="connsiteX5" fmla="*/ 3349000 w 3753156"/>
                <a:gd name="connsiteY5" fmla="*/ 3073606 h 3752287"/>
                <a:gd name="connsiteX6" fmla="*/ 2714000 w 3753156"/>
                <a:gd name="connsiteY6" fmla="*/ 3492706 h 3752287"/>
                <a:gd name="connsiteX7" fmla="*/ 1879834 w 3753156"/>
                <a:gd name="connsiteY7" fmla="*/ 3752254 h 3752287"/>
                <a:gd name="connsiteX8" fmla="*/ 847100 w 3753156"/>
                <a:gd name="connsiteY8" fmla="*/ 3480006 h 3752287"/>
                <a:gd name="connsiteX9" fmla="*/ 313700 w 3753156"/>
                <a:gd name="connsiteY9" fmla="*/ 2895806 h 3752287"/>
                <a:gd name="connsiteX10" fmla="*/ 6512 w 3753156"/>
                <a:gd name="connsiteY10" fmla="*/ 1878932 h 3752287"/>
                <a:gd name="connsiteX0" fmla="*/ 6512 w 3753156"/>
                <a:gd name="connsiteY0" fmla="*/ 1878932 h 3752287"/>
                <a:gd name="connsiteX1" fmla="*/ 593100 w 3753156"/>
                <a:gd name="connsiteY1" fmla="*/ 520906 h 3752287"/>
                <a:gd name="connsiteX2" fmla="*/ 1879834 w 3753156"/>
                <a:gd name="connsiteY2" fmla="*/ 5610 h 3752287"/>
                <a:gd name="connsiteX3" fmla="*/ 3514100 w 3753156"/>
                <a:gd name="connsiteY3" fmla="*/ 800307 h 3752287"/>
                <a:gd name="connsiteX4" fmla="*/ 3753156 w 3753156"/>
                <a:gd name="connsiteY4" fmla="*/ 1878932 h 3752287"/>
                <a:gd name="connsiteX5" fmla="*/ 3349000 w 3753156"/>
                <a:gd name="connsiteY5" fmla="*/ 3073606 h 3752287"/>
                <a:gd name="connsiteX6" fmla="*/ 2714000 w 3753156"/>
                <a:gd name="connsiteY6" fmla="*/ 3492706 h 3752287"/>
                <a:gd name="connsiteX7" fmla="*/ 1879834 w 3753156"/>
                <a:gd name="connsiteY7" fmla="*/ 3752254 h 3752287"/>
                <a:gd name="connsiteX8" fmla="*/ 847100 w 3753156"/>
                <a:gd name="connsiteY8" fmla="*/ 3480006 h 3752287"/>
                <a:gd name="connsiteX9" fmla="*/ 313700 w 3753156"/>
                <a:gd name="connsiteY9" fmla="*/ 2895806 h 3752287"/>
                <a:gd name="connsiteX10" fmla="*/ 6512 w 3753156"/>
                <a:gd name="connsiteY10" fmla="*/ 1878932 h 3752287"/>
                <a:gd name="connsiteX0" fmla="*/ 6512 w 3753156"/>
                <a:gd name="connsiteY0" fmla="*/ 1878932 h 3752618"/>
                <a:gd name="connsiteX1" fmla="*/ 593100 w 3753156"/>
                <a:gd name="connsiteY1" fmla="*/ 520906 h 3752618"/>
                <a:gd name="connsiteX2" fmla="*/ 1879834 w 3753156"/>
                <a:gd name="connsiteY2" fmla="*/ 5610 h 3752618"/>
                <a:gd name="connsiteX3" fmla="*/ 3514100 w 3753156"/>
                <a:gd name="connsiteY3" fmla="*/ 800307 h 3752618"/>
                <a:gd name="connsiteX4" fmla="*/ 3753156 w 3753156"/>
                <a:gd name="connsiteY4" fmla="*/ 1878932 h 3752618"/>
                <a:gd name="connsiteX5" fmla="*/ 3349000 w 3753156"/>
                <a:gd name="connsiteY5" fmla="*/ 3073606 h 3752618"/>
                <a:gd name="connsiteX6" fmla="*/ 2739400 w 3753156"/>
                <a:gd name="connsiteY6" fmla="*/ 3518106 h 3752618"/>
                <a:gd name="connsiteX7" fmla="*/ 1879834 w 3753156"/>
                <a:gd name="connsiteY7" fmla="*/ 3752254 h 3752618"/>
                <a:gd name="connsiteX8" fmla="*/ 847100 w 3753156"/>
                <a:gd name="connsiteY8" fmla="*/ 3480006 h 3752618"/>
                <a:gd name="connsiteX9" fmla="*/ 313700 w 3753156"/>
                <a:gd name="connsiteY9" fmla="*/ 2895806 h 3752618"/>
                <a:gd name="connsiteX10" fmla="*/ 6512 w 3753156"/>
                <a:gd name="connsiteY10" fmla="*/ 1878932 h 3752618"/>
                <a:gd name="connsiteX0" fmla="*/ 6512 w 3753156"/>
                <a:gd name="connsiteY0" fmla="*/ 1878932 h 3752618"/>
                <a:gd name="connsiteX1" fmla="*/ 593100 w 3753156"/>
                <a:gd name="connsiteY1" fmla="*/ 520906 h 3752618"/>
                <a:gd name="connsiteX2" fmla="*/ 1879834 w 3753156"/>
                <a:gd name="connsiteY2" fmla="*/ 5610 h 3752618"/>
                <a:gd name="connsiteX3" fmla="*/ 3514100 w 3753156"/>
                <a:gd name="connsiteY3" fmla="*/ 800307 h 3752618"/>
                <a:gd name="connsiteX4" fmla="*/ 3753156 w 3753156"/>
                <a:gd name="connsiteY4" fmla="*/ 1878932 h 3752618"/>
                <a:gd name="connsiteX5" fmla="*/ 3349000 w 3753156"/>
                <a:gd name="connsiteY5" fmla="*/ 3073606 h 3752618"/>
                <a:gd name="connsiteX6" fmla="*/ 2739400 w 3753156"/>
                <a:gd name="connsiteY6" fmla="*/ 3518106 h 3752618"/>
                <a:gd name="connsiteX7" fmla="*/ 1879834 w 3753156"/>
                <a:gd name="connsiteY7" fmla="*/ 3752254 h 3752618"/>
                <a:gd name="connsiteX8" fmla="*/ 847100 w 3753156"/>
                <a:gd name="connsiteY8" fmla="*/ 3480006 h 3752618"/>
                <a:gd name="connsiteX9" fmla="*/ 313700 w 3753156"/>
                <a:gd name="connsiteY9" fmla="*/ 2895806 h 3752618"/>
                <a:gd name="connsiteX10" fmla="*/ 6512 w 3753156"/>
                <a:gd name="connsiteY10" fmla="*/ 1878932 h 3752618"/>
                <a:gd name="connsiteX0" fmla="*/ 6512 w 3753156"/>
                <a:gd name="connsiteY0" fmla="*/ 1881245 h 3754931"/>
                <a:gd name="connsiteX1" fmla="*/ 593100 w 3753156"/>
                <a:gd name="connsiteY1" fmla="*/ 523219 h 3754931"/>
                <a:gd name="connsiteX2" fmla="*/ 1879834 w 3753156"/>
                <a:gd name="connsiteY2" fmla="*/ 7923 h 3754931"/>
                <a:gd name="connsiteX3" fmla="*/ 3488700 w 3753156"/>
                <a:gd name="connsiteY3" fmla="*/ 866120 h 3754931"/>
                <a:gd name="connsiteX4" fmla="*/ 3753156 w 3753156"/>
                <a:gd name="connsiteY4" fmla="*/ 1881245 h 3754931"/>
                <a:gd name="connsiteX5" fmla="*/ 3349000 w 3753156"/>
                <a:gd name="connsiteY5" fmla="*/ 3075919 h 3754931"/>
                <a:gd name="connsiteX6" fmla="*/ 2739400 w 3753156"/>
                <a:gd name="connsiteY6" fmla="*/ 3520419 h 3754931"/>
                <a:gd name="connsiteX7" fmla="*/ 1879834 w 3753156"/>
                <a:gd name="connsiteY7" fmla="*/ 3754567 h 3754931"/>
                <a:gd name="connsiteX8" fmla="*/ 847100 w 3753156"/>
                <a:gd name="connsiteY8" fmla="*/ 3482319 h 3754931"/>
                <a:gd name="connsiteX9" fmla="*/ 313700 w 3753156"/>
                <a:gd name="connsiteY9" fmla="*/ 2898119 h 3754931"/>
                <a:gd name="connsiteX10" fmla="*/ 6512 w 3753156"/>
                <a:gd name="connsiteY10" fmla="*/ 1881245 h 3754931"/>
                <a:gd name="connsiteX0" fmla="*/ 6512 w 3753156"/>
                <a:gd name="connsiteY0" fmla="*/ 1881245 h 3754931"/>
                <a:gd name="connsiteX1" fmla="*/ 593100 w 3753156"/>
                <a:gd name="connsiteY1" fmla="*/ 523219 h 3754931"/>
                <a:gd name="connsiteX2" fmla="*/ 1879834 w 3753156"/>
                <a:gd name="connsiteY2" fmla="*/ 7923 h 3754931"/>
                <a:gd name="connsiteX3" fmla="*/ 3488700 w 3753156"/>
                <a:gd name="connsiteY3" fmla="*/ 866120 h 3754931"/>
                <a:gd name="connsiteX4" fmla="*/ 3753156 w 3753156"/>
                <a:gd name="connsiteY4" fmla="*/ 1881245 h 3754931"/>
                <a:gd name="connsiteX5" fmla="*/ 3349000 w 3753156"/>
                <a:gd name="connsiteY5" fmla="*/ 3075919 h 3754931"/>
                <a:gd name="connsiteX6" fmla="*/ 2739400 w 3753156"/>
                <a:gd name="connsiteY6" fmla="*/ 3520419 h 3754931"/>
                <a:gd name="connsiteX7" fmla="*/ 1879834 w 3753156"/>
                <a:gd name="connsiteY7" fmla="*/ 3754567 h 3754931"/>
                <a:gd name="connsiteX8" fmla="*/ 847100 w 3753156"/>
                <a:gd name="connsiteY8" fmla="*/ 3482319 h 3754931"/>
                <a:gd name="connsiteX9" fmla="*/ 313700 w 3753156"/>
                <a:gd name="connsiteY9" fmla="*/ 2898119 h 3754931"/>
                <a:gd name="connsiteX10" fmla="*/ 6512 w 3753156"/>
                <a:gd name="connsiteY10" fmla="*/ 1881245 h 3754931"/>
                <a:gd name="connsiteX0" fmla="*/ 6512 w 3753156"/>
                <a:gd name="connsiteY0" fmla="*/ 1881245 h 3754931"/>
                <a:gd name="connsiteX1" fmla="*/ 593100 w 3753156"/>
                <a:gd name="connsiteY1" fmla="*/ 523219 h 3754931"/>
                <a:gd name="connsiteX2" fmla="*/ 1879834 w 3753156"/>
                <a:gd name="connsiteY2" fmla="*/ 7923 h 3754931"/>
                <a:gd name="connsiteX3" fmla="*/ 3488700 w 3753156"/>
                <a:gd name="connsiteY3" fmla="*/ 866120 h 3754931"/>
                <a:gd name="connsiteX4" fmla="*/ 3753156 w 3753156"/>
                <a:gd name="connsiteY4" fmla="*/ 1881245 h 3754931"/>
                <a:gd name="connsiteX5" fmla="*/ 3349000 w 3753156"/>
                <a:gd name="connsiteY5" fmla="*/ 3075919 h 3754931"/>
                <a:gd name="connsiteX6" fmla="*/ 2739400 w 3753156"/>
                <a:gd name="connsiteY6" fmla="*/ 3520419 h 3754931"/>
                <a:gd name="connsiteX7" fmla="*/ 1879834 w 3753156"/>
                <a:gd name="connsiteY7" fmla="*/ 3754567 h 3754931"/>
                <a:gd name="connsiteX8" fmla="*/ 847100 w 3753156"/>
                <a:gd name="connsiteY8" fmla="*/ 3482319 h 3754931"/>
                <a:gd name="connsiteX9" fmla="*/ 313700 w 3753156"/>
                <a:gd name="connsiteY9" fmla="*/ 2898119 h 3754931"/>
                <a:gd name="connsiteX10" fmla="*/ 6512 w 3753156"/>
                <a:gd name="connsiteY10" fmla="*/ 1881245 h 3754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53156" h="3754931">
                  <a:moveTo>
                    <a:pt x="6512" y="1881245"/>
                  </a:moveTo>
                  <a:cubicBezTo>
                    <a:pt x="53079" y="1485428"/>
                    <a:pt x="-49320" y="1089439"/>
                    <a:pt x="593100" y="523219"/>
                  </a:cubicBezTo>
                  <a:cubicBezTo>
                    <a:pt x="905320" y="210999"/>
                    <a:pt x="1397234" y="-49227"/>
                    <a:pt x="1879834" y="7923"/>
                  </a:cubicBezTo>
                  <a:cubicBezTo>
                    <a:pt x="2362434" y="65073"/>
                    <a:pt x="2973280" y="96700"/>
                    <a:pt x="3488700" y="866120"/>
                  </a:cubicBezTo>
                  <a:cubicBezTo>
                    <a:pt x="3623120" y="1254540"/>
                    <a:pt x="3748250" y="1141604"/>
                    <a:pt x="3753156" y="1881245"/>
                  </a:cubicBezTo>
                  <a:cubicBezTo>
                    <a:pt x="3719289" y="2217795"/>
                    <a:pt x="3661220" y="2763699"/>
                    <a:pt x="3349000" y="3075919"/>
                  </a:cubicBezTo>
                  <a:cubicBezTo>
                    <a:pt x="3160991" y="3351231"/>
                    <a:pt x="2831861" y="3585111"/>
                    <a:pt x="2739400" y="3520419"/>
                  </a:cubicBezTo>
                  <a:cubicBezTo>
                    <a:pt x="2634239" y="3684327"/>
                    <a:pt x="2195217" y="3760917"/>
                    <a:pt x="1879834" y="3754567"/>
                  </a:cubicBezTo>
                  <a:cubicBezTo>
                    <a:pt x="1564451" y="3748217"/>
                    <a:pt x="1103889" y="3637760"/>
                    <a:pt x="847100" y="3482319"/>
                  </a:cubicBezTo>
                  <a:cubicBezTo>
                    <a:pt x="590311" y="3326878"/>
                    <a:pt x="453798" y="3164965"/>
                    <a:pt x="313700" y="2898119"/>
                  </a:cubicBezTo>
                  <a:cubicBezTo>
                    <a:pt x="173602" y="2631273"/>
                    <a:pt x="-40055" y="2277062"/>
                    <a:pt x="6512" y="188124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45106" y="1609897"/>
              <a:ext cx="3636455" cy="363645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/>
            <p:cNvSpPr/>
            <p:nvPr/>
          </p:nvSpPr>
          <p:spPr>
            <a:xfrm>
              <a:off x="2771775" y="1628775"/>
              <a:ext cx="3600450" cy="3600450"/>
            </a:xfrm>
            <a:prstGeom prst="ellipse">
              <a:avLst/>
            </a:pr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/>
            <p:cNvGrpSpPr/>
            <p:nvPr/>
          </p:nvGrpSpPr>
          <p:grpSpPr>
            <a:xfrm rot="14316320">
              <a:off x="3944897" y="4454950"/>
              <a:ext cx="255984" cy="366632"/>
              <a:chOff x="4129228" y="5636419"/>
              <a:chExt cx="678675" cy="972030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4129228" y="5639828"/>
                <a:ext cx="678675" cy="968621"/>
              </a:xfrm>
              <a:custGeom>
                <a:avLst/>
                <a:gdLst>
                  <a:gd name="connsiteX0" fmla="*/ 352285 w 678675"/>
                  <a:gd name="connsiteY0" fmla="*/ 201378 h 968621"/>
                  <a:gd name="connsiteX1" fmla="*/ 657085 w 678675"/>
                  <a:gd name="connsiteY1" fmla="*/ 441885 h 968621"/>
                  <a:gd name="connsiteX2" fmla="*/ 652322 w 678675"/>
                  <a:gd name="connsiteY2" fmla="*/ 849078 h 968621"/>
                  <a:gd name="connsiteX3" fmla="*/ 678516 w 678675"/>
                  <a:gd name="connsiteY3" fmla="*/ 968141 h 968621"/>
                  <a:gd name="connsiteX4" fmla="*/ 638035 w 678675"/>
                  <a:gd name="connsiteY4" fmla="*/ 889560 h 968621"/>
                  <a:gd name="connsiteX5" fmla="*/ 502303 w 678675"/>
                  <a:gd name="connsiteY5" fmla="*/ 853841 h 968621"/>
                  <a:gd name="connsiteX6" fmla="*/ 352285 w 678675"/>
                  <a:gd name="connsiteY6" fmla="*/ 822885 h 968621"/>
                  <a:gd name="connsiteX7" fmla="*/ 264178 w 678675"/>
                  <a:gd name="connsiteY7" fmla="*/ 763353 h 968621"/>
                  <a:gd name="connsiteX8" fmla="*/ 52247 w 678675"/>
                  <a:gd name="connsiteY8" fmla="*/ 537135 h 968621"/>
                  <a:gd name="connsiteX9" fmla="*/ 66535 w 678675"/>
                  <a:gd name="connsiteY9" fmla="*/ 220428 h 968621"/>
                  <a:gd name="connsiteX10" fmla="*/ 54628 w 678675"/>
                  <a:gd name="connsiteY10" fmla="*/ 65647 h 968621"/>
                  <a:gd name="connsiteX11" fmla="*/ 16528 w 678675"/>
                  <a:gd name="connsiteY11" fmla="*/ 6116 h 968621"/>
                  <a:gd name="connsiteX12" fmla="*/ 352285 w 678675"/>
                  <a:gd name="connsiteY12" fmla="*/ 201378 h 9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8675" h="968621">
                    <a:moveTo>
                      <a:pt x="352285" y="201378"/>
                    </a:moveTo>
                    <a:cubicBezTo>
                      <a:pt x="459045" y="274006"/>
                      <a:pt x="607079" y="333935"/>
                      <a:pt x="657085" y="441885"/>
                    </a:cubicBezTo>
                    <a:cubicBezTo>
                      <a:pt x="707091" y="549835"/>
                      <a:pt x="648750" y="761369"/>
                      <a:pt x="652322" y="849078"/>
                    </a:cubicBezTo>
                    <a:cubicBezTo>
                      <a:pt x="655894" y="936787"/>
                      <a:pt x="680897" y="961394"/>
                      <a:pt x="678516" y="968141"/>
                    </a:cubicBezTo>
                    <a:cubicBezTo>
                      <a:pt x="676135" y="974888"/>
                      <a:pt x="667404" y="908610"/>
                      <a:pt x="638035" y="889560"/>
                    </a:cubicBezTo>
                    <a:cubicBezTo>
                      <a:pt x="608666" y="870510"/>
                      <a:pt x="549928" y="864953"/>
                      <a:pt x="502303" y="853841"/>
                    </a:cubicBezTo>
                    <a:cubicBezTo>
                      <a:pt x="454678" y="842729"/>
                      <a:pt x="391972" y="837966"/>
                      <a:pt x="352285" y="822885"/>
                    </a:cubicBezTo>
                    <a:cubicBezTo>
                      <a:pt x="312598" y="807804"/>
                      <a:pt x="314184" y="810978"/>
                      <a:pt x="264178" y="763353"/>
                    </a:cubicBezTo>
                    <a:cubicBezTo>
                      <a:pt x="214172" y="715728"/>
                      <a:pt x="85187" y="627623"/>
                      <a:pt x="52247" y="537135"/>
                    </a:cubicBezTo>
                    <a:cubicBezTo>
                      <a:pt x="19306" y="446648"/>
                      <a:pt x="66138" y="299009"/>
                      <a:pt x="66535" y="220428"/>
                    </a:cubicBezTo>
                    <a:cubicBezTo>
                      <a:pt x="66932" y="141847"/>
                      <a:pt x="62962" y="101366"/>
                      <a:pt x="54628" y="65647"/>
                    </a:cubicBezTo>
                    <a:cubicBezTo>
                      <a:pt x="46294" y="29928"/>
                      <a:pt x="-33875" y="-16903"/>
                      <a:pt x="16528" y="6116"/>
                    </a:cubicBezTo>
                    <a:cubicBezTo>
                      <a:pt x="66931" y="29135"/>
                      <a:pt x="245525" y="128750"/>
                      <a:pt x="352285" y="201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4131469" y="5636419"/>
                <a:ext cx="652462" cy="900112"/>
              </a:xfrm>
              <a:custGeom>
                <a:avLst/>
                <a:gdLst>
                  <a:gd name="connsiteX0" fmla="*/ 0 w 652462"/>
                  <a:gd name="connsiteY0" fmla="*/ 0 h 900112"/>
                  <a:gd name="connsiteX1" fmla="*/ 390525 w 652462"/>
                  <a:gd name="connsiteY1" fmla="*/ 473869 h 900112"/>
                  <a:gd name="connsiteX2" fmla="*/ 652462 w 652462"/>
                  <a:gd name="connsiteY2" fmla="*/ 900112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462" h="900112">
                    <a:moveTo>
                      <a:pt x="0" y="0"/>
                    </a:moveTo>
                    <a:cubicBezTo>
                      <a:pt x="140890" y="161925"/>
                      <a:pt x="281781" y="323850"/>
                      <a:pt x="390525" y="473869"/>
                    </a:cubicBezTo>
                    <a:cubicBezTo>
                      <a:pt x="499269" y="623888"/>
                      <a:pt x="606821" y="837009"/>
                      <a:pt x="652462" y="900112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4224338" y="6010275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4306164" y="6125328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4403795" y="6309360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18488912">
                <a:off x="4496615" y="5980349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18488912">
                <a:off x="4676072" y="6279434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18488912">
                <a:off x="4576851" y="6086153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7391962">
              <a:off x="4932045" y="4149090"/>
              <a:ext cx="255984" cy="366632"/>
              <a:chOff x="4129228" y="5636419"/>
              <a:chExt cx="678675" cy="972030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4129228" y="5639828"/>
                <a:ext cx="678675" cy="968621"/>
              </a:xfrm>
              <a:custGeom>
                <a:avLst/>
                <a:gdLst>
                  <a:gd name="connsiteX0" fmla="*/ 352285 w 678675"/>
                  <a:gd name="connsiteY0" fmla="*/ 201378 h 968621"/>
                  <a:gd name="connsiteX1" fmla="*/ 657085 w 678675"/>
                  <a:gd name="connsiteY1" fmla="*/ 441885 h 968621"/>
                  <a:gd name="connsiteX2" fmla="*/ 652322 w 678675"/>
                  <a:gd name="connsiteY2" fmla="*/ 849078 h 968621"/>
                  <a:gd name="connsiteX3" fmla="*/ 678516 w 678675"/>
                  <a:gd name="connsiteY3" fmla="*/ 968141 h 968621"/>
                  <a:gd name="connsiteX4" fmla="*/ 638035 w 678675"/>
                  <a:gd name="connsiteY4" fmla="*/ 889560 h 968621"/>
                  <a:gd name="connsiteX5" fmla="*/ 502303 w 678675"/>
                  <a:gd name="connsiteY5" fmla="*/ 853841 h 968621"/>
                  <a:gd name="connsiteX6" fmla="*/ 352285 w 678675"/>
                  <a:gd name="connsiteY6" fmla="*/ 822885 h 968621"/>
                  <a:gd name="connsiteX7" fmla="*/ 264178 w 678675"/>
                  <a:gd name="connsiteY7" fmla="*/ 763353 h 968621"/>
                  <a:gd name="connsiteX8" fmla="*/ 52247 w 678675"/>
                  <a:gd name="connsiteY8" fmla="*/ 537135 h 968621"/>
                  <a:gd name="connsiteX9" fmla="*/ 66535 w 678675"/>
                  <a:gd name="connsiteY9" fmla="*/ 220428 h 968621"/>
                  <a:gd name="connsiteX10" fmla="*/ 54628 w 678675"/>
                  <a:gd name="connsiteY10" fmla="*/ 65647 h 968621"/>
                  <a:gd name="connsiteX11" fmla="*/ 16528 w 678675"/>
                  <a:gd name="connsiteY11" fmla="*/ 6116 h 968621"/>
                  <a:gd name="connsiteX12" fmla="*/ 352285 w 678675"/>
                  <a:gd name="connsiteY12" fmla="*/ 201378 h 9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8675" h="968621">
                    <a:moveTo>
                      <a:pt x="352285" y="201378"/>
                    </a:moveTo>
                    <a:cubicBezTo>
                      <a:pt x="459045" y="274006"/>
                      <a:pt x="607079" y="333935"/>
                      <a:pt x="657085" y="441885"/>
                    </a:cubicBezTo>
                    <a:cubicBezTo>
                      <a:pt x="707091" y="549835"/>
                      <a:pt x="648750" y="761369"/>
                      <a:pt x="652322" y="849078"/>
                    </a:cubicBezTo>
                    <a:cubicBezTo>
                      <a:pt x="655894" y="936787"/>
                      <a:pt x="680897" y="961394"/>
                      <a:pt x="678516" y="968141"/>
                    </a:cubicBezTo>
                    <a:cubicBezTo>
                      <a:pt x="676135" y="974888"/>
                      <a:pt x="667404" y="908610"/>
                      <a:pt x="638035" y="889560"/>
                    </a:cubicBezTo>
                    <a:cubicBezTo>
                      <a:pt x="608666" y="870510"/>
                      <a:pt x="549928" y="864953"/>
                      <a:pt x="502303" y="853841"/>
                    </a:cubicBezTo>
                    <a:cubicBezTo>
                      <a:pt x="454678" y="842729"/>
                      <a:pt x="391972" y="837966"/>
                      <a:pt x="352285" y="822885"/>
                    </a:cubicBezTo>
                    <a:cubicBezTo>
                      <a:pt x="312598" y="807804"/>
                      <a:pt x="314184" y="810978"/>
                      <a:pt x="264178" y="763353"/>
                    </a:cubicBezTo>
                    <a:cubicBezTo>
                      <a:pt x="214172" y="715728"/>
                      <a:pt x="85187" y="627623"/>
                      <a:pt x="52247" y="537135"/>
                    </a:cubicBezTo>
                    <a:cubicBezTo>
                      <a:pt x="19306" y="446648"/>
                      <a:pt x="66138" y="299009"/>
                      <a:pt x="66535" y="220428"/>
                    </a:cubicBezTo>
                    <a:cubicBezTo>
                      <a:pt x="66932" y="141847"/>
                      <a:pt x="62962" y="101366"/>
                      <a:pt x="54628" y="65647"/>
                    </a:cubicBezTo>
                    <a:cubicBezTo>
                      <a:pt x="46294" y="29928"/>
                      <a:pt x="-33875" y="-16903"/>
                      <a:pt x="16528" y="6116"/>
                    </a:cubicBezTo>
                    <a:cubicBezTo>
                      <a:pt x="66931" y="29135"/>
                      <a:pt x="245525" y="128750"/>
                      <a:pt x="352285" y="201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4131469" y="5636419"/>
                <a:ext cx="652462" cy="900112"/>
              </a:xfrm>
              <a:custGeom>
                <a:avLst/>
                <a:gdLst>
                  <a:gd name="connsiteX0" fmla="*/ 0 w 652462"/>
                  <a:gd name="connsiteY0" fmla="*/ 0 h 900112"/>
                  <a:gd name="connsiteX1" fmla="*/ 390525 w 652462"/>
                  <a:gd name="connsiteY1" fmla="*/ 473869 h 900112"/>
                  <a:gd name="connsiteX2" fmla="*/ 652462 w 652462"/>
                  <a:gd name="connsiteY2" fmla="*/ 900112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462" h="900112">
                    <a:moveTo>
                      <a:pt x="0" y="0"/>
                    </a:moveTo>
                    <a:cubicBezTo>
                      <a:pt x="140890" y="161925"/>
                      <a:pt x="281781" y="323850"/>
                      <a:pt x="390525" y="473869"/>
                    </a:cubicBezTo>
                    <a:cubicBezTo>
                      <a:pt x="499269" y="623888"/>
                      <a:pt x="606821" y="837009"/>
                      <a:pt x="652462" y="900112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4224338" y="6010275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306164" y="6125328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403795" y="6309360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Freeform 47"/>
              <p:cNvSpPr/>
              <p:nvPr/>
            </p:nvSpPr>
            <p:spPr>
              <a:xfrm rot="18488912">
                <a:off x="4496615" y="5980349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reeform 48"/>
              <p:cNvSpPr/>
              <p:nvPr/>
            </p:nvSpPr>
            <p:spPr>
              <a:xfrm rot="18488912">
                <a:off x="4676072" y="6279434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18488912">
                <a:off x="4576851" y="6086153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20263190">
              <a:off x="5050995" y="2657176"/>
              <a:ext cx="255984" cy="366632"/>
              <a:chOff x="4129228" y="5636419"/>
              <a:chExt cx="678675" cy="9720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129228" y="5639828"/>
                <a:ext cx="678675" cy="968621"/>
              </a:xfrm>
              <a:custGeom>
                <a:avLst/>
                <a:gdLst>
                  <a:gd name="connsiteX0" fmla="*/ 352285 w 678675"/>
                  <a:gd name="connsiteY0" fmla="*/ 201378 h 968621"/>
                  <a:gd name="connsiteX1" fmla="*/ 657085 w 678675"/>
                  <a:gd name="connsiteY1" fmla="*/ 441885 h 968621"/>
                  <a:gd name="connsiteX2" fmla="*/ 652322 w 678675"/>
                  <a:gd name="connsiteY2" fmla="*/ 849078 h 968621"/>
                  <a:gd name="connsiteX3" fmla="*/ 678516 w 678675"/>
                  <a:gd name="connsiteY3" fmla="*/ 968141 h 968621"/>
                  <a:gd name="connsiteX4" fmla="*/ 638035 w 678675"/>
                  <a:gd name="connsiteY4" fmla="*/ 889560 h 968621"/>
                  <a:gd name="connsiteX5" fmla="*/ 502303 w 678675"/>
                  <a:gd name="connsiteY5" fmla="*/ 853841 h 968621"/>
                  <a:gd name="connsiteX6" fmla="*/ 352285 w 678675"/>
                  <a:gd name="connsiteY6" fmla="*/ 822885 h 968621"/>
                  <a:gd name="connsiteX7" fmla="*/ 264178 w 678675"/>
                  <a:gd name="connsiteY7" fmla="*/ 763353 h 968621"/>
                  <a:gd name="connsiteX8" fmla="*/ 52247 w 678675"/>
                  <a:gd name="connsiteY8" fmla="*/ 537135 h 968621"/>
                  <a:gd name="connsiteX9" fmla="*/ 66535 w 678675"/>
                  <a:gd name="connsiteY9" fmla="*/ 220428 h 968621"/>
                  <a:gd name="connsiteX10" fmla="*/ 54628 w 678675"/>
                  <a:gd name="connsiteY10" fmla="*/ 65647 h 968621"/>
                  <a:gd name="connsiteX11" fmla="*/ 16528 w 678675"/>
                  <a:gd name="connsiteY11" fmla="*/ 6116 h 968621"/>
                  <a:gd name="connsiteX12" fmla="*/ 352285 w 678675"/>
                  <a:gd name="connsiteY12" fmla="*/ 201378 h 9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8675" h="968621">
                    <a:moveTo>
                      <a:pt x="352285" y="201378"/>
                    </a:moveTo>
                    <a:cubicBezTo>
                      <a:pt x="459045" y="274006"/>
                      <a:pt x="607079" y="333935"/>
                      <a:pt x="657085" y="441885"/>
                    </a:cubicBezTo>
                    <a:cubicBezTo>
                      <a:pt x="707091" y="549835"/>
                      <a:pt x="648750" y="761369"/>
                      <a:pt x="652322" y="849078"/>
                    </a:cubicBezTo>
                    <a:cubicBezTo>
                      <a:pt x="655894" y="936787"/>
                      <a:pt x="680897" y="961394"/>
                      <a:pt x="678516" y="968141"/>
                    </a:cubicBezTo>
                    <a:cubicBezTo>
                      <a:pt x="676135" y="974888"/>
                      <a:pt x="667404" y="908610"/>
                      <a:pt x="638035" y="889560"/>
                    </a:cubicBezTo>
                    <a:cubicBezTo>
                      <a:pt x="608666" y="870510"/>
                      <a:pt x="549928" y="864953"/>
                      <a:pt x="502303" y="853841"/>
                    </a:cubicBezTo>
                    <a:cubicBezTo>
                      <a:pt x="454678" y="842729"/>
                      <a:pt x="391972" y="837966"/>
                      <a:pt x="352285" y="822885"/>
                    </a:cubicBezTo>
                    <a:cubicBezTo>
                      <a:pt x="312598" y="807804"/>
                      <a:pt x="314184" y="810978"/>
                      <a:pt x="264178" y="763353"/>
                    </a:cubicBezTo>
                    <a:cubicBezTo>
                      <a:pt x="214172" y="715728"/>
                      <a:pt x="85187" y="627623"/>
                      <a:pt x="52247" y="537135"/>
                    </a:cubicBezTo>
                    <a:cubicBezTo>
                      <a:pt x="19306" y="446648"/>
                      <a:pt x="66138" y="299009"/>
                      <a:pt x="66535" y="220428"/>
                    </a:cubicBezTo>
                    <a:cubicBezTo>
                      <a:pt x="66932" y="141847"/>
                      <a:pt x="62962" y="101366"/>
                      <a:pt x="54628" y="65647"/>
                    </a:cubicBezTo>
                    <a:cubicBezTo>
                      <a:pt x="46294" y="29928"/>
                      <a:pt x="-33875" y="-16903"/>
                      <a:pt x="16528" y="6116"/>
                    </a:cubicBezTo>
                    <a:cubicBezTo>
                      <a:pt x="66931" y="29135"/>
                      <a:pt x="245525" y="128750"/>
                      <a:pt x="352285" y="201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4131469" y="5636419"/>
                <a:ext cx="652462" cy="900112"/>
              </a:xfrm>
              <a:custGeom>
                <a:avLst/>
                <a:gdLst>
                  <a:gd name="connsiteX0" fmla="*/ 0 w 652462"/>
                  <a:gd name="connsiteY0" fmla="*/ 0 h 900112"/>
                  <a:gd name="connsiteX1" fmla="*/ 390525 w 652462"/>
                  <a:gd name="connsiteY1" fmla="*/ 473869 h 900112"/>
                  <a:gd name="connsiteX2" fmla="*/ 652462 w 652462"/>
                  <a:gd name="connsiteY2" fmla="*/ 900112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462" h="900112">
                    <a:moveTo>
                      <a:pt x="0" y="0"/>
                    </a:moveTo>
                    <a:cubicBezTo>
                      <a:pt x="140890" y="161925"/>
                      <a:pt x="281781" y="323850"/>
                      <a:pt x="390525" y="473869"/>
                    </a:cubicBezTo>
                    <a:cubicBezTo>
                      <a:pt x="499269" y="623888"/>
                      <a:pt x="606821" y="837009"/>
                      <a:pt x="652462" y="900112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4224338" y="6010275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4306164" y="6125328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4403795" y="6309360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8488912">
                <a:off x="4496615" y="5980349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18488912">
                <a:off x="4676072" y="6279434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 58"/>
              <p:cNvSpPr/>
              <p:nvPr/>
            </p:nvSpPr>
            <p:spPr>
              <a:xfrm rot="18488912">
                <a:off x="4576851" y="6086153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12574660">
              <a:off x="3798649" y="1979880"/>
              <a:ext cx="255984" cy="366632"/>
              <a:chOff x="4129228" y="5636419"/>
              <a:chExt cx="678675" cy="972030"/>
            </a:xfrm>
          </p:grpSpPr>
          <p:sp>
            <p:nvSpPr>
              <p:cNvPr id="61" name="Freeform 60"/>
              <p:cNvSpPr/>
              <p:nvPr/>
            </p:nvSpPr>
            <p:spPr>
              <a:xfrm>
                <a:off x="4129228" y="5639828"/>
                <a:ext cx="678675" cy="968621"/>
              </a:xfrm>
              <a:custGeom>
                <a:avLst/>
                <a:gdLst>
                  <a:gd name="connsiteX0" fmla="*/ 352285 w 678675"/>
                  <a:gd name="connsiteY0" fmla="*/ 201378 h 968621"/>
                  <a:gd name="connsiteX1" fmla="*/ 657085 w 678675"/>
                  <a:gd name="connsiteY1" fmla="*/ 441885 h 968621"/>
                  <a:gd name="connsiteX2" fmla="*/ 652322 w 678675"/>
                  <a:gd name="connsiteY2" fmla="*/ 849078 h 968621"/>
                  <a:gd name="connsiteX3" fmla="*/ 678516 w 678675"/>
                  <a:gd name="connsiteY3" fmla="*/ 968141 h 968621"/>
                  <a:gd name="connsiteX4" fmla="*/ 638035 w 678675"/>
                  <a:gd name="connsiteY4" fmla="*/ 889560 h 968621"/>
                  <a:gd name="connsiteX5" fmla="*/ 502303 w 678675"/>
                  <a:gd name="connsiteY5" fmla="*/ 853841 h 968621"/>
                  <a:gd name="connsiteX6" fmla="*/ 352285 w 678675"/>
                  <a:gd name="connsiteY6" fmla="*/ 822885 h 968621"/>
                  <a:gd name="connsiteX7" fmla="*/ 264178 w 678675"/>
                  <a:gd name="connsiteY7" fmla="*/ 763353 h 968621"/>
                  <a:gd name="connsiteX8" fmla="*/ 52247 w 678675"/>
                  <a:gd name="connsiteY8" fmla="*/ 537135 h 968621"/>
                  <a:gd name="connsiteX9" fmla="*/ 66535 w 678675"/>
                  <a:gd name="connsiteY9" fmla="*/ 220428 h 968621"/>
                  <a:gd name="connsiteX10" fmla="*/ 54628 w 678675"/>
                  <a:gd name="connsiteY10" fmla="*/ 65647 h 968621"/>
                  <a:gd name="connsiteX11" fmla="*/ 16528 w 678675"/>
                  <a:gd name="connsiteY11" fmla="*/ 6116 h 968621"/>
                  <a:gd name="connsiteX12" fmla="*/ 352285 w 678675"/>
                  <a:gd name="connsiteY12" fmla="*/ 201378 h 9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8675" h="968621">
                    <a:moveTo>
                      <a:pt x="352285" y="201378"/>
                    </a:moveTo>
                    <a:cubicBezTo>
                      <a:pt x="459045" y="274006"/>
                      <a:pt x="607079" y="333935"/>
                      <a:pt x="657085" y="441885"/>
                    </a:cubicBezTo>
                    <a:cubicBezTo>
                      <a:pt x="707091" y="549835"/>
                      <a:pt x="648750" y="761369"/>
                      <a:pt x="652322" y="849078"/>
                    </a:cubicBezTo>
                    <a:cubicBezTo>
                      <a:pt x="655894" y="936787"/>
                      <a:pt x="680897" y="961394"/>
                      <a:pt x="678516" y="968141"/>
                    </a:cubicBezTo>
                    <a:cubicBezTo>
                      <a:pt x="676135" y="974888"/>
                      <a:pt x="667404" y="908610"/>
                      <a:pt x="638035" y="889560"/>
                    </a:cubicBezTo>
                    <a:cubicBezTo>
                      <a:pt x="608666" y="870510"/>
                      <a:pt x="549928" y="864953"/>
                      <a:pt x="502303" y="853841"/>
                    </a:cubicBezTo>
                    <a:cubicBezTo>
                      <a:pt x="454678" y="842729"/>
                      <a:pt x="391972" y="837966"/>
                      <a:pt x="352285" y="822885"/>
                    </a:cubicBezTo>
                    <a:cubicBezTo>
                      <a:pt x="312598" y="807804"/>
                      <a:pt x="314184" y="810978"/>
                      <a:pt x="264178" y="763353"/>
                    </a:cubicBezTo>
                    <a:cubicBezTo>
                      <a:pt x="214172" y="715728"/>
                      <a:pt x="85187" y="627623"/>
                      <a:pt x="52247" y="537135"/>
                    </a:cubicBezTo>
                    <a:cubicBezTo>
                      <a:pt x="19306" y="446648"/>
                      <a:pt x="66138" y="299009"/>
                      <a:pt x="66535" y="220428"/>
                    </a:cubicBezTo>
                    <a:cubicBezTo>
                      <a:pt x="66932" y="141847"/>
                      <a:pt x="62962" y="101366"/>
                      <a:pt x="54628" y="65647"/>
                    </a:cubicBezTo>
                    <a:cubicBezTo>
                      <a:pt x="46294" y="29928"/>
                      <a:pt x="-33875" y="-16903"/>
                      <a:pt x="16528" y="6116"/>
                    </a:cubicBezTo>
                    <a:cubicBezTo>
                      <a:pt x="66931" y="29135"/>
                      <a:pt x="245525" y="128750"/>
                      <a:pt x="352285" y="201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4131469" y="5636419"/>
                <a:ext cx="652462" cy="900112"/>
              </a:xfrm>
              <a:custGeom>
                <a:avLst/>
                <a:gdLst>
                  <a:gd name="connsiteX0" fmla="*/ 0 w 652462"/>
                  <a:gd name="connsiteY0" fmla="*/ 0 h 900112"/>
                  <a:gd name="connsiteX1" fmla="*/ 390525 w 652462"/>
                  <a:gd name="connsiteY1" fmla="*/ 473869 h 900112"/>
                  <a:gd name="connsiteX2" fmla="*/ 652462 w 652462"/>
                  <a:gd name="connsiteY2" fmla="*/ 900112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462" h="900112">
                    <a:moveTo>
                      <a:pt x="0" y="0"/>
                    </a:moveTo>
                    <a:cubicBezTo>
                      <a:pt x="140890" y="161925"/>
                      <a:pt x="281781" y="323850"/>
                      <a:pt x="390525" y="473869"/>
                    </a:cubicBezTo>
                    <a:cubicBezTo>
                      <a:pt x="499269" y="623888"/>
                      <a:pt x="606821" y="837009"/>
                      <a:pt x="652462" y="900112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4224338" y="6010275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4306164" y="6125328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4403795" y="6309360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 65"/>
              <p:cNvSpPr/>
              <p:nvPr/>
            </p:nvSpPr>
            <p:spPr>
              <a:xfrm rot="18488912">
                <a:off x="4496615" y="5980349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18488912">
                <a:off x="4676072" y="6279434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Freeform 67"/>
              <p:cNvSpPr/>
              <p:nvPr/>
            </p:nvSpPr>
            <p:spPr>
              <a:xfrm rot="18488912">
                <a:off x="4576851" y="6086153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 rot="5976846">
              <a:off x="3491865" y="3201225"/>
              <a:ext cx="255984" cy="366632"/>
              <a:chOff x="4129228" y="5636419"/>
              <a:chExt cx="678675" cy="972030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4129228" y="5639828"/>
                <a:ext cx="678675" cy="968621"/>
              </a:xfrm>
              <a:custGeom>
                <a:avLst/>
                <a:gdLst>
                  <a:gd name="connsiteX0" fmla="*/ 352285 w 678675"/>
                  <a:gd name="connsiteY0" fmla="*/ 201378 h 968621"/>
                  <a:gd name="connsiteX1" fmla="*/ 657085 w 678675"/>
                  <a:gd name="connsiteY1" fmla="*/ 441885 h 968621"/>
                  <a:gd name="connsiteX2" fmla="*/ 652322 w 678675"/>
                  <a:gd name="connsiteY2" fmla="*/ 849078 h 968621"/>
                  <a:gd name="connsiteX3" fmla="*/ 678516 w 678675"/>
                  <a:gd name="connsiteY3" fmla="*/ 968141 h 968621"/>
                  <a:gd name="connsiteX4" fmla="*/ 638035 w 678675"/>
                  <a:gd name="connsiteY4" fmla="*/ 889560 h 968621"/>
                  <a:gd name="connsiteX5" fmla="*/ 502303 w 678675"/>
                  <a:gd name="connsiteY5" fmla="*/ 853841 h 968621"/>
                  <a:gd name="connsiteX6" fmla="*/ 352285 w 678675"/>
                  <a:gd name="connsiteY6" fmla="*/ 822885 h 968621"/>
                  <a:gd name="connsiteX7" fmla="*/ 264178 w 678675"/>
                  <a:gd name="connsiteY7" fmla="*/ 763353 h 968621"/>
                  <a:gd name="connsiteX8" fmla="*/ 52247 w 678675"/>
                  <a:gd name="connsiteY8" fmla="*/ 537135 h 968621"/>
                  <a:gd name="connsiteX9" fmla="*/ 66535 w 678675"/>
                  <a:gd name="connsiteY9" fmla="*/ 220428 h 968621"/>
                  <a:gd name="connsiteX10" fmla="*/ 54628 w 678675"/>
                  <a:gd name="connsiteY10" fmla="*/ 65647 h 968621"/>
                  <a:gd name="connsiteX11" fmla="*/ 16528 w 678675"/>
                  <a:gd name="connsiteY11" fmla="*/ 6116 h 968621"/>
                  <a:gd name="connsiteX12" fmla="*/ 352285 w 678675"/>
                  <a:gd name="connsiteY12" fmla="*/ 201378 h 9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8675" h="968621">
                    <a:moveTo>
                      <a:pt x="352285" y="201378"/>
                    </a:moveTo>
                    <a:cubicBezTo>
                      <a:pt x="459045" y="274006"/>
                      <a:pt x="607079" y="333935"/>
                      <a:pt x="657085" y="441885"/>
                    </a:cubicBezTo>
                    <a:cubicBezTo>
                      <a:pt x="707091" y="549835"/>
                      <a:pt x="648750" y="761369"/>
                      <a:pt x="652322" y="849078"/>
                    </a:cubicBezTo>
                    <a:cubicBezTo>
                      <a:pt x="655894" y="936787"/>
                      <a:pt x="680897" y="961394"/>
                      <a:pt x="678516" y="968141"/>
                    </a:cubicBezTo>
                    <a:cubicBezTo>
                      <a:pt x="676135" y="974888"/>
                      <a:pt x="667404" y="908610"/>
                      <a:pt x="638035" y="889560"/>
                    </a:cubicBezTo>
                    <a:cubicBezTo>
                      <a:pt x="608666" y="870510"/>
                      <a:pt x="549928" y="864953"/>
                      <a:pt x="502303" y="853841"/>
                    </a:cubicBezTo>
                    <a:cubicBezTo>
                      <a:pt x="454678" y="842729"/>
                      <a:pt x="391972" y="837966"/>
                      <a:pt x="352285" y="822885"/>
                    </a:cubicBezTo>
                    <a:cubicBezTo>
                      <a:pt x="312598" y="807804"/>
                      <a:pt x="314184" y="810978"/>
                      <a:pt x="264178" y="763353"/>
                    </a:cubicBezTo>
                    <a:cubicBezTo>
                      <a:pt x="214172" y="715728"/>
                      <a:pt x="85187" y="627623"/>
                      <a:pt x="52247" y="537135"/>
                    </a:cubicBezTo>
                    <a:cubicBezTo>
                      <a:pt x="19306" y="446648"/>
                      <a:pt x="66138" y="299009"/>
                      <a:pt x="66535" y="220428"/>
                    </a:cubicBezTo>
                    <a:cubicBezTo>
                      <a:pt x="66932" y="141847"/>
                      <a:pt x="62962" y="101366"/>
                      <a:pt x="54628" y="65647"/>
                    </a:cubicBezTo>
                    <a:cubicBezTo>
                      <a:pt x="46294" y="29928"/>
                      <a:pt x="-33875" y="-16903"/>
                      <a:pt x="16528" y="6116"/>
                    </a:cubicBezTo>
                    <a:cubicBezTo>
                      <a:pt x="66931" y="29135"/>
                      <a:pt x="245525" y="128750"/>
                      <a:pt x="352285" y="201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4131469" y="5636419"/>
                <a:ext cx="652462" cy="900112"/>
              </a:xfrm>
              <a:custGeom>
                <a:avLst/>
                <a:gdLst>
                  <a:gd name="connsiteX0" fmla="*/ 0 w 652462"/>
                  <a:gd name="connsiteY0" fmla="*/ 0 h 900112"/>
                  <a:gd name="connsiteX1" fmla="*/ 390525 w 652462"/>
                  <a:gd name="connsiteY1" fmla="*/ 473869 h 900112"/>
                  <a:gd name="connsiteX2" fmla="*/ 652462 w 652462"/>
                  <a:gd name="connsiteY2" fmla="*/ 900112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462" h="900112">
                    <a:moveTo>
                      <a:pt x="0" y="0"/>
                    </a:moveTo>
                    <a:cubicBezTo>
                      <a:pt x="140890" y="161925"/>
                      <a:pt x="281781" y="323850"/>
                      <a:pt x="390525" y="473869"/>
                    </a:cubicBezTo>
                    <a:cubicBezTo>
                      <a:pt x="499269" y="623888"/>
                      <a:pt x="606821" y="837009"/>
                      <a:pt x="652462" y="900112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Freeform 71"/>
              <p:cNvSpPr/>
              <p:nvPr/>
            </p:nvSpPr>
            <p:spPr>
              <a:xfrm>
                <a:off x="4224338" y="6010275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4306164" y="6125328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4403795" y="6309360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8488912">
                <a:off x="4496615" y="5980349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8488912">
                <a:off x="4676072" y="6279434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8488912">
                <a:off x="4576851" y="6086153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468785" y="3930630"/>
              <a:ext cx="598638" cy="340269"/>
              <a:chOff x="5966461" y="5892993"/>
              <a:chExt cx="598638" cy="34026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5989319" y="5926454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067423" y="6154273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372225" y="5955808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012180" y="5997811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372225" y="6091506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23140" y="6050678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427942" y="5987911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168859" y="5955761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6473661" y="5892994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966461" y="6086057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271263" y="6023290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6229353" y="6161293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519380" y="6117756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376508" y="6187543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271262" y="5892993"/>
                <a:ext cx="45719" cy="4571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20263190">
              <a:off x="5987283" y="2893423"/>
              <a:ext cx="255984" cy="366632"/>
              <a:chOff x="4129228" y="5636419"/>
              <a:chExt cx="678675" cy="972030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4129228" y="5639828"/>
                <a:ext cx="678675" cy="968621"/>
              </a:xfrm>
              <a:custGeom>
                <a:avLst/>
                <a:gdLst>
                  <a:gd name="connsiteX0" fmla="*/ 352285 w 678675"/>
                  <a:gd name="connsiteY0" fmla="*/ 201378 h 968621"/>
                  <a:gd name="connsiteX1" fmla="*/ 657085 w 678675"/>
                  <a:gd name="connsiteY1" fmla="*/ 441885 h 968621"/>
                  <a:gd name="connsiteX2" fmla="*/ 652322 w 678675"/>
                  <a:gd name="connsiteY2" fmla="*/ 849078 h 968621"/>
                  <a:gd name="connsiteX3" fmla="*/ 678516 w 678675"/>
                  <a:gd name="connsiteY3" fmla="*/ 968141 h 968621"/>
                  <a:gd name="connsiteX4" fmla="*/ 638035 w 678675"/>
                  <a:gd name="connsiteY4" fmla="*/ 889560 h 968621"/>
                  <a:gd name="connsiteX5" fmla="*/ 502303 w 678675"/>
                  <a:gd name="connsiteY5" fmla="*/ 853841 h 968621"/>
                  <a:gd name="connsiteX6" fmla="*/ 352285 w 678675"/>
                  <a:gd name="connsiteY6" fmla="*/ 822885 h 968621"/>
                  <a:gd name="connsiteX7" fmla="*/ 264178 w 678675"/>
                  <a:gd name="connsiteY7" fmla="*/ 763353 h 968621"/>
                  <a:gd name="connsiteX8" fmla="*/ 52247 w 678675"/>
                  <a:gd name="connsiteY8" fmla="*/ 537135 h 968621"/>
                  <a:gd name="connsiteX9" fmla="*/ 66535 w 678675"/>
                  <a:gd name="connsiteY9" fmla="*/ 220428 h 968621"/>
                  <a:gd name="connsiteX10" fmla="*/ 54628 w 678675"/>
                  <a:gd name="connsiteY10" fmla="*/ 65647 h 968621"/>
                  <a:gd name="connsiteX11" fmla="*/ 16528 w 678675"/>
                  <a:gd name="connsiteY11" fmla="*/ 6116 h 968621"/>
                  <a:gd name="connsiteX12" fmla="*/ 352285 w 678675"/>
                  <a:gd name="connsiteY12" fmla="*/ 201378 h 9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8675" h="968621">
                    <a:moveTo>
                      <a:pt x="352285" y="201378"/>
                    </a:moveTo>
                    <a:cubicBezTo>
                      <a:pt x="459045" y="274006"/>
                      <a:pt x="607079" y="333935"/>
                      <a:pt x="657085" y="441885"/>
                    </a:cubicBezTo>
                    <a:cubicBezTo>
                      <a:pt x="707091" y="549835"/>
                      <a:pt x="648750" y="761369"/>
                      <a:pt x="652322" y="849078"/>
                    </a:cubicBezTo>
                    <a:cubicBezTo>
                      <a:pt x="655894" y="936787"/>
                      <a:pt x="680897" y="961394"/>
                      <a:pt x="678516" y="968141"/>
                    </a:cubicBezTo>
                    <a:cubicBezTo>
                      <a:pt x="676135" y="974888"/>
                      <a:pt x="667404" y="908610"/>
                      <a:pt x="638035" y="889560"/>
                    </a:cubicBezTo>
                    <a:cubicBezTo>
                      <a:pt x="608666" y="870510"/>
                      <a:pt x="549928" y="864953"/>
                      <a:pt x="502303" y="853841"/>
                    </a:cubicBezTo>
                    <a:cubicBezTo>
                      <a:pt x="454678" y="842729"/>
                      <a:pt x="391972" y="837966"/>
                      <a:pt x="352285" y="822885"/>
                    </a:cubicBezTo>
                    <a:cubicBezTo>
                      <a:pt x="312598" y="807804"/>
                      <a:pt x="314184" y="810978"/>
                      <a:pt x="264178" y="763353"/>
                    </a:cubicBezTo>
                    <a:cubicBezTo>
                      <a:pt x="214172" y="715728"/>
                      <a:pt x="85187" y="627623"/>
                      <a:pt x="52247" y="537135"/>
                    </a:cubicBezTo>
                    <a:cubicBezTo>
                      <a:pt x="19306" y="446648"/>
                      <a:pt x="66138" y="299009"/>
                      <a:pt x="66535" y="220428"/>
                    </a:cubicBezTo>
                    <a:cubicBezTo>
                      <a:pt x="66932" y="141847"/>
                      <a:pt x="62962" y="101366"/>
                      <a:pt x="54628" y="65647"/>
                    </a:cubicBezTo>
                    <a:cubicBezTo>
                      <a:pt x="46294" y="29928"/>
                      <a:pt x="-33875" y="-16903"/>
                      <a:pt x="16528" y="6116"/>
                    </a:cubicBezTo>
                    <a:cubicBezTo>
                      <a:pt x="66931" y="29135"/>
                      <a:pt x="245525" y="128750"/>
                      <a:pt x="352285" y="201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4131469" y="5636419"/>
                <a:ext cx="652462" cy="900112"/>
              </a:xfrm>
              <a:custGeom>
                <a:avLst/>
                <a:gdLst>
                  <a:gd name="connsiteX0" fmla="*/ 0 w 652462"/>
                  <a:gd name="connsiteY0" fmla="*/ 0 h 900112"/>
                  <a:gd name="connsiteX1" fmla="*/ 390525 w 652462"/>
                  <a:gd name="connsiteY1" fmla="*/ 473869 h 900112"/>
                  <a:gd name="connsiteX2" fmla="*/ 652462 w 652462"/>
                  <a:gd name="connsiteY2" fmla="*/ 900112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462" h="900112">
                    <a:moveTo>
                      <a:pt x="0" y="0"/>
                    </a:moveTo>
                    <a:cubicBezTo>
                      <a:pt x="140890" y="161925"/>
                      <a:pt x="281781" y="323850"/>
                      <a:pt x="390525" y="473869"/>
                    </a:cubicBezTo>
                    <a:cubicBezTo>
                      <a:pt x="499269" y="623888"/>
                      <a:pt x="606821" y="837009"/>
                      <a:pt x="652462" y="900112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4224338" y="6010275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4306164" y="6125328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4403795" y="6309360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18488912">
                <a:off x="4496615" y="5980349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Freeform 181"/>
              <p:cNvSpPr/>
              <p:nvPr/>
            </p:nvSpPr>
            <p:spPr>
              <a:xfrm rot="18488912">
                <a:off x="4676072" y="6279434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Freeform 182"/>
              <p:cNvSpPr/>
              <p:nvPr/>
            </p:nvSpPr>
            <p:spPr>
              <a:xfrm rot="18488912">
                <a:off x="4576851" y="6086153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 rot="5976846">
              <a:off x="3256267" y="4075268"/>
              <a:ext cx="255984" cy="366632"/>
              <a:chOff x="4129228" y="5636419"/>
              <a:chExt cx="678675" cy="972030"/>
            </a:xfrm>
          </p:grpSpPr>
          <p:sp>
            <p:nvSpPr>
              <p:cNvPr id="203" name="Freeform 202"/>
              <p:cNvSpPr/>
              <p:nvPr/>
            </p:nvSpPr>
            <p:spPr>
              <a:xfrm>
                <a:off x="4129228" y="5639828"/>
                <a:ext cx="678675" cy="968621"/>
              </a:xfrm>
              <a:custGeom>
                <a:avLst/>
                <a:gdLst>
                  <a:gd name="connsiteX0" fmla="*/ 352285 w 678675"/>
                  <a:gd name="connsiteY0" fmla="*/ 201378 h 968621"/>
                  <a:gd name="connsiteX1" fmla="*/ 657085 w 678675"/>
                  <a:gd name="connsiteY1" fmla="*/ 441885 h 968621"/>
                  <a:gd name="connsiteX2" fmla="*/ 652322 w 678675"/>
                  <a:gd name="connsiteY2" fmla="*/ 849078 h 968621"/>
                  <a:gd name="connsiteX3" fmla="*/ 678516 w 678675"/>
                  <a:gd name="connsiteY3" fmla="*/ 968141 h 968621"/>
                  <a:gd name="connsiteX4" fmla="*/ 638035 w 678675"/>
                  <a:gd name="connsiteY4" fmla="*/ 889560 h 968621"/>
                  <a:gd name="connsiteX5" fmla="*/ 502303 w 678675"/>
                  <a:gd name="connsiteY5" fmla="*/ 853841 h 968621"/>
                  <a:gd name="connsiteX6" fmla="*/ 352285 w 678675"/>
                  <a:gd name="connsiteY6" fmla="*/ 822885 h 968621"/>
                  <a:gd name="connsiteX7" fmla="*/ 264178 w 678675"/>
                  <a:gd name="connsiteY7" fmla="*/ 763353 h 968621"/>
                  <a:gd name="connsiteX8" fmla="*/ 52247 w 678675"/>
                  <a:gd name="connsiteY8" fmla="*/ 537135 h 968621"/>
                  <a:gd name="connsiteX9" fmla="*/ 66535 w 678675"/>
                  <a:gd name="connsiteY9" fmla="*/ 220428 h 968621"/>
                  <a:gd name="connsiteX10" fmla="*/ 54628 w 678675"/>
                  <a:gd name="connsiteY10" fmla="*/ 65647 h 968621"/>
                  <a:gd name="connsiteX11" fmla="*/ 16528 w 678675"/>
                  <a:gd name="connsiteY11" fmla="*/ 6116 h 968621"/>
                  <a:gd name="connsiteX12" fmla="*/ 352285 w 678675"/>
                  <a:gd name="connsiteY12" fmla="*/ 201378 h 9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8675" h="968621">
                    <a:moveTo>
                      <a:pt x="352285" y="201378"/>
                    </a:moveTo>
                    <a:cubicBezTo>
                      <a:pt x="459045" y="274006"/>
                      <a:pt x="607079" y="333935"/>
                      <a:pt x="657085" y="441885"/>
                    </a:cubicBezTo>
                    <a:cubicBezTo>
                      <a:pt x="707091" y="549835"/>
                      <a:pt x="648750" y="761369"/>
                      <a:pt x="652322" y="849078"/>
                    </a:cubicBezTo>
                    <a:cubicBezTo>
                      <a:pt x="655894" y="936787"/>
                      <a:pt x="680897" y="961394"/>
                      <a:pt x="678516" y="968141"/>
                    </a:cubicBezTo>
                    <a:cubicBezTo>
                      <a:pt x="676135" y="974888"/>
                      <a:pt x="667404" y="908610"/>
                      <a:pt x="638035" y="889560"/>
                    </a:cubicBezTo>
                    <a:cubicBezTo>
                      <a:pt x="608666" y="870510"/>
                      <a:pt x="549928" y="864953"/>
                      <a:pt x="502303" y="853841"/>
                    </a:cubicBezTo>
                    <a:cubicBezTo>
                      <a:pt x="454678" y="842729"/>
                      <a:pt x="391972" y="837966"/>
                      <a:pt x="352285" y="822885"/>
                    </a:cubicBezTo>
                    <a:cubicBezTo>
                      <a:pt x="312598" y="807804"/>
                      <a:pt x="314184" y="810978"/>
                      <a:pt x="264178" y="763353"/>
                    </a:cubicBezTo>
                    <a:cubicBezTo>
                      <a:pt x="214172" y="715728"/>
                      <a:pt x="85187" y="627623"/>
                      <a:pt x="52247" y="537135"/>
                    </a:cubicBezTo>
                    <a:cubicBezTo>
                      <a:pt x="19306" y="446648"/>
                      <a:pt x="66138" y="299009"/>
                      <a:pt x="66535" y="220428"/>
                    </a:cubicBezTo>
                    <a:cubicBezTo>
                      <a:pt x="66932" y="141847"/>
                      <a:pt x="62962" y="101366"/>
                      <a:pt x="54628" y="65647"/>
                    </a:cubicBezTo>
                    <a:cubicBezTo>
                      <a:pt x="46294" y="29928"/>
                      <a:pt x="-33875" y="-16903"/>
                      <a:pt x="16528" y="6116"/>
                    </a:cubicBezTo>
                    <a:cubicBezTo>
                      <a:pt x="66931" y="29135"/>
                      <a:pt x="245525" y="128750"/>
                      <a:pt x="352285" y="201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4131469" y="5636419"/>
                <a:ext cx="652462" cy="900112"/>
              </a:xfrm>
              <a:custGeom>
                <a:avLst/>
                <a:gdLst>
                  <a:gd name="connsiteX0" fmla="*/ 0 w 652462"/>
                  <a:gd name="connsiteY0" fmla="*/ 0 h 900112"/>
                  <a:gd name="connsiteX1" fmla="*/ 390525 w 652462"/>
                  <a:gd name="connsiteY1" fmla="*/ 473869 h 900112"/>
                  <a:gd name="connsiteX2" fmla="*/ 652462 w 652462"/>
                  <a:gd name="connsiteY2" fmla="*/ 900112 h 90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462" h="900112">
                    <a:moveTo>
                      <a:pt x="0" y="0"/>
                    </a:moveTo>
                    <a:cubicBezTo>
                      <a:pt x="140890" y="161925"/>
                      <a:pt x="281781" y="323850"/>
                      <a:pt x="390525" y="473869"/>
                    </a:cubicBezTo>
                    <a:cubicBezTo>
                      <a:pt x="499269" y="623888"/>
                      <a:pt x="606821" y="837009"/>
                      <a:pt x="652462" y="900112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4224338" y="6010275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4306164" y="6125328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4403795" y="6309360"/>
                <a:ext cx="195262" cy="11906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Freeform 207"/>
              <p:cNvSpPr/>
              <p:nvPr/>
            </p:nvSpPr>
            <p:spPr>
              <a:xfrm rot="18488912">
                <a:off x="4496615" y="5980349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8488912">
                <a:off x="4676072" y="6279434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Freeform 209"/>
              <p:cNvSpPr/>
              <p:nvPr/>
            </p:nvSpPr>
            <p:spPr>
              <a:xfrm rot="18488912">
                <a:off x="4576851" y="6086153"/>
                <a:ext cx="109645" cy="9851"/>
              </a:xfrm>
              <a:custGeom>
                <a:avLst/>
                <a:gdLst>
                  <a:gd name="connsiteX0" fmla="*/ 195262 w 195262"/>
                  <a:gd name="connsiteY0" fmla="*/ 0 h 11906"/>
                  <a:gd name="connsiteX1" fmla="*/ 0 w 195262"/>
                  <a:gd name="connsiteY1" fmla="*/ 11906 h 1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262" h="11906">
                    <a:moveTo>
                      <a:pt x="195262" y="0"/>
                    </a:moveTo>
                    <a:cubicBezTo>
                      <a:pt x="106164" y="3968"/>
                      <a:pt x="17066" y="7937"/>
                      <a:pt x="0" y="11906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963337" y="1890451"/>
              <a:ext cx="3116760" cy="3062554"/>
              <a:chOff x="2963337" y="1890451"/>
              <a:chExt cx="3116760" cy="3062554"/>
            </a:xfrm>
            <a:solidFill>
              <a:srgbClr val="FF9900">
                <a:alpha val="56863"/>
              </a:srgbClr>
            </a:solidFill>
          </p:grpSpPr>
          <p:grpSp>
            <p:nvGrpSpPr>
              <p:cNvPr id="110" name="Group 109"/>
              <p:cNvGrpSpPr/>
              <p:nvPr/>
            </p:nvGrpSpPr>
            <p:grpSpPr>
              <a:xfrm rot="10800000">
                <a:off x="5155898" y="3488456"/>
                <a:ext cx="598638" cy="340269"/>
                <a:chOff x="5966461" y="5892993"/>
                <a:chExt cx="598638" cy="340269"/>
              </a:xfrm>
              <a:grpFill/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5989319" y="5926454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067423" y="615427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6372225" y="5955808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012180" y="599781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372225" y="609150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123140" y="6050678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427942" y="598791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168859" y="595576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473661" y="5892994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966461" y="6086057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271263" y="6023290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229353" y="616129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6519380" y="611775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376508" y="618754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6271262" y="589299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 rot="4467836">
                <a:off x="3906993" y="3692555"/>
                <a:ext cx="598638" cy="340269"/>
                <a:chOff x="5966461" y="5892993"/>
                <a:chExt cx="598638" cy="340269"/>
              </a:xfrm>
              <a:grpFill/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5989319" y="5926454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6067423" y="615427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6372225" y="5955808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6012180" y="599781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372225" y="609150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6123140" y="6050678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6427942" y="598791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6168859" y="595576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6473661" y="5892994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5966461" y="6086057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271263" y="6023290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6229353" y="616129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6519380" y="611775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6376508" y="618754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271262" y="589299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 rot="13307692">
                <a:off x="3058300" y="2762034"/>
                <a:ext cx="775391" cy="314232"/>
                <a:chOff x="5966461" y="5892993"/>
                <a:chExt cx="598638" cy="340269"/>
              </a:xfrm>
              <a:grpFill/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5989319" y="5926454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6067423" y="615427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6372225" y="5955808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012180" y="599781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6372225" y="609150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6123140" y="6050678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427942" y="598791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6168859" y="595576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6473661" y="5892994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966461" y="6086057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6271263" y="6023290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6229353" y="616129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519380" y="611775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6376508" y="618754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271262" y="589299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957794">
                <a:off x="4100814" y="1890451"/>
                <a:ext cx="936756" cy="387258"/>
                <a:chOff x="5966461" y="5892993"/>
                <a:chExt cx="598638" cy="340269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5989319" y="5926454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6067423" y="615427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6372225" y="5955808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6012180" y="599781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6372225" y="609150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123140" y="6050678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6427942" y="598791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6168859" y="595576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6473661" y="5892994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5966461" y="6086057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271263" y="6023290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6229353" y="616129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6519380" y="611775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6376508" y="618754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6271262" y="5892993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1" name="Freeform 210"/>
              <p:cNvSpPr/>
              <p:nvPr/>
            </p:nvSpPr>
            <p:spPr>
              <a:xfrm>
                <a:off x="4663997" y="4842345"/>
                <a:ext cx="674831" cy="110660"/>
              </a:xfrm>
              <a:custGeom>
                <a:avLst/>
                <a:gdLst>
                  <a:gd name="connsiteX0" fmla="*/ 333375 w 1291888"/>
                  <a:gd name="connsiteY0" fmla="*/ 0 h 601181"/>
                  <a:gd name="connsiteX1" fmla="*/ 1254919 w 1291888"/>
                  <a:gd name="connsiteY1" fmla="*/ 235743 h 601181"/>
                  <a:gd name="connsiteX2" fmla="*/ 97631 w 1291888"/>
                  <a:gd name="connsiteY2" fmla="*/ 292893 h 601181"/>
                  <a:gd name="connsiteX3" fmla="*/ 171450 w 1291888"/>
                  <a:gd name="connsiteY3" fmla="*/ 381000 h 601181"/>
                  <a:gd name="connsiteX4" fmla="*/ 450056 w 1291888"/>
                  <a:gd name="connsiteY4" fmla="*/ 421481 h 601181"/>
                  <a:gd name="connsiteX5" fmla="*/ 716756 w 1291888"/>
                  <a:gd name="connsiteY5" fmla="*/ 421481 h 601181"/>
                  <a:gd name="connsiteX6" fmla="*/ 983456 w 1291888"/>
                  <a:gd name="connsiteY6" fmla="*/ 464343 h 601181"/>
                  <a:gd name="connsiteX7" fmla="*/ 1273969 w 1291888"/>
                  <a:gd name="connsiteY7" fmla="*/ 450056 h 601181"/>
                  <a:gd name="connsiteX8" fmla="*/ 1250156 w 1291888"/>
                  <a:gd name="connsiteY8" fmla="*/ 502443 h 601181"/>
                  <a:gd name="connsiteX9" fmla="*/ 1164431 w 1291888"/>
                  <a:gd name="connsiteY9" fmla="*/ 535781 h 601181"/>
                  <a:gd name="connsiteX10" fmla="*/ 1088231 w 1291888"/>
                  <a:gd name="connsiteY10" fmla="*/ 550068 h 601181"/>
                  <a:gd name="connsiteX11" fmla="*/ 1045369 w 1291888"/>
                  <a:gd name="connsiteY11" fmla="*/ 557212 h 601181"/>
                  <a:gd name="connsiteX12" fmla="*/ 1112044 w 1291888"/>
                  <a:gd name="connsiteY12" fmla="*/ 564356 h 601181"/>
                  <a:gd name="connsiteX13" fmla="*/ 631031 w 1291888"/>
                  <a:gd name="connsiteY13" fmla="*/ 557212 h 601181"/>
                  <a:gd name="connsiteX14" fmla="*/ 333375 w 1291888"/>
                  <a:gd name="connsiteY14" fmla="*/ 600075 h 601181"/>
                  <a:gd name="connsiteX15" fmla="*/ 142875 w 1291888"/>
                  <a:gd name="connsiteY15" fmla="*/ 504825 h 601181"/>
                  <a:gd name="connsiteX16" fmla="*/ 30956 w 1291888"/>
                  <a:gd name="connsiteY16" fmla="*/ 511968 h 601181"/>
                  <a:gd name="connsiteX17" fmla="*/ 0 w 1291888"/>
                  <a:gd name="connsiteY17" fmla="*/ 561975 h 60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1888" h="601181">
                    <a:moveTo>
                      <a:pt x="333375" y="0"/>
                    </a:moveTo>
                    <a:cubicBezTo>
                      <a:pt x="813792" y="93464"/>
                      <a:pt x="1294210" y="186928"/>
                      <a:pt x="1254919" y="235743"/>
                    </a:cubicBezTo>
                    <a:cubicBezTo>
                      <a:pt x="1215628" y="284558"/>
                      <a:pt x="278209" y="268684"/>
                      <a:pt x="97631" y="292893"/>
                    </a:cubicBezTo>
                    <a:cubicBezTo>
                      <a:pt x="-82947" y="317103"/>
                      <a:pt x="112712" y="359569"/>
                      <a:pt x="171450" y="381000"/>
                    </a:cubicBezTo>
                    <a:cubicBezTo>
                      <a:pt x="230188" y="402431"/>
                      <a:pt x="359172" y="414734"/>
                      <a:pt x="450056" y="421481"/>
                    </a:cubicBezTo>
                    <a:cubicBezTo>
                      <a:pt x="540940" y="428228"/>
                      <a:pt x="627856" y="414337"/>
                      <a:pt x="716756" y="421481"/>
                    </a:cubicBezTo>
                    <a:cubicBezTo>
                      <a:pt x="805656" y="428625"/>
                      <a:pt x="890587" y="459581"/>
                      <a:pt x="983456" y="464343"/>
                    </a:cubicBezTo>
                    <a:cubicBezTo>
                      <a:pt x="1076325" y="469105"/>
                      <a:pt x="1229519" y="443706"/>
                      <a:pt x="1273969" y="450056"/>
                    </a:cubicBezTo>
                    <a:cubicBezTo>
                      <a:pt x="1318419" y="456406"/>
                      <a:pt x="1268412" y="488155"/>
                      <a:pt x="1250156" y="502443"/>
                    </a:cubicBezTo>
                    <a:cubicBezTo>
                      <a:pt x="1231900" y="516731"/>
                      <a:pt x="1191418" y="527844"/>
                      <a:pt x="1164431" y="535781"/>
                    </a:cubicBezTo>
                    <a:cubicBezTo>
                      <a:pt x="1137444" y="543718"/>
                      <a:pt x="1108075" y="546496"/>
                      <a:pt x="1088231" y="550068"/>
                    </a:cubicBezTo>
                    <a:cubicBezTo>
                      <a:pt x="1068387" y="553640"/>
                      <a:pt x="1041400" y="554831"/>
                      <a:pt x="1045369" y="557212"/>
                    </a:cubicBezTo>
                    <a:cubicBezTo>
                      <a:pt x="1049338" y="559593"/>
                      <a:pt x="1181100" y="564356"/>
                      <a:pt x="1112044" y="564356"/>
                    </a:cubicBezTo>
                    <a:cubicBezTo>
                      <a:pt x="1042988" y="564356"/>
                      <a:pt x="760809" y="551259"/>
                      <a:pt x="631031" y="557212"/>
                    </a:cubicBezTo>
                    <a:cubicBezTo>
                      <a:pt x="501253" y="563165"/>
                      <a:pt x="414734" y="608806"/>
                      <a:pt x="333375" y="600075"/>
                    </a:cubicBezTo>
                    <a:cubicBezTo>
                      <a:pt x="252016" y="591344"/>
                      <a:pt x="193278" y="519510"/>
                      <a:pt x="142875" y="504825"/>
                    </a:cubicBezTo>
                    <a:cubicBezTo>
                      <a:pt x="92472" y="490141"/>
                      <a:pt x="54768" y="502443"/>
                      <a:pt x="30956" y="511968"/>
                    </a:cubicBezTo>
                    <a:cubicBezTo>
                      <a:pt x="7143" y="521493"/>
                      <a:pt x="3571" y="541734"/>
                      <a:pt x="0" y="561975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Freeform 212"/>
              <p:cNvSpPr/>
              <p:nvPr/>
            </p:nvSpPr>
            <p:spPr>
              <a:xfrm>
                <a:off x="3944290" y="3126277"/>
                <a:ext cx="1370033" cy="45719"/>
              </a:xfrm>
              <a:custGeom>
                <a:avLst/>
                <a:gdLst>
                  <a:gd name="connsiteX0" fmla="*/ 3287 w 1370033"/>
                  <a:gd name="connsiteY0" fmla="*/ 4506 h 73899"/>
                  <a:gd name="connsiteX1" fmla="*/ 960550 w 1370033"/>
                  <a:gd name="connsiteY1" fmla="*/ 14031 h 73899"/>
                  <a:gd name="connsiteX2" fmla="*/ 1324881 w 1370033"/>
                  <a:gd name="connsiteY2" fmla="*/ 73562 h 73899"/>
                  <a:gd name="connsiteX3" fmla="*/ 3287 w 1370033"/>
                  <a:gd name="connsiteY3" fmla="*/ 4506 h 7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033" h="73899">
                    <a:moveTo>
                      <a:pt x="3287" y="4506"/>
                    </a:moveTo>
                    <a:cubicBezTo>
                      <a:pt x="-57435" y="-5416"/>
                      <a:pt x="740284" y="2522"/>
                      <a:pt x="960550" y="14031"/>
                    </a:cubicBezTo>
                    <a:cubicBezTo>
                      <a:pt x="1180816" y="25540"/>
                      <a:pt x="1486012" y="68006"/>
                      <a:pt x="1324881" y="73562"/>
                    </a:cubicBezTo>
                    <a:cubicBezTo>
                      <a:pt x="1163750" y="79118"/>
                      <a:pt x="64009" y="14428"/>
                      <a:pt x="3287" y="450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Freeform 213"/>
              <p:cNvSpPr/>
              <p:nvPr/>
            </p:nvSpPr>
            <p:spPr>
              <a:xfrm rot="9249505">
                <a:off x="4923026" y="4547142"/>
                <a:ext cx="674831" cy="110660"/>
              </a:xfrm>
              <a:custGeom>
                <a:avLst/>
                <a:gdLst>
                  <a:gd name="connsiteX0" fmla="*/ 333375 w 1291888"/>
                  <a:gd name="connsiteY0" fmla="*/ 0 h 601181"/>
                  <a:gd name="connsiteX1" fmla="*/ 1254919 w 1291888"/>
                  <a:gd name="connsiteY1" fmla="*/ 235743 h 601181"/>
                  <a:gd name="connsiteX2" fmla="*/ 97631 w 1291888"/>
                  <a:gd name="connsiteY2" fmla="*/ 292893 h 601181"/>
                  <a:gd name="connsiteX3" fmla="*/ 171450 w 1291888"/>
                  <a:gd name="connsiteY3" fmla="*/ 381000 h 601181"/>
                  <a:gd name="connsiteX4" fmla="*/ 450056 w 1291888"/>
                  <a:gd name="connsiteY4" fmla="*/ 421481 h 601181"/>
                  <a:gd name="connsiteX5" fmla="*/ 716756 w 1291888"/>
                  <a:gd name="connsiteY5" fmla="*/ 421481 h 601181"/>
                  <a:gd name="connsiteX6" fmla="*/ 983456 w 1291888"/>
                  <a:gd name="connsiteY6" fmla="*/ 464343 h 601181"/>
                  <a:gd name="connsiteX7" fmla="*/ 1273969 w 1291888"/>
                  <a:gd name="connsiteY7" fmla="*/ 450056 h 601181"/>
                  <a:gd name="connsiteX8" fmla="*/ 1250156 w 1291888"/>
                  <a:gd name="connsiteY8" fmla="*/ 502443 h 601181"/>
                  <a:gd name="connsiteX9" fmla="*/ 1164431 w 1291888"/>
                  <a:gd name="connsiteY9" fmla="*/ 535781 h 601181"/>
                  <a:gd name="connsiteX10" fmla="*/ 1088231 w 1291888"/>
                  <a:gd name="connsiteY10" fmla="*/ 550068 h 601181"/>
                  <a:gd name="connsiteX11" fmla="*/ 1045369 w 1291888"/>
                  <a:gd name="connsiteY11" fmla="*/ 557212 h 601181"/>
                  <a:gd name="connsiteX12" fmla="*/ 1112044 w 1291888"/>
                  <a:gd name="connsiteY12" fmla="*/ 564356 h 601181"/>
                  <a:gd name="connsiteX13" fmla="*/ 631031 w 1291888"/>
                  <a:gd name="connsiteY13" fmla="*/ 557212 h 601181"/>
                  <a:gd name="connsiteX14" fmla="*/ 333375 w 1291888"/>
                  <a:gd name="connsiteY14" fmla="*/ 600075 h 601181"/>
                  <a:gd name="connsiteX15" fmla="*/ 142875 w 1291888"/>
                  <a:gd name="connsiteY15" fmla="*/ 504825 h 601181"/>
                  <a:gd name="connsiteX16" fmla="*/ 30956 w 1291888"/>
                  <a:gd name="connsiteY16" fmla="*/ 511968 h 601181"/>
                  <a:gd name="connsiteX17" fmla="*/ 0 w 1291888"/>
                  <a:gd name="connsiteY17" fmla="*/ 561975 h 60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1888" h="601181">
                    <a:moveTo>
                      <a:pt x="333375" y="0"/>
                    </a:moveTo>
                    <a:cubicBezTo>
                      <a:pt x="813792" y="93464"/>
                      <a:pt x="1294210" y="186928"/>
                      <a:pt x="1254919" y="235743"/>
                    </a:cubicBezTo>
                    <a:cubicBezTo>
                      <a:pt x="1215628" y="284558"/>
                      <a:pt x="278209" y="268684"/>
                      <a:pt x="97631" y="292893"/>
                    </a:cubicBezTo>
                    <a:cubicBezTo>
                      <a:pt x="-82947" y="317103"/>
                      <a:pt x="112712" y="359569"/>
                      <a:pt x="171450" y="381000"/>
                    </a:cubicBezTo>
                    <a:cubicBezTo>
                      <a:pt x="230188" y="402431"/>
                      <a:pt x="359172" y="414734"/>
                      <a:pt x="450056" y="421481"/>
                    </a:cubicBezTo>
                    <a:cubicBezTo>
                      <a:pt x="540940" y="428228"/>
                      <a:pt x="627856" y="414337"/>
                      <a:pt x="716756" y="421481"/>
                    </a:cubicBezTo>
                    <a:cubicBezTo>
                      <a:pt x="805656" y="428625"/>
                      <a:pt x="890587" y="459581"/>
                      <a:pt x="983456" y="464343"/>
                    </a:cubicBezTo>
                    <a:cubicBezTo>
                      <a:pt x="1076325" y="469105"/>
                      <a:pt x="1229519" y="443706"/>
                      <a:pt x="1273969" y="450056"/>
                    </a:cubicBezTo>
                    <a:cubicBezTo>
                      <a:pt x="1318419" y="456406"/>
                      <a:pt x="1268412" y="488155"/>
                      <a:pt x="1250156" y="502443"/>
                    </a:cubicBezTo>
                    <a:cubicBezTo>
                      <a:pt x="1231900" y="516731"/>
                      <a:pt x="1191418" y="527844"/>
                      <a:pt x="1164431" y="535781"/>
                    </a:cubicBezTo>
                    <a:cubicBezTo>
                      <a:pt x="1137444" y="543718"/>
                      <a:pt x="1108075" y="546496"/>
                      <a:pt x="1088231" y="550068"/>
                    </a:cubicBezTo>
                    <a:cubicBezTo>
                      <a:pt x="1068387" y="553640"/>
                      <a:pt x="1041400" y="554831"/>
                      <a:pt x="1045369" y="557212"/>
                    </a:cubicBezTo>
                    <a:cubicBezTo>
                      <a:pt x="1049338" y="559593"/>
                      <a:pt x="1181100" y="564356"/>
                      <a:pt x="1112044" y="564356"/>
                    </a:cubicBezTo>
                    <a:cubicBezTo>
                      <a:pt x="1042988" y="564356"/>
                      <a:pt x="760809" y="551259"/>
                      <a:pt x="631031" y="557212"/>
                    </a:cubicBezTo>
                    <a:cubicBezTo>
                      <a:pt x="501253" y="563165"/>
                      <a:pt x="414734" y="608806"/>
                      <a:pt x="333375" y="600075"/>
                    </a:cubicBezTo>
                    <a:cubicBezTo>
                      <a:pt x="252016" y="591344"/>
                      <a:pt x="193278" y="519510"/>
                      <a:pt x="142875" y="504825"/>
                    </a:cubicBezTo>
                    <a:cubicBezTo>
                      <a:pt x="92472" y="490141"/>
                      <a:pt x="54768" y="502443"/>
                      <a:pt x="30956" y="511968"/>
                    </a:cubicBezTo>
                    <a:cubicBezTo>
                      <a:pt x="7143" y="521493"/>
                      <a:pt x="3571" y="541734"/>
                      <a:pt x="0" y="561975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Freeform 214"/>
              <p:cNvSpPr/>
              <p:nvPr/>
            </p:nvSpPr>
            <p:spPr>
              <a:xfrm rot="4858467">
                <a:off x="3265729" y="3721205"/>
                <a:ext cx="1370033" cy="45719"/>
              </a:xfrm>
              <a:custGeom>
                <a:avLst/>
                <a:gdLst>
                  <a:gd name="connsiteX0" fmla="*/ 3287 w 1370033"/>
                  <a:gd name="connsiteY0" fmla="*/ 4506 h 73899"/>
                  <a:gd name="connsiteX1" fmla="*/ 960550 w 1370033"/>
                  <a:gd name="connsiteY1" fmla="*/ 14031 h 73899"/>
                  <a:gd name="connsiteX2" fmla="*/ 1324881 w 1370033"/>
                  <a:gd name="connsiteY2" fmla="*/ 73562 h 73899"/>
                  <a:gd name="connsiteX3" fmla="*/ 3287 w 1370033"/>
                  <a:gd name="connsiteY3" fmla="*/ 4506 h 7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033" h="73899">
                    <a:moveTo>
                      <a:pt x="3287" y="4506"/>
                    </a:moveTo>
                    <a:cubicBezTo>
                      <a:pt x="-57435" y="-5416"/>
                      <a:pt x="740284" y="2522"/>
                      <a:pt x="960550" y="14031"/>
                    </a:cubicBezTo>
                    <a:cubicBezTo>
                      <a:pt x="1180816" y="25540"/>
                      <a:pt x="1486012" y="68006"/>
                      <a:pt x="1324881" y="73562"/>
                    </a:cubicBezTo>
                    <a:cubicBezTo>
                      <a:pt x="1163750" y="79118"/>
                      <a:pt x="64009" y="14428"/>
                      <a:pt x="3287" y="450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Freeform 216"/>
              <p:cNvSpPr/>
              <p:nvPr/>
            </p:nvSpPr>
            <p:spPr>
              <a:xfrm rot="18463677">
                <a:off x="5534988" y="3725798"/>
                <a:ext cx="842433" cy="247785"/>
              </a:xfrm>
              <a:custGeom>
                <a:avLst/>
                <a:gdLst>
                  <a:gd name="connsiteX0" fmla="*/ 333375 w 1291888"/>
                  <a:gd name="connsiteY0" fmla="*/ 0 h 601181"/>
                  <a:gd name="connsiteX1" fmla="*/ 1254919 w 1291888"/>
                  <a:gd name="connsiteY1" fmla="*/ 235743 h 601181"/>
                  <a:gd name="connsiteX2" fmla="*/ 97631 w 1291888"/>
                  <a:gd name="connsiteY2" fmla="*/ 292893 h 601181"/>
                  <a:gd name="connsiteX3" fmla="*/ 171450 w 1291888"/>
                  <a:gd name="connsiteY3" fmla="*/ 381000 h 601181"/>
                  <a:gd name="connsiteX4" fmla="*/ 450056 w 1291888"/>
                  <a:gd name="connsiteY4" fmla="*/ 421481 h 601181"/>
                  <a:gd name="connsiteX5" fmla="*/ 716756 w 1291888"/>
                  <a:gd name="connsiteY5" fmla="*/ 421481 h 601181"/>
                  <a:gd name="connsiteX6" fmla="*/ 983456 w 1291888"/>
                  <a:gd name="connsiteY6" fmla="*/ 464343 h 601181"/>
                  <a:gd name="connsiteX7" fmla="*/ 1273969 w 1291888"/>
                  <a:gd name="connsiteY7" fmla="*/ 450056 h 601181"/>
                  <a:gd name="connsiteX8" fmla="*/ 1250156 w 1291888"/>
                  <a:gd name="connsiteY8" fmla="*/ 502443 h 601181"/>
                  <a:gd name="connsiteX9" fmla="*/ 1164431 w 1291888"/>
                  <a:gd name="connsiteY9" fmla="*/ 535781 h 601181"/>
                  <a:gd name="connsiteX10" fmla="*/ 1088231 w 1291888"/>
                  <a:gd name="connsiteY10" fmla="*/ 550068 h 601181"/>
                  <a:gd name="connsiteX11" fmla="*/ 1045369 w 1291888"/>
                  <a:gd name="connsiteY11" fmla="*/ 557212 h 601181"/>
                  <a:gd name="connsiteX12" fmla="*/ 1112044 w 1291888"/>
                  <a:gd name="connsiteY12" fmla="*/ 564356 h 601181"/>
                  <a:gd name="connsiteX13" fmla="*/ 631031 w 1291888"/>
                  <a:gd name="connsiteY13" fmla="*/ 557212 h 601181"/>
                  <a:gd name="connsiteX14" fmla="*/ 333375 w 1291888"/>
                  <a:gd name="connsiteY14" fmla="*/ 600075 h 601181"/>
                  <a:gd name="connsiteX15" fmla="*/ 142875 w 1291888"/>
                  <a:gd name="connsiteY15" fmla="*/ 504825 h 601181"/>
                  <a:gd name="connsiteX16" fmla="*/ 30956 w 1291888"/>
                  <a:gd name="connsiteY16" fmla="*/ 511968 h 601181"/>
                  <a:gd name="connsiteX17" fmla="*/ 0 w 1291888"/>
                  <a:gd name="connsiteY17" fmla="*/ 561975 h 60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1888" h="601181">
                    <a:moveTo>
                      <a:pt x="333375" y="0"/>
                    </a:moveTo>
                    <a:cubicBezTo>
                      <a:pt x="813792" y="93464"/>
                      <a:pt x="1294210" y="186928"/>
                      <a:pt x="1254919" y="235743"/>
                    </a:cubicBezTo>
                    <a:cubicBezTo>
                      <a:pt x="1215628" y="284558"/>
                      <a:pt x="278209" y="268684"/>
                      <a:pt x="97631" y="292893"/>
                    </a:cubicBezTo>
                    <a:cubicBezTo>
                      <a:pt x="-82947" y="317103"/>
                      <a:pt x="112712" y="359569"/>
                      <a:pt x="171450" y="381000"/>
                    </a:cubicBezTo>
                    <a:cubicBezTo>
                      <a:pt x="230188" y="402431"/>
                      <a:pt x="359172" y="414734"/>
                      <a:pt x="450056" y="421481"/>
                    </a:cubicBezTo>
                    <a:cubicBezTo>
                      <a:pt x="540940" y="428228"/>
                      <a:pt x="627856" y="414337"/>
                      <a:pt x="716756" y="421481"/>
                    </a:cubicBezTo>
                    <a:cubicBezTo>
                      <a:pt x="805656" y="428625"/>
                      <a:pt x="890587" y="459581"/>
                      <a:pt x="983456" y="464343"/>
                    </a:cubicBezTo>
                    <a:cubicBezTo>
                      <a:pt x="1076325" y="469105"/>
                      <a:pt x="1229519" y="443706"/>
                      <a:pt x="1273969" y="450056"/>
                    </a:cubicBezTo>
                    <a:cubicBezTo>
                      <a:pt x="1318419" y="456406"/>
                      <a:pt x="1268412" y="488155"/>
                      <a:pt x="1250156" y="502443"/>
                    </a:cubicBezTo>
                    <a:cubicBezTo>
                      <a:pt x="1231900" y="516731"/>
                      <a:pt x="1191418" y="527844"/>
                      <a:pt x="1164431" y="535781"/>
                    </a:cubicBezTo>
                    <a:cubicBezTo>
                      <a:pt x="1137444" y="543718"/>
                      <a:pt x="1108075" y="546496"/>
                      <a:pt x="1088231" y="550068"/>
                    </a:cubicBezTo>
                    <a:cubicBezTo>
                      <a:pt x="1068387" y="553640"/>
                      <a:pt x="1041400" y="554831"/>
                      <a:pt x="1045369" y="557212"/>
                    </a:cubicBezTo>
                    <a:cubicBezTo>
                      <a:pt x="1049338" y="559593"/>
                      <a:pt x="1181100" y="564356"/>
                      <a:pt x="1112044" y="564356"/>
                    </a:cubicBezTo>
                    <a:cubicBezTo>
                      <a:pt x="1042988" y="564356"/>
                      <a:pt x="760809" y="551259"/>
                      <a:pt x="631031" y="557212"/>
                    </a:cubicBezTo>
                    <a:cubicBezTo>
                      <a:pt x="501253" y="563165"/>
                      <a:pt x="414734" y="608806"/>
                      <a:pt x="333375" y="600075"/>
                    </a:cubicBezTo>
                    <a:cubicBezTo>
                      <a:pt x="252016" y="591344"/>
                      <a:pt x="193278" y="519510"/>
                      <a:pt x="142875" y="504825"/>
                    </a:cubicBezTo>
                    <a:cubicBezTo>
                      <a:pt x="92472" y="490141"/>
                      <a:pt x="54768" y="502443"/>
                      <a:pt x="30956" y="511968"/>
                    </a:cubicBezTo>
                    <a:cubicBezTo>
                      <a:pt x="7143" y="521493"/>
                      <a:pt x="3571" y="541734"/>
                      <a:pt x="0" y="561975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Freeform 217"/>
              <p:cNvSpPr/>
              <p:nvPr/>
            </p:nvSpPr>
            <p:spPr>
              <a:xfrm rot="9249505">
                <a:off x="4845694" y="2151206"/>
                <a:ext cx="674831" cy="110660"/>
              </a:xfrm>
              <a:custGeom>
                <a:avLst/>
                <a:gdLst>
                  <a:gd name="connsiteX0" fmla="*/ 333375 w 1291888"/>
                  <a:gd name="connsiteY0" fmla="*/ 0 h 601181"/>
                  <a:gd name="connsiteX1" fmla="*/ 1254919 w 1291888"/>
                  <a:gd name="connsiteY1" fmla="*/ 235743 h 601181"/>
                  <a:gd name="connsiteX2" fmla="*/ 97631 w 1291888"/>
                  <a:gd name="connsiteY2" fmla="*/ 292893 h 601181"/>
                  <a:gd name="connsiteX3" fmla="*/ 171450 w 1291888"/>
                  <a:gd name="connsiteY3" fmla="*/ 381000 h 601181"/>
                  <a:gd name="connsiteX4" fmla="*/ 450056 w 1291888"/>
                  <a:gd name="connsiteY4" fmla="*/ 421481 h 601181"/>
                  <a:gd name="connsiteX5" fmla="*/ 716756 w 1291888"/>
                  <a:gd name="connsiteY5" fmla="*/ 421481 h 601181"/>
                  <a:gd name="connsiteX6" fmla="*/ 983456 w 1291888"/>
                  <a:gd name="connsiteY6" fmla="*/ 464343 h 601181"/>
                  <a:gd name="connsiteX7" fmla="*/ 1273969 w 1291888"/>
                  <a:gd name="connsiteY7" fmla="*/ 450056 h 601181"/>
                  <a:gd name="connsiteX8" fmla="*/ 1250156 w 1291888"/>
                  <a:gd name="connsiteY8" fmla="*/ 502443 h 601181"/>
                  <a:gd name="connsiteX9" fmla="*/ 1164431 w 1291888"/>
                  <a:gd name="connsiteY9" fmla="*/ 535781 h 601181"/>
                  <a:gd name="connsiteX10" fmla="*/ 1088231 w 1291888"/>
                  <a:gd name="connsiteY10" fmla="*/ 550068 h 601181"/>
                  <a:gd name="connsiteX11" fmla="*/ 1045369 w 1291888"/>
                  <a:gd name="connsiteY11" fmla="*/ 557212 h 601181"/>
                  <a:gd name="connsiteX12" fmla="*/ 1112044 w 1291888"/>
                  <a:gd name="connsiteY12" fmla="*/ 564356 h 601181"/>
                  <a:gd name="connsiteX13" fmla="*/ 631031 w 1291888"/>
                  <a:gd name="connsiteY13" fmla="*/ 557212 h 601181"/>
                  <a:gd name="connsiteX14" fmla="*/ 333375 w 1291888"/>
                  <a:gd name="connsiteY14" fmla="*/ 600075 h 601181"/>
                  <a:gd name="connsiteX15" fmla="*/ 142875 w 1291888"/>
                  <a:gd name="connsiteY15" fmla="*/ 504825 h 601181"/>
                  <a:gd name="connsiteX16" fmla="*/ 30956 w 1291888"/>
                  <a:gd name="connsiteY16" fmla="*/ 511968 h 601181"/>
                  <a:gd name="connsiteX17" fmla="*/ 0 w 1291888"/>
                  <a:gd name="connsiteY17" fmla="*/ 561975 h 60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1888" h="601181">
                    <a:moveTo>
                      <a:pt x="333375" y="0"/>
                    </a:moveTo>
                    <a:cubicBezTo>
                      <a:pt x="813792" y="93464"/>
                      <a:pt x="1294210" y="186928"/>
                      <a:pt x="1254919" y="235743"/>
                    </a:cubicBezTo>
                    <a:cubicBezTo>
                      <a:pt x="1215628" y="284558"/>
                      <a:pt x="278209" y="268684"/>
                      <a:pt x="97631" y="292893"/>
                    </a:cubicBezTo>
                    <a:cubicBezTo>
                      <a:pt x="-82947" y="317103"/>
                      <a:pt x="112712" y="359569"/>
                      <a:pt x="171450" y="381000"/>
                    </a:cubicBezTo>
                    <a:cubicBezTo>
                      <a:pt x="230188" y="402431"/>
                      <a:pt x="359172" y="414734"/>
                      <a:pt x="450056" y="421481"/>
                    </a:cubicBezTo>
                    <a:cubicBezTo>
                      <a:pt x="540940" y="428228"/>
                      <a:pt x="627856" y="414337"/>
                      <a:pt x="716756" y="421481"/>
                    </a:cubicBezTo>
                    <a:cubicBezTo>
                      <a:pt x="805656" y="428625"/>
                      <a:pt x="890587" y="459581"/>
                      <a:pt x="983456" y="464343"/>
                    </a:cubicBezTo>
                    <a:cubicBezTo>
                      <a:pt x="1076325" y="469105"/>
                      <a:pt x="1229519" y="443706"/>
                      <a:pt x="1273969" y="450056"/>
                    </a:cubicBezTo>
                    <a:cubicBezTo>
                      <a:pt x="1318419" y="456406"/>
                      <a:pt x="1268412" y="488155"/>
                      <a:pt x="1250156" y="502443"/>
                    </a:cubicBezTo>
                    <a:cubicBezTo>
                      <a:pt x="1231900" y="516731"/>
                      <a:pt x="1191418" y="527844"/>
                      <a:pt x="1164431" y="535781"/>
                    </a:cubicBezTo>
                    <a:cubicBezTo>
                      <a:pt x="1137444" y="543718"/>
                      <a:pt x="1108075" y="546496"/>
                      <a:pt x="1088231" y="550068"/>
                    </a:cubicBezTo>
                    <a:cubicBezTo>
                      <a:pt x="1068387" y="553640"/>
                      <a:pt x="1041400" y="554831"/>
                      <a:pt x="1045369" y="557212"/>
                    </a:cubicBezTo>
                    <a:cubicBezTo>
                      <a:pt x="1049338" y="559593"/>
                      <a:pt x="1181100" y="564356"/>
                      <a:pt x="1112044" y="564356"/>
                    </a:cubicBezTo>
                    <a:cubicBezTo>
                      <a:pt x="1042988" y="564356"/>
                      <a:pt x="760809" y="551259"/>
                      <a:pt x="631031" y="557212"/>
                    </a:cubicBezTo>
                    <a:cubicBezTo>
                      <a:pt x="501253" y="563165"/>
                      <a:pt x="414734" y="608806"/>
                      <a:pt x="333375" y="600075"/>
                    </a:cubicBezTo>
                    <a:cubicBezTo>
                      <a:pt x="252016" y="591344"/>
                      <a:pt x="193278" y="519510"/>
                      <a:pt x="142875" y="504825"/>
                    </a:cubicBezTo>
                    <a:cubicBezTo>
                      <a:pt x="92472" y="490141"/>
                      <a:pt x="54768" y="502443"/>
                      <a:pt x="30956" y="511968"/>
                    </a:cubicBezTo>
                    <a:cubicBezTo>
                      <a:pt x="7143" y="521493"/>
                      <a:pt x="3571" y="541734"/>
                      <a:pt x="0" y="561975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Freeform 218"/>
              <p:cNvSpPr/>
              <p:nvPr/>
            </p:nvSpPr>
            <p:spPr>
              <a:xfrm rot="6602106">
                <a:off x="4022918" y="2453571"/>
                <a:ext cx="463666" cy="76032"/>
              </a:xfrm>
              <a:custGeom>
                <a:avLst/>
                <a:gdLst>
                  <a:gd name="connsiteX0" fmla="*/ 333375 w 1291888"/>
                  <a:gd name="connsiteY0" fmla="*/ 0 h 601181"/>
                  <a:gd name="connsiteX1" fmla="*/ 1254919 w 1291888"/>
                  <a:gd name="connsiteY1" fmla="*/ 235743 h 601181"/>
                  <a:gd name="connsiteX2" fmla="*/ 97631 w 1291888"/>
                  <a:gd name="connsiteY2" fmla="*/ 292893 h 601181"/>
                  <a:gd name="connsiteX3" fmla="*/ 171450 w 1291888"/>
                  <a:gd name="connsiteY3" fmla="*/ 381000 h 601181"/>
                  <a:gd name="connsiteX4" fmla="*/ 450056 w 1291888"/>
                  <a:gd name="connsiteY4" fmla="*/ 421481 h 601181"/>
                  <a:gd name="connsiteX5" fmla="*/ 716756 w 1291888"/>
                  <a:gd name="connsiteY5" fmla="*/ 421481 h 601181"/>
                  <a:gd name="connsiteX6" fmla="*/ 983456 w 1291888"/>
                  <a:gd name="connsiteY6" fmla="*/ 464343 h 601181"/>
                  <a:gd name="connsiteX7" fmla="*/ 1273969 w 1291888"/>
                  <a:gd name="connsiteY7" fmla="*/ 450056 h 601181"/>
                  <a:gd name="connsiteX8" fmla="*/ 1250156 w 1291888"/>
                  <a:gd name="connsiteY8" fmla="*/ 502443 h 601181"/>
                  <a:gd name="connsiteX9" fmla="*/ 1164431 w 1291888"/>
                  <a:gd name="connsiteY9" fmla="*/ 535781 h 601181"/>
                  <a:gd name="connsiteX10" fmla="*/ 1088231 w 1291888"/>
                  <a:gd name="connsiteY10" fmla="*/ 550068 h 601181"/>
                  <a:gd name="connsiteX11" fmla="*/ 1045369 w 1291888"/>
                  <a:gd name="connsiteY11" fmla="*/ 557212 h 601181"/>
                  <a:gd name="connsiteX12" fmla="*/ 1112044 w 1291888"/>
                  <a:gd name="connsiteY12" fmla="*/ 564356 h 601181"/>
                  <a:gd name="connsiteX13" fmla="*/ 631031 w 1291888"/>
                  <a:gd name="connsiteY13" fmla="*/ 557212 h 601181"/>
                  <a:gd name="connsiteX14" fmla="*/ 333375 w 1291888"/>
                  <a:gd name="connsiteY14" fmla="*/ 600075 h 601181"/>
                  <a:gd name="connsiteX15" fmla="*/ 142875 w 1291888"/>
                  <a:gd name="connsiteY15" fmla="*/ 504825 h 601181"/>
                  <a:gd name="connsiteX16" fmla="*/ 30956 w 1291888"/>
                  <a:gd name="connsiteY16" fmla="*/ 511968 h 601181"/>
                  <a:gd name="connsiteX17" fmla="*/ 0 w 1291888"/>
                  <a:gd name="connsiteY17" fmla="*/ 561975 h 60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1888" h="601181">
                    <a:moveTo>
                      <a:pt x="333375" y="0"/>
                    </a:moveTo>
                    <a:cubicBezTo>
                      <a:pt x="813792" y="93464"/>
                      <a:pt x="1294210" y="186928"/>
                      <a:pt x="1254919" y="235743"/>
                    </a:cubicBezTo>
                    <a:cubicBezTo>
                      <a:pt x="1215628" y="284558"/>
                      <a:pt x="278209" y="268684"/>
                      <a:pt x="97631" y="292893"/>
                    </a:cubicBezTo>
                    <a:cubicBezTo>
                      <a:pt x="-82947" y="317103"/>
                      <a:pt x="112712" y="359569"/>
                      <a:pt x="171450" y="381000"/>
                    </a:cubicBezTo>
                    <a:cubicBezTo>
                      <a:pt x="230188" y="402431"/>
                      <a:pt x="359172" y="414734"/>
                      <a:pt x="450056" y="421481"/>
                    </a:cubicBezTo>
                    <a:cubicBezTo>
                      <a:pt x="540940" y="428228"/>
                      <a:pt x="627856" y="414337"/>
                      <a:pt x="716756" y="421481"/>
                    </a:cubicBezTo>
                    <a:cubicBezTo>
                      <a:pt x="805656" y="428625"/>
                      <a:pt x="890587" y="459581"/>
                      <a:pt x="983456" y="464343"/>
                    </a:cubicBezTo>
                    <a:cubicBezTo>
                      <a:pt x="1076325" y="469105"/>
                      <a:pt x="1229519" y="443706"/>
                      <a:pt x="1273969" y="450056"/>
                    </a:cubicBezTo>
                    <a:cubicBezTo>
                      <a:pt x="1318419" y="456406"/>
                      <a:pt x="1268412" y="488155"/>
                      <a:pt x="1250156" y="502443"/>
                    </a:cubicBezTo>
                    <a:cubicBezTo>
                      <a:pt x="1231900" y="516731"/>
                      <a:pt x="1191418" y="527844"/>
                      <a:pt x="1164431" y="535781"/>
                    </a:cubicBezTo>
                    <a:cubicBezTo>
                      <a:pt x="1137444" y="543718"/>
                      <a:pt x="1108075" y="546496"/>
                      <a:pt x="1088231" y="550068"/>
                    </a:cubicBezTo>
                    <a:cubicBezTo>
                      <a:pt x="1068387" y="553640"/>
                      <a:pt x="1041400" y="554831"/>
                      <a:pt x="1045369" y="557212"/>
                    </a:cubicBezTo>
                    <a:cubicBezTo>
                      <a:pt x="1049338" y="559593"/>
                      <a:pt x="1181100" y="564356"/>
                      <a:pt x="1112044" y="564356"/>
                    </a:cubicBezTo>
                    <a:cubicBezTo>
                      <a:pt x="1042988" y="564356"/>
                      <a:pt x="760809" y="551259"/>
                      <a:pt x="631031" y="557212"/>
                    </a:cubicBezTo>
                    <a:cubicBezTo>
                      <a:pt x="501253" y="563165"/>
                      <a:pt x="414734" y="608806"/>
                      <a:pt x="333375" y="600075"/>
                    </a:cubicBezTo>
                    <a:cubicBezTo>
                      <a:pt x="252016" y="591344"/>
                      <a:pt x="193278" y="519510"/>
                      <a:pt x="142875" y="504825"/>
                    </a:cubicBezTo>
                    <a:cubicBezTo>
                      <a:pt x="92472" y="490141"/>
                      <a:pt x="54768" y="502443"/>
                      <a:pt x="30956" y="511968"/>
                    </a:cubicBezTo>
                    <a:cubicBezTo>
                      <a:pt x="7143" y="521493"/>
                      <a:pt x="3571" y="541734"/>
                      <a:pt x="0" y="561975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Freeform 219"/>
              <p:cNvSpPr/>
              <p:nvPr/>
            </p:nvSpPr>
            <p:spPr>
              <a:xfrm rot="6602106">
                <a:off x="2788355" y="3070190"/>
                <a:ext cx="463666" cy="76032"/>
              </a:xfrm>
              <a:custGeom>
                <a:avLst/>
                <a:gdLst>
                  <a:gd name="connsiteX0" fmla="*/ 333375 w 1291888"/>
                  <a:gd name="connsiteY0" fmla="*/ 0 h 601181"/>
                  <a:gd name="connsiteX1" fmla="*/ 1254919 w 1291888"/>
                  <a:gd name="connsiteY1" fmla="*/ 235743 h 601181"/>
                  <a:gd name="connsiteX2" fmla="*/ 97631 w 1291888"/>
                  <a:gd name="connsiteY2" fmla="*/ 292893 h 601181"/>
                  <a:gd name="connsiteX3" fmla="*/ 171450 w 1291888"/>
                  <a:gd name="connsiteY3" fmla="*/ 381000 h 601181"/>
                  <a:gd name="connsiteX4" fmla="*/ 450056 w 1291888"/>
                  <a:gd name="connsiteY4" fmla="*/ 421481 h 601181"/>
                  <a:gd name="connsiteX5" fmla="*/ 716756 w 1291888"/>
                  <a:gd name="connsiteY5" fmla="*/ 421481 h 601181"/>
                  <a:gd name="connsiteX6" fmla="*/ 983456 w 1291888"/>
                  <a:gd name="connsiteY6" fmla="*/ 464343 h 601181"/>
                  <a:gd name="connsiteX7" fmla="*/ 1273969 w 1291888"/>
                  <a:gd name="connsiteY7" fmla="*/ 450056 h 601181"/>
                  <a:gd name="connsiteX8" fmla="*/ 1250156 w 1291888"/>
                  <a:gd name="connsiteY8" fmla="*/ 502443 h 601181"/>
                  <a:gd name="connsiteX9" fmla="*/ 1164431 w 1291888"/>
                  <a:gd name="connsiteY9" fmla="*/ 535781 h 601181"/>
                  <a:gd name="connsiteX10" fmla="*/ 1088231 w 1291888"/>
                  <a:gd name="connsiteY10" fmla="*/ 550068 h 601181"/>
                  <a:gd name="connsiteX11" fmla="*/ 1045369 w 1291888"/>
                  <a:gd name="connsiteY11" fmla="*/ 557212 h 601181"/>
                  <a:gd name="connsiteX12" fmla="*/ 1112044 w 1291888"/>
                  <a:gd name="connsiteY12" fmla="*/ 564356 h 601181"/>
                  <a:gd name="connsiteX13" fmla="*/ 631031 w 1291888"/>
                  <a:gd name="connsiteY13" fmla="*/ 557212 h 601181"/>
                  <a:gd name="connsiteX14" fmla="*/ 333375 w 1291888"/>
                  <a:gd name="connsiteY14" fmla="*/ 600075 h 601181"/>
                  <a:gd name="connsiteX15" fmla="*/ 142875 w 1291888"/>
                  <a:gd name="connsiteY15" fmla="*/ 504825 h 601181"/>
                  <a:gd name="connsiteX16" fmla="*/ 30956 w 1291888"/>
                  <a:gd name="connsiteY16" fmla="*/ 511968 h 601181"/>
                  <a:gd name="connsiteX17" fmla="*/ 0 w 1291888"/>
                  <a:gd name="connsiteY17" fmla="*/ 561975 h 60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1888" h="601181">
                    <a:moveTo>
                      <a:pt x="333375" y="0"/>
                    </a:moveTo>
                    <a:cubicBezTo>
                      <a:pt x="813792" y="93464"/>
                      <a:pt x="1294210" y="186928"/>
                      <a:pt x="1254919" y="235743"/>
                    </a:cubicBezTo>
                    <a:cubicBezTo>
                      <a:pt x="1215628" y="284558"/>
                      <a:pt x="278209" y="268684"/>
                      <a:pt x="97631" y="292893"/>
                    </a:cubicBezTo>
                    <a:cubicBezTo>
                      <a:pt x="-82947" y="317103"/>
                      <a:pt x="112712" y="359569"/>
                      <a:pt x="171450" y="381000"/>
                    </a:cubicBezTo>
                    <a:cubicBezTo>
                      <a:pt x="230188" y="402431"/>
                      <a:pt x="359172" y="414734"/>
                      <a:pt x="450056" y="421481"/>
                    </a:cubicBezTo>
                    <a:cubicBezTo>
                      <a:pt x="540940" y="428228"/>
                      <a:pt x="627856" y="414337"/>
                      <a:pt x="716756" y="421481"/>
                    </a:cubicBezTo>
                    <a:cubicBezTo>
                      <a:pt x="805656" y="428625"/>
                      <a:pt x="890587" y="459581"/>
                      <a:pt x="983456" y="464343"/>
                    </a:cubicBezTo>
                    <a:cubicBezTo>
                      <a:pt x="1076325" y="469105"/>
                      <a:pt x="1229519" y="443706"/>
                      <a:pt x="1273969" y="450056"/>
                    </a:cubicBezTo>
                    <a:cubicBezTo>
                      <a:pt x="1318419" y="456406"/>
                      <a:pt x="1268412" y="488155"/>
                      <a:pt x="1250156" y="502443"/>
                    </a:cubicBezTo>
                    <a:cubicBezTo>
                      <a:pt x="1231900" y="516731"/>
                      <a:pt x="1191418" y="527844"/>
                      <a:pt x="1164431" y="535781"/>
                    </a:cubicBezTo>
                    <a:cubicBezTo>
                      <a:pt x="1137444" y="543718"/>
                      <a:pt x="1108075" y="546496"/>
                      <a:pt x="1088231" y="550068"/>
                    </a:cubicBezTo>
                    <a:cubicBezTo>
                      <a:pt x="1068387" y="553640"/>
                      <a:pt x="1041400" y="554831"/>
                      <a:pt x="1045369" y="557212"/>
                    </a:cubicBezTo>
                    <a:cubicBezTo>
                      <a:pt x="1049338" y="559593"/>
                      <a:pt x="1181100" y="564356"/>
                      <a:pt x="1112044" y="564356"/>
                    </a:cubicBezTo>
                    <a:cubicBezTo>
                      <a:pt x="1042988" y="564356"/>
                      <a:pt x="760809" y="551259"/>
                      <a:pt x="631031" y="557212"/>
                    </a:cubicBezTo>
                    <a:cubicBezTo>
                      <a:pt x="501253" y="563165"/>
                      <a:pt x="414734" y="608806"/>
                      <a:pt x="333375" y="600075"/>
                    </a:cubicBezTo>
                    <a:cubicBezTo>
                      <a:pt x="252016" y="591344"/>
                      <a:pt x="193278" y="519510"/>
                      <a:pt x="142875" y="504825"/>
                    </a:cubicBezTo>
                    <a:cubicBezTo>
                      <a:pt x="92472" y="490141"/>
                      <a:pt x="54768" y="502443"/>
                      <a:pt x="30956" y="511968"/>
                    </a:cubicBezTo>
                    <a:cubicBezTo>
                      <a:pt x="7143" y="521493"/>
                      <a:pt x="3571" y="541734"/>
                      <a:pt x="0" y="561975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Freeform 220"/>
              <p:cNvSpPr/>
              <p:nvPr/>
            </p:nvSpPr>
            <p:spPr>
              <a:xfrm rot="10405522">
                <a:off x="2963337" y="3714698"/>
                <a:ext cx="769616" cy="187278"/>
              </a:xfrm>
              <a:custGeom>
                <a:avLst/>
                <a:gdLst>
                  <a:gd name="connsiteX0" fmla="*/ 333375 w 1291888"/>
                  <a:gd name="connsiteY0" fmla="*/ 0 h 601181"/>
                  <a:gd name="connsiteX1" fmla="*/ 1254919 w 1291888"/>
                  <a:gd name="connsiteY1" fmla="*/ 235743 h 601181"/>
                  <a:gd name="connsiteX2" fmla="*/ 97631 w 1291888"/>
                  <a:gd name="connsiteY2" fmla="*/ 292893 h 601181"/>
                  <a:gd name="connsiteX3" fmla="*/ 171450 w 1291888"/>
                  <a:gd name="connsiteY3" fmla="*/ 381000 h 601181"/>
                  <a:gd name="connsiteX4" fmla="*/ 450056 w 1291888"/>
                  <a:gd name="connsiteY4" fmla="*/ 421481 h 601181"/>
                  <a:gd name="connsiteX5" fmla="*/ 716756 w 1291888"/>
                  <a:gd name="connsiteY5" fmla="*/ 421481 h 601181"/>
                  <a:gd name="connsiteX6" fmla="*/ 983456 w 1291888"/>
                  <a:gd name="connsiteY6" fmla="*/ 464343 h 601181"/>
                  <a:gd name="connsiteX7" fmla="*/ 1273969 w 1291888"/>
                  <a:gd name="connsiteY7" fmla="*/ 450056 h 601181"/>
                  <a:gd name="connsiteX8" fmla="*/ 1250156 w 1291888"/>
                  <a:gd name="connsiteY8" fmla="*/ 502443 h 601181"/>
                  <a:gd name="connsiteX9" fmla="*/ 1164431 w 1291888"/>
                  <a:gd name="connsiteY9" fmla="*/ 535781 h 601181"/>
                  <a:gd name="connsiteX10" fmla="*/ 1088231 w 1291888"/>
                  <a:gd name="connsiteY10" fmla="*/ 550068 h 601181"/>
                  <a:gd name="connsiteX11" fmla="*/ 1045369 w 1291888"/>
                  <a:gd name="connsiteY11" fmla="*/ 557212 h 601181"/>
                  <a:gd name="connsiteX12" fmla="*/ 1112044 w 1291888"/>
                  <a:gd name="connsiteY12" fmla="*/ 564356 h 601181"/>
                  <a:gd name="connsiteX13" fmla="*/ 631031 w 1291888"/>
                  <a:gd name="connsiteY13" fmla="*/ 557212 h 601181"/>
                  <a:gd name="connsiteX14" fmla="*/ 333375 w 1291888"/>
                  <a:gd name="connsiteY14" fmla="*/ 600075 h 601181"/>
                  <a:gd name="connsiteX15" fmla="*/ 142875 w 1291888"/>
                  <a:gd name="connsiteY15" fmla="*/ 504825 h 601181"/>
                  <a:gd name="connsiteX16" fmla="*/ 30956 w 1291888"/>
                  <a:gd name="connsiteY16" fmla="*/ 511968 h 601181"/>
                  <a:gd name="connsiteX17" fmla="*/ 0 w 1291888"/>
                  <a:gd name="connsiteY17" fmla="*/ 561975 h 60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1888" h="601181">
                    <a:moveTo>
                      <a:pt x="333375" y="0"/>
                    </a:moveTo>
                    <a:cubicBezTo>
                      <a:pt x="813792" y="93464"/>
                      <a:pt x="1294210" y="186928"/>
                      <a:pt x="1254919" y="235743"/>
                    </a:cubicBezTo>
                    <a:cubicBezTo>
                      <a:pt x="1215628" y="284558"/>
                      <a:pt x="278209" y="268684"/>
                      <a:pt x="97631" y="292893"/>
                    </a:cubicBezTo>
                    <a:cubicBezTo>
                      <a:pt x="-82947" y="317103"/>
                      <a:pt x="112712" y="359569"/>
                      <a:pt x="171450" y="381000"/>
                    </a:cubicBezTo>
                    <a:cubicBezTo>
                      <a:pt x="230188" y="402431"/>
                      <a:pt x="359172" y="414734"/>
                      <a:pt x="450056" y="421481"/>
                    </a:cubicBezTo>
                    <a:cubicBezTo>
                      <a:pt x="540940" y="428228"/>
                      <a:pt x="627856" y="414337"/>
                      <a:pt x="716756" y="421481"/>
                    </a:cubicBezTo>
                    <a:cubicBezTo>
                      <a:pt x="805656" y="428625"/>
                      <a:pt x="890587" y="459581"/>
                      <a:pt x="983456" y="464343"/>
                    </a:cubicBezTo>
                    <a:cubicBezTo>
                      <a:pt x="1076325" y="469105"/>
                      <a:pt x="1229519" y="443706"/>
                      <a:pt x="1273969" y="450056"/>
                    </a:cubicBezTo>
                    <a:cubicBezTo>
                      <a:pt x="1318419" y="456406"/>
                      <a:pt x="1268412" y="488155"/>
                      <a:pt x="1250156" y="502443"/>
                    </a:cubicBezTo>
                    <a:cubicBezTo>
                      <a:pt x="1231900" y="516731"/>
                      <a:pt x="1191418" y="527844"/>
                      <a:pt x="1164431" y="535781"/>
                    </a:cubicBezTo>
                    <a:cubicBezTo>
                      <a:pt x="1137444" y="543718"/>
                      <a:pt x="1108075" y="546496"/>
                      <a:pt x="1088231" y="550068"/>
                    </a:cubicBezTo>
                    <a:cubicBezTo>
                      <a:pt x="1068387" y="553640"/>
                      <a:pt x="1041400" y="554831"/>
                      <a:pt x="1045369" y="557212"/>
                    </a:cubicBezTo>
                    <a:cubicBezTo>
                      <a:pt x="1049338" y="559593"/>
                      <a:pt x="1181100" y="564356"/>
                      <a:pt x="1112044" y="564356"/>
                    </a:cubicBezTo>
                    <a:cubicBezTo>
                      <a:pt x="1042988" y="564356"/>
                      <a:pt x="760809" y="551259"/>
                      <a:pt x="631031" y="557212"/>
                    </a:cubicBezTo>
                    <a:cubicBezTo>
                      <a:pt x="501253" y="563165"/>
                      <a:pt x="414734" y="608806"/>
                      <a:pt x="333375" y="600075"/>
                    </a:cubicBezTo>
                    <a:cubicBezTo>
                      <a:pt x="252016" y="591344"/>
                      <a:pt x="193278" y="519510"/>
                      <a:pt x="142875" y="504825"/>
                    </a:cubicBezTo>
                    <a:cubicBezTo>
                      <a:pt x="92472" y="490141"/>
                      <a:pt x="54768" y="502443"/>
                      <a:pt x="30956" y="511968"/>
                    </a:cubicBezTo>
                    <a:cubicBezTo>
                      <a:pt x="7143" y="521493"/>
                      <a:pt x="3571" y="541734"/>
                      <a:pt x="0" y="561975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Freeform 221"/>
              <p:cNvSpPr/>
              <p:nvPr/>
            </p:nvSpPr>
            <p:spPr>
              <a:xfrm rot="18463677">
                <a:off x="5321431" y="2789060"/>
                <a:ext cx="842433" cy="247785"/>
              </a:xfrm>
              <a:custGeom>
                <a:avLst/>
                <a:gdLst>
                  <a:gd name="connsiteX0" fmla="*/ 333375 w 1291888"/>
                  <a:gd name="connsiteY0" fmla="*/ 0 h 601181"/>
                  <a:gd name="connsiteX1" fmla="*/ 1254919 w 1291888"/>
                  <a:gd name="connsiteY1" fmla="*/ 235743 h 601181"/>
                  <a:gd name="connsiteX2" fmla="*/ 97631 w 1291888"/>
                  <a:gd name="connsiteY2" fmla="*/ 292893 h 601181"/>
                  <a:gd name="connsiteX3" fmla="*/ 171450 w 1291888"/>
                  <a:gd name="connsiteY3" fmla="*/ 381000 h 601181"/>
                  <a:gd name="connsiteX4" fmla="*/ 450056 w 1291888"/>
                  <a:gd name="connsiteY4" fmla="*/ 421481 h 601181"/>
                  <a:gd name="connsiteX5" fmla="*/ 716756 w 1291888"/>
                  <a:gd name="connsiteY5" fmla="*/ 421481 h 601181"/>
                  <a:gd name="connsiteX6" fmla="*/ 983456 w 1291888"/>
                  <a:gd name="connsiteY6" fmla="*/ 464343 h 601181"/>
                  <a:gd name="connsiteX7" fmla="*/ 1273969 w 1291888"/>
                  <a:gd name="connsiteY7" fmla="*/ 450056 h 601181"/>
                  <a:gd name="connsiteX8" fmla="*/ 1250156 w 1291888"/>
                  <a:gd name="connsiteY8" fmla="*/ 502443 h 601181"/>
                  <a:gd name="connsiteX9" fmla="*/ 1164431 w 1291888"/>
                  <a:gd name="connsiteY9" fmla="*/ 535781 h 601181"/>
                  <a:gd name="connsiteX10" fmla="*/ 1088231 w 1291888"/>
                  <a:gd name="connsiteY10" fmla="*/ 550068 h 601181"/>
                  <a:gd name="connsiteX11" fmla="*/ 1045369 w 1291888"/>
                  <a:gd name="connsiteY11" fmla="*/ 557212 h 601181"/>
                  <a:gd name="connsiteX12" fmla="*/ 1112044 w 1291888"/>
                  <a:gd name="connsiteY12" fmla="*/ 564356 h 601181"/>
                  <a:gd name="connsiteX13" fmla="*/ 631031 w 1291888"/>
                  <a:gd name="connsiteY13" fmla="*/ 557212 h 601181"/>
                  <a:gd name="connsiteX14" fmla="*/ 333375 w 1291888"/>
                  <a:gd name="connsiteY14" fmla="*/ 600075 h 601181"/>
                  <a:gd name="connsiteX15" fmla="*/ 142875 w 1291888"/>
                  <a:gd name="connsiteY15" fmla="*/ 504825 h 601181"/>
                  <a:gd name="connsiteX16" fmla="*/ 30956 w 1291888"/>
                  <a:gd name="connsiteY16" fmla="*/ 511968 h 601181"/>
                  <a:gd name="connsiteX17" fmla="*/ 0 w 1291888"/>
                  <a:gd name="connsiteY17" fmla="*/ 561975 h 601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1888" h="601181">
                    <a:moveTo>
                      <a:pt x="333375" y="0"/>
                    </a:moveTo>
                    <a:cubicBezTo>
                      <a:pt x="813792" y="93464"/>
                      <a:pt x="1294210" y="186928"/>
                      <a:pt x="1254919" y="235743"/>
                    </a:cubicBezTo>
                    <a:cubicBezTo>
                      <a:pt x="1215628" y="284558"/>
                      <a:pt x="278209" y="268684"/>
                      <a:pt x="97631" y="292893"/>
                    </a:cubicBezTo>
                    <a:cubicBezTo>
                      <a:pt x="-82947" y="317103"/>
                      <a:pt x="112712" y="359569"/>
                      <a:pt x="171450" y="381000"/>
                    </a:cubicBezTo>
                    <a:cubicBezTo>
                      <a:pt x="230188" y="402431"/>
                      <a:pt x="359172" y="414734"/>
                      <a:pt x="450056" y="421481"/>
                    </a:cubicBezTo>
                    <a:cubicBezTo>
                      <a:pt x="540940" y="428228"/>
                      <a:pt x="627856" y="414337"/>
                      <a:pt x="716756" y="421481"/>
                    </a:cubicBezTo>
                    <a:cubicBezTo>
                      <a:pt x="805656" y="428625"/>
                      <a:pt x="890587" y="459581"/>
                      <a:pt x="983456" y="464343"/>
                    </a:cubicBezTo>
                    <a:cubicBezTo>
                      <a:pt x="1076325" y="469105"/>
                      <a:pt x="1229519" y="443706"/>
                      <a:pt x="1273969" y="450056"/>
                    </a:cubicBezTo>
                    <a:cubicBezTo>
                      <a:pt x="1318419" y="456406"/>
                      <a:pt x="1268412" y="488155"/>
                      <a:pt x="1250156" y="502443"/>
                    </a:cubicBezTo>
                    <a:cubicBezTo>
                      <a:pt x="1231900" y="516731"/>
                      <a:pt x="1191418" y="527844"/>
                      <a:pt x="1164431" y="535781"/>
                    </a:cubicBezTo>
                    <a:cubicBezTo>
                      <a:pt x="1137444" y="543718"/>
                      <a:pt x="1108075" y="546496"/>
                      <a:pt x="1088231" y="550068"/>
                    </a:cubicBezTo>
                    <a:cubicBezTo>
                      <a:pt x="1068387" y="553640"/>
                      <a:pt x="1041400" y="554831"/>
                      <a:pt x="1045369" y="557212"/>
                    </a:cubicBezTo>
                    <a:cubicBezTo>
                      <a:pt x="1049338" y="559593"/>
                      <a:pt x="1181100" y="564356"/>
                      <a:pt x="1112044" y="564356"/>
                    </a:cubicBezTo>
                    <a:cubicBezTo>
                      <a:pt x="1042988" y="564356"/>
                      <a:pt x="760809" y="551259"/>
                      <a:pt x="631031" y="557212"/>
                    </a:cubicBezTo>
                    <a:cubicBezTo>
                      <a:pt x="501253" y="563165"/>
                      <a:pt x="414734" y="608806"/>
                      <a:pt x="333375" y="600075"/>
                    </a:cubicBezTo>
                    <a:cubicBezTo>
                      <a:pt x="252016" y="591344"/>
                      <a:pt x="193278" y="519510"/>
                      <a:pt x="142875" y="504825"/>
                    </a:cubicBezTo>
                    <a:cubicBezTo>
                      <a:pt x="92472" y="490141"/>
                      <a:pt x="54768" y="502443"/>
                      <a:pt x="30956" y="511968"/>
                    </a:cubicBezTo>
                    <a:cubicBezTo>
                      <a:pt x="7143" y="521493"/>
                      <a:pt x="3571" y="541734"/>
                      <a:pt x="0" y="561975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4" name="Arc 223"/>
            <p:cNvSpPr/>
            <p:nvPr/>
          </p:nvSpPr>
          <p:spPr>
            <a:xfrm>
              <a:off x="4152902" y="4031059"/>
              <a:ext cx="113784" cy="45719"/>
            </a:xfrm>
            <a:prstGeom prst="arc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Oval 224"/>
            <p:cNvSpPr/>
            <p:nvPr/>
          </p:nvSpPr>
          <p:spPr>
            <a:xfrm>
              <a:off x="3911813" y="4391104"/>
              <a:ext cx="45719" cy="45719"/>
            </a:xfrm>
            <a:prstGeom prst="ellipse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4065621" y="4239351"/>
              <a:ext cx="6929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Freeform 227"/>
            <p:cNvSpPr/>
            <p:nvPr/>
          </p:nvSpPr>
          <p:spPr>
            <a:xfrm rot="10800000">
              <a:off x="4287158" y="4275183"/>
              <a:ext cx="137276" cy="45719"/>
            </a:xfrm>
            <a:custGeom>
              <a:avLst/>
              <a:gdLst>
                <a:gd name="connsiteX0" fmla="*/ 126235 w 137276"/>
                <a:gd name="connsiteY0" fmla="*/ 83536 h 83536"/>
                <a:gd name="connsiteX1" fmla="*/ 28 w 137276"/>
                <a:gd name="connsiteY1" fmla="*/ 47817 h 83536"/>
                <a:gd name="connsiteX2" fmla="*/ 135760 w 137276"/>
                <a:gd name="connsiteY2" fmla="*/ 21624 h 83536"/>
                <a:gd name="connsiteX3" fmla="*/ 78610 w 137276"/>
                <a:gd name="connsiteY3" fmla="*/ 2574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276" h="83536">
                  <a:moveTo>
                    <a:pt x="126235" y="83536"/>
                  </a:moveTo>
                  <a:cubicBezTo>
                    <a:pt x="62337" y="70836"/>
                    <a:pt x="-1560" y="58136"/>
                    <a:pt x="28" y="47817"/>
                  </a:cubicBezTo>
                  <a:cubicBezTo>
                    <a:pt x="1615" y="37498"/>
                    <a:pt x="122663" y="29164"/>
                    <a:pt x="135760" y="21624"/>
                  </a:cubicBezTo>
                  <a:cubicBezTo>
                    <a:pt x="148857" y="14083"/>
                    <a:pt x="72657" y="-7348"/>
                    <a:pt x="78610" y="2574"/>
                  </a:cubicBezTo>
                </a:path>
              </a:pathLst>
            </a:custGeom>
            <a:noFill/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Arc 228"/>
            <p:cNvSpPr/>
            <p:nvPr/>
          </p:nvSpPr>
          <p:spPr>
            <a:xfrm>
              <a:off x="4445064" y="4445861"/>
              <a:ext cx="113784" cy="45719"/>
            </a:xfrm>
            <a:prstGeom prst="arc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Oval 229"/>
            <p:cNvSpPr/>
            <p:nvPr/>
          </p:nvSpPr>
          <p:spPr>
            <a:xfrm>
              <a:off x="4203975" y="4805906"/>
              <a:ext cx="45719" cy="45719"/>
            </a:xfrm>
            <a:prstGeom prst="ellipse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Straight Connector 230"/>
            <p:cNvCxnSpPr/>
            <p:nvPr/>
          </p:nvCxnSpPr>
          <p:spPr>
            <a:xfrm>
              <a:off x="4357783" y="4654153"/>
              <a:ext cx="6929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Freeform 231"/>
            <p:cNvSpPr/>
            <p:nvPr/>
          </p:nvSpPr>
          <p:spPr>
            <a:xfrm rot="10800000">
              <a:off x="4579320" y="4689985"/>
              <a:ext cx="137276" cy="45719"/>
            </a:xfrm>
            <a:custGeom>
              <a:avLst/>
              <a:gdLst>
                <a:gd name="connsiteX0" fmla="*/ 126235 w 137276"/>
                <a:gd name="connsiteY0" fmla="*/ 83536 h 83536"/>
                <a:gd name="connsiteX1" fmla="*/ 28 w 137276"/>
                <a:gd name="connsiteY1" fmla="*/ 47817 h 83536"/>
                <a:gd name="connsiteX2" fmla="*/ 135760 w 137276"/>
                <a:gd name="connsiteY2" fmla="*/ 21624 h 83536"/>
                <a:gd name="connsiteX3" fmla="*/ 78610 w 137276"/>
                <a:gd name="connsiteY3" fmla="*/ 2574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276" h="83536">
                  <a:moveTo>
                    <a:pt x="126235" y="83536"/>
                  </a:moveTo>
                  <a:cubicBezTo>
                    <a:pt x="62337" y="70836"/>
                    <a:pt x="-1560" y="58136"/>
                    <a:pt x="28" y="47817"/>
                  </a:cubicBezTo>
                  <a:cubicBezTo>
                    <a:pt x="1615" y="37498"/>
                    <a:pt x="122663" y="29164"/>
                    <a:pt x="135760" y="21624"/>
                  </a:cubicBezTo>
                  <a:cubicBezTo>
                    <a:pt x="148857" y="14083"/>
                    <a:pt x="72657" y="-7348"/>
                    <a:pt x="78610" y="2574"/>
                  </a:cubicBezTo>
                </a:path>
              </a:pathLst>
            </a:custGeom>
            <a:noFill/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Arc 232"/>
            <p:cNvSpPr/>
            <p:nvPr/>
          </p:nvSpPr>
          <p:spPr>
            <a:xfrm>
              <a:off x="4857763" y="3913613"/>
              <a:ext cx="113784" cy="45719"/>
            </a:xfrm>
            <a:prstGeom prst="arc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Oval 233"/>
            <p:cNvSpPr/>
            <p:nvPr/>
          </p:nvSpPr>
          <p:spPr>
            <a:xfrm>
              <a:off x="4616674" y="4273658"/>
              <a:ext cx="45719" cy="45719"/>
            </a:xfrm>
            <a:prstGeom prst="ellipse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5" name="Straight Connector 234"/>
            <p:cNvCxnSpPr/>
            <p:nvPr/>
          </p:nvCxnSpPr>
          <p:spPr>
            <a:xfrm>
              <a:off x="4770482" y="4121905"/>
              <a:ext cx="6929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Freeform 235"/>
            <p:cNvSpPr/>
            <p:nvPr/>
          </p:nvSpPr>
          <p:spPr>
            <a:xfrm rot="10800000">
              <a:off x="4992019" y="4157737"/>
              <a:ext cx="137276" cy="45719"/>
            </a:xfrm>
            <a:custGeom>
              <a:avLst/>
              <a:gdLst>
                <a:gd name="connsiteX0" fmla="*/ 126235 w 137276"/>
                <a:gd name="connsiteY0" fmla="*/ 83536 h 83536"/>
                <a:gd name="connsiteX1" fmla="*/ 28 w 137276"/>
                <a:gd name="connsiteY1" fmla="*/ 47817 h 83536"/>
                <a:gd name="connsiteX2" fmla="*/ 135760 w 137276"/>
                <a:gd name="connsiteY2" fmla="*/ 21624 h 83536"/>
                <a:gd name="connsiteX3" fmla="*/ 78610 w 137276"/>
                <a:gd name="connsiteY3" fmla="*/ 2574 h 8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276" h="83536">
                  <a:moveTo>
                    <a:pt x="126235" y="83536"/>
                  </a:moveTo>
                  <a:cubicBezTo>
                    <a:pt x="62337" y="70836"/>
                    <a:pt x="-1560" y="58136"/>
                    <a:pt x="28" y="47817"/>
                  </a:cubicBezTo>
                  <a:cubicBezTo>
                    <a:pt x="1615" y="37498"/>
                    <a:pt x="122663" y="29164"/>
                    <a:pt x="135760" y="21624"/>
                  </a:cubicBezTo>
                  <a:cubicBezTo>
                    <a:pt x="148857" y="14083"/>
                    <a:pt x="72657" y="-7348"/>
                    <a:pt x="78610" y="2574"/>
                  </a:cubicBezTo>
                </a:path>
              </a:pathLst>
            </a:custGeom>
            <a:noFill/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1" name="Group 240"/>
            <p:cNvGrpSpPr/>
            <p:nvPr/>
          </p:nvGrpSpPr>
          <p:grpSpPr>
            <a:xfrm rot="8135817">
              <a:off x="3162135" y="2834174"/>
              <a:ext cx="512621" cy="405764"/>
              <a:chOff x="3162135" y="2834174"/>
              <a:chExt cx="512621" cy="405764"/>
            </a:xfrm>
          </p:grpSpPr>
          <p:sp>
            <p:nvSpPr>
              <p:cNvPr id="237" name="Arc 236"/>
              <p:cNvSpPr/>
              <p:nvPr/>
            </p:nvSpPr>
            <p:spPr>
              <a:xfrm>
                <a:off x="3403224" y="2834174"/>
                <a:ext cx="113784" cy="4571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3162135" y="3194219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>
                <a:off x="3315943" y="3042466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Freeform 239"/>
              <p:cNvSpPr/>
              <p:nvPr/>
            </p:nvSpPr>
            <p:spPr>
              <a:xfrm rot="10800000">
                <a:off x="3537480" y="3078298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8135817">
              <a:off x="3066482" y="3761298"/>
              <a:ext cx="512621" cy="405764"/>
              <a:chOff x="3162135" y="2834174"/>
              <a:chExt cx="512621" cy="405764"/>
            </a:xfrm>
          </p:grpSpPr>
          <p:sp>
            <p:nvSpPr>
              <p:cNvPr id="249" name="Arc 248"/>
              <p:cNvSpPr/>
              <p:nvPr/>
            </p:nvSpPr>
            <p:spPr>
              <a:xfrm>
                <a:off x="3403224" y="2834174"/>
                <a:ext cx="113784" cy="4571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3162135" y="3194219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3315943" y="3042466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Freeform 251"/>
              <p:cNvSpPr/>
              <p:nvPr/>
            </p:nvSpPr>
            <p:spPr>
              <a:xfrm rot="10800000">
                <a:off x="3537480" y="3078298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8135817">
              <a:off x="4197109" y="2405081"/>
              <a:ext cx="512621" cy="405764"/>
              <a:chOff x="3162135" y="2834174"/>
              <a:chExt cx="512621" cy="405764"/>
            </a:xfrm>
          </p:grpSpPr>
          <p:sp>
            <p:nvSpPr>
              <p:cNvPr id="254" name="Arc 253"/>
              <p:cNvSpPr/>
              <p:nvPr/>
            </p:nvSpPr>
            <p:spPr>
              <a:xfrm>
                <a:off x="3403224" y="2834174"/>
                <a:ext cx="113784" cy="4571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162135" y="3194219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3315943" y="3042466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Freeform 256"/>
              <p:cNvSpPr/>
              <p:nvPr/>
            </p:nvSpPr>
            <p:spPr>
              <a:xfrm rot="10800000">
                <a:off x="3537480" y="3078298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2933719">
              <a:off x="4978838" y="2073198"/>
              <a:ext cx="512621" cy="405764"/>
              <a:chOff x="3162135" y="2834174"/>
              <a:chExt cx="512621" cy="405764"/>
            </a:xfrm>
          </p:grpSpPr>
          <p:sp>
            <p:nvSpPr>
              <p:cNvPr id="259" name="Arc 258"/>
              <p:cNvSpPr/>
              <p:nvPr/>
            </p:nvSpPr>
            <p:spPr>
              <a:xfrm>
                <a:off x="3403224" y="2834174"/>
                <a:ext cx="113784" cy="4571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162135" y="3194219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3315943" y="3042466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Freeform 261"/>
              <p:cNvSpPr/>
              <p:nvPr/>
            </p:nvSpPr>
            <p:spPr>
              <a:xfrm rot="10800000">
                <a:off x="3537480" y="3078298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 rot="18562653">
              <a:off x="5367534" y="2879245"/>
              <a:ext cx="512621" cy="405764"/>
              <a:chOff x="3162135" y="2834174"/>
              <a:chExt cx="512621" cy="405764"/>
            </a:xfrm>
          </p:grpSpPr>
          <p:sp>
            <p:nvSpPr>
              <p:cNvPr id="264" name="Arc 263"/>
              <p:cNvSpPr/>
              <p:nvPr/>
            </p:nvSpPr>
            <p:spPr>
              <a:xfrm>
                <a:off x="3403224" y="2834174"/>
                <a:ext cx="113784" cy="4571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162135" y="3194219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6" name="Straight Connector 265"/>
              <p:cNvCxnSpPr/>
              <p:nvPr/>
            </p:nvCxnSpPr>
            <p:spPr>
              <a:xfrm>
                <a:off x="3315943" y="3042466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Freeform 266"/>
              <p:cNvSpPr/>
              <p:nvPr/>
            </p:nvSpPr>
            <p:spPr>
              <a:xfrm rot="10800000">
                <a:off x="3537480" y="3078298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 rot="9053053">
              <a:off x="5483261" y="3749276"/>
              <a:ext cx="512621" cy="405764"/>
              <a:chOff x="3162135" y="2834174"/>
              <a:chExt cx="512621" cy="405764"/>
            </a:xfrm>
          </p:grpSpPr>
          <p:sp>
            <p:nvSpPr>
              <p:cNvPr id="269" name="Arc 268"/>
              <p:cNvSpPr/>
              <p:nvPr/>
            </p:nvSpPr>
            <p:spPr>
              <a:xfrm>
                <a:off x="3403224" y="2834174"/>
                <a:ext cx="113784" cy="4571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3162135" y="3194219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315943" y="3042466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Freeform 271"/>
              <p:cNvSpPr/>
              <p:nvPr/>
            </p:nvSpPr>
            <p:spPr>
              <a:xfrm rot="10800000">
                <a:off x="3537480" y="3078298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 rot="8135817">
              <a:off x="3916223" y="2139793"/>
              <a:ext cx="512621" cy="405764"/>
              <a:chOff x="3162135" y="2834174"/>
              <a:chExt cx="512621" cy="405764"/>
            </a:xfrm>
          </p:grpSpPr>
          <p:sp>
            <p:nvSpPr>
              <p:cNvPr id="274" name="Arc 273"/>
              <p:cNvSpPr/>
              <p:nvPr/>
            </p:nvSpPr>
            <p:spPr>
              <a:xfrm>
                <a:off x="3403224" y="2834174"/>
                <a:ext cx="113784" cy="45719"/>
              </a:xfrm>
              <a:prstGeom prst="arc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3162135" y="3194219"/>
                <a:ext cx="45719" cy="45719"/>
              </a:xfrm>
              <a:prstGeom prst="ellipse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3315943" y="3042466"/>
                <a:ext cx="6929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Freeform 276"/>
              <p:cNvSpPr/>
              <p:nvPr/>
            </p:nvSpPr>
            <p:spPr>
              <a:xfrm rot="10800000">
                <a:off x="3537480" y="3078298"/>
                <a:ext cx="137276" cy="45719"/>
              </a:xfrm>
              <a:custGeom>
                <a:avLst/>
                <a:gdLst>
                  <a:gd name="connsiteX0" fmla="*/ 126235 w 137276"/>
                  <a:gd name="connsiteY0" fmla="*/ 83536 h 83536"/>
                  <a:gd name="connsiteX1" fmla="*/ 28 w 137276"/>
                  <a:gd name="connsiteY1" fmla="*/ 47817 h 83536"/>
                  <a:gd name="connsiteX2" fmla="*/ 135760 w 137276"/>
                  <a:gd name="connsiteY2" fmla="*/ 21624 h 83536"/>
                  <a:gd name="connsiteX3" fmla="*/ 78610 w 137276"/>
                  <a:gd name="connsiteY3" fmla="*/ 2574 h 8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76" h="83536">
                    <a:moveTo>
                      <a:pt x="126235" y="83536"/>
                    </a:moveTo>
                    <a:cubicBezTo>
                      <a:pt x="62337" y="70836"/>
                      <a:pt x="-1560" y="58136"/>
                      <a:pt x="28" y="47817"/>
                    </a:cubicBezTo>
                    <a:cubicBezTo>
                      <a:pt x="1615" y="37498"/>
                      <a:pt x="122663" y="29164"/>
                      <a:pt x="135760" y="21624"/>
                    </a:cubicBezTo>
                    <a:cubicBezTo>
                      <a:pt x="148857" y="14083"/>
                      <a:pt x="72657" y="-7348"/>
                      <a:pt x="78610" y="2574"/>
                    </a:cubicBezTo>
                  </a:path>
                </a:pathLst>
              </a:custGeom>
              <a:noFill/>
              <a:ln w="63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2563546" y="1440431"/>
              <a:ext cx="4016909" cy="3977138"/>
              <a:chOff x="2563546" y="1440431"/>
              <a:chExt cx="4016909" cy="3977138"/>
            </a:xfrm>
          </p:grpSpPr>
          <p:cxnSp>
            <p:nvCxnSpPr>
              <p:cNvPr id="12" name="Straight Connector 11"/>
              <p:cNvCxnSpPr>
                <a:stCxn id="5" idx="0"/>
                <a:endCxn id="5" idx="4"/>
              </p:cNvCxnSpPr>
              <p:nvPr/>
            </p:nvCxnSpPr>
            <p:spPr>
              <a:xfrm>
                <a:off x="4572001" y="1440431"/>
                <a:ext cx="0" cy="397713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5" idx="1"/>
                <a:endCxn id="5" idx="5"/>
              </p:cNvCxnSpPr>
              <p:nvPr/>
            </p:nvCxnSpPr>
            <p:spPr>
              <a:xfrm>
                <a:off x="3151809" y="2022869"/>
                <a:ext cx="2840383" cy="28122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5" idx="3"/>
              </p:cNvCxnSpPr>
              <p:nvPr/>
            </p:nvCxnSpPr>
            <p:spPr>
              <a:xfrm flipH="1">
                <a:off x="3151809" y="1988820"/>
                <a:ext cx="2860374" cy="284631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5" idx="6"/>
                <a:endCxn id="5" idx="2"/>
              </p:cNvCxnSpPr>
              <p:nvPr/>
            </p:nvCxnSpPr>
            <p:spPr>
              <a:xfrm flipH="1">
                <a:off x="2563546" y="3429000"/>
                <a:ext cx="4016909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Osborne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 Hanid</dc:creator>
  <cp:lastModifiedBy>Mohsin Hanid</cp:lastModifiedBy>
  <cp:revision>6</cp:revision>
  <dcterms:created xsi:type="dcterms:W3CDTF">2017-05-31T12:40:03Z</dcterms:created>
  <dcterms:modified xsi:type="dcterms:W3CDTF">2017-05-31T13:49:12Z</dcterms:modified>
</cp:coreProperties>
</file>