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8" r:id="rId12"/>
    <p:sldId id="265" r:id="rId13"/>
    <p:sldId id="266" r:id="rId14"/>
    <p:sldId id="267" r:id="rId15"/>
  </p:sldIdLst>
  <p:sldSz type="screen16x9" cy="6858000" cx="12192000"/>
  <p:notesSz cx="6858000" cy="9144000"/>
  <p:defaultTextStyle>
    <a:defPPr lvl="0">
      <a:defRPr lang="en-US"/>
    </a:defPPr>
    <a:lvl1pPr algn="l" defTabSz="457200" eaLnBrk="1" hangingPunct="1" latinLnBrk="0" lvl="0" marL="0" rtl="0">
      <a:defRPr sz="1800" kern="1200">
        <a:solidFill>
          <a:schemeClr val="tx1"/>
        </a:solidFill>
        <a:latin typeface="+mn-lt"/>
        <a:ea typeface="+mn-ea"/>
        <a:cs typeface="+mn-cs"/>
      </a:defRPr>
    </a:lvl1pPr>
    <a:lvl2pPr algn="l" defTabSz="457200" eaLnBrk="1" hangingPunct="1" latinLnBrk="0" lvl="1" marL="457200" rtl="0">
      <a:defRPr sz="1800" kern="1200">
        <a:solidFill>
          <a:schemeClr val="tx1"/>
        </a:solidFill>
        <a:latin typeface="+mn-lt"/>
        <a:ea typeface="+mn-ea"/>
        <a:cs typeface="+mn-cs"/>
      </a:defRPr>
    </a:lvl2pPr>
    <a:lvl3pPr algn="l" defTabSz="457200" eaLnBrk="1" hangingPunct="1" latinLnBrk="0" lvl="2" marL="914400" rtl="0">
      <a:defRPr sz="1800" kern="1200">
        <a:solidFill>
          <a:schemeClr val="tx1"/>
        </a:solidFill>
        <a:latin typeface="+mn-lt"/>
        <a:ea typeface="+mn-ea"/>
        <a:cs typeface="+mn-cs"/>
      </a:defRPr>
    </a:lvl3pPr>
    <a:lvl4pPr algn="l" defTabSz="457200" eaLnBrk="1" hangingPunct="1" latinLnBrk="0" lvl="3" marL="1371600" rtl="0">
      <a:defRPr sz="1800" kern="1200">
        <a:solidFill>
          <a:schemeClr val="tx1"/>
        </a:solidFill>
        <a:latin typeface="+mn-lt"/>
        <a:ea typeface="+mn-ea"/>
        <a:cs typeface="+mn-cs"/>
      </a:defRPr>
    </a:lvl4pPr>
    <a:lvl5pPr algn="l" defTabSz="457200" eaLnBrk="1" hangingPunct="1" latinLnBrk="0" lvl="4" marL="1828800" rtl="0">
      <a:defRPr sz="1800" kern="1200">
        <a:solidFill>
          <a:schemeClr val="tx1"/>
        </a:solidFill>
        <a:latin typeface="+mn-lt"/>
        <a:ea typeface="+mn-ea"/>
        <a:cs typeface="+mn-cs"/>
      </a:defRPr>
    </a:lvl5pPr>
    <a:lvl6pPr algn="l" defTabSz="457200" eaLnBrk="1" hangingPunct="1" latinLnBrk="0" lvl="5" marL="2286000" rtl="0">
      <a:defRPr sz="1800" kern="1200">
        <a:solidFill>
          <a:schemeClr val="tx1"/>
        </a:solidFill>
        <a:latin typeface="+mn-lt"/>
        <a:ea typeface="+mn-ea"/>
        <a:cs typeface="+mn-cs"/>
      </a:defRPr>
    </a:lvl6pPr>
    <a:lvl7pPr algn="l" defTabSz="457200" eaLnBrk="1" hangingPunct="1" latinLnBrk="0" lvl="6" marL="2743200" rtl="0">
      <a:defRPr sz="1800" kern="1200">
        <a:solidFill>
          <a:schemeClr val="tx1"/>
        </a:solidFill>
        <a:latin typeface="+mn-lt"/>
        <a:ea typeface="+mn-ea"/>
        <a:cs typeface="+mn-cs"/>
      </a:defRPr>
    </a:lvl7pPr>
    <a:lvl8pPr algn="l" defTabSz="457200" eaLnBrk="1" hangingPunct="1" latinLnBrk="0" lvl="7" marL="3200400" rtl="0">
      <a:defRPr sz="1800" kern="1200">
        <a:solidFill>
          <a:schemeClr val="tx1"/>
        </a:solidFill>
        <a:latin typeface="+mn-lt"/>
        <a:ea typeface="+mn-ea"/>
        <a:cs typeface="+mn-cs"/>
      </a:defRPr>
    </a:lvl8pPr>
    <a:lvl9pPr algn="l" defTabSz="4572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2.xml"/></Relationships>
</file>

<file path=ppt/charts/_rels/chart1.xml.rels><?xml version="1.0" encoding="UTF-8" standalone="yes"?>
<Relationships xmlns="http://schemas.openxmlformats.org/package/2006/relationships"><Relationship Id="rId1" Type="http://schemas.openxmlformats.org/officeDocument/2006/relationships/oleObject" Target="file:///D:\S%20.%20MOHSEENUNISA%20Employee_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 . MOHSEENUNISA Employee_data.xlsx]PIVOT TABLE !PivotTable2</c:name>
    <c:fmtId val="3"/>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EMPLOYEE</a:t>
            </a:r>
            <a:r>
              <a:rPr lang="en-IN" b="1" baseline="0"/>
              <a:t> PERFOMACE ANALYSIS</a:t>
            </a:r>
            <a:endParaRPr lang="en-IN"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EXCEEDS EXPECTATIONS</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'PIVOT TABLE '!$C$3:$C$4</c:f>
              <c:strCache>
                <c:ptCount val="1"/>
                <c:pt idx="0">
                  <c:v>MEETS EXPECTATIONS</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2"/>
          <c:order val="2"/>
          <c:tx>
            <c:strRef>
              <c:f>'PIVOT TABLE '!$D$3:$D$4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55.0</c:v>
                </c:pt>
                <c:pt idx="1">
                  <c:v>57.0</c:v>
                </c:pt>
                <c:pt idx="2">
                  <c:v>49.0</c:v>
                </c:pt>
                <c:pt idx="3">
                  <c:v>51.0</c:v>
                </c:pt>
                <c:pt idx="4">
                  <c:v>48.0</c:v>
                </c:pt>
                <c:pt idx="5">
                  <c:v>40.0</c:v>
                </c:pt>
                <c:pt idx="6">
                  <c:v>57.0</c:v>
                </c:pt>
                <c:pt idx="7">
                  <c:v>50.0</c:v>
                </c:pt>
                <c:pt idx="8">
                  <c:v>51.0</c:v>
                </c:pt>
                <c:pt idx="9">
                  <c:v>52.0</c:v>
                </c:pt>
              </c:numCache>
            </c:numRef>
          </c:val>
        </c:ser>
        <c:ser>
          <c:idx val="3"/>
          <c:order val="3"/>
          <c:tx>
            <c:strRef>
              <c:f>'PIVOT TABLE '!$E$3:$E$4</c:f>
              <c:strCache>
                <c:ptCount val="1"/>
                <c:pt idx="0">
                  <c:v>OUTSTANDING</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ser>
          <c:idx val="4"/>
          <c:order val="4"/>
          <c:tx>
            <c:strRef>
              <c:f>'PIVOT TABLE '!$F$3:$F$4</c:f>
              <c:strCache>
                <c:ptCount val="1"/>
                <c:pt idx="0">
                  <c:v>UNACCEPTABLE</c:v>
                </c:pt>
              </c:strCache>
            </c:strRef>
          </c:tx>
          <c:spPr>
            <a:solidFill>
              <a:schemeClr val="accent5"/>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'!$F$5:$F$15</c:f>
              <c:numCache>
                <c:formatCode>General</c:formatCode>
                <c:ptCount val="10"/>
                <c:pt idx="0">
                  <c:v>25.0</c:v>
                </c:pt>
                <c:pt idx="1">
                  <c:v>32.0</c:v>
                </c:pt>
                <c:pt idx="2">
                  <c:v>29.0</c:v>
                </c:pt>
                <c:pt idx="3">
                  <c:v>25.0</c:v>
                </c:pt>
                <c:pt idx="4">
                  <c:v>25.0</c:v>
                </c:pt>
                <c:pt idx="5">
                  <c:v>28.0</c:v>
                </c:pt>
                <c:pt idx="6">
                  <c:v>28.0</c:v>
                </c:pt>
                <c:pt idx="7">
                  <c:v>28.0</c:v>
                </c:pt>
                <c:pt idx="8">
                  <c:v>24.0</c:v>
                </c:pt>
                <c:pt idx="9">
                  <c:v>27.0</c:v>
                </c:pt>
              </c:numCache>
            </c:numRef>
          </c:val>
        </c:ser>
        <c:dLbls>
          <c:showLegendKey val="0"/>
          <c:showVal val="0"/>
          <c:showCatName val="0"/>
          <c:showSerName val="0"/>
          <c:showPercent val="0"/>
          <c:showBubbleSize val="0"/>
        </c:dLbls>
        <c:gapWidth val="219"/>
        <c:overlap val="-27"/>
        <c:axId val="125005424"/>
        <c:axId val="125003984"/>
      </c:barChart>
      <c:catAx>
        <c:axId val="125005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003984"/>
        <c:crosses val="autoZero"/>
        <c:auto val="1"/>
        <c:lblAlgn val="ctr"/>
        <c:lblOffset val="100"/>
        <c:noMultiLvlLbl val="0"/>
      </c:catAx>
      <c:valAx>
        <c:axId val="125003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0054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2"/>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dirty="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4" name=""/>
        <p:cNvGrpSpPr/>
        <p:nvPr/>
      </p:nvGrpSpPr>
      <p:grpSpPr>
        <a:xfrm>
          <a:off x="0" y="0"/>
          <a:ext cx="0" cy="0"/>
          <a:chOff x="0" y="0"/>
          <a:chExt cx="0" cy="0"/>
        </a:xfrm>
      </p:grpSpPr>
      <p:sp>
        <p:nvSpPr>
          <p:cNvPr id="104873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3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3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3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4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5" name="Shape 4194332"/>
        <p:cNvGrpSpPr/>
        <p:nvPr/>
      </p:nvGrpSpPr>
      <p:grpSpPr>
        <a:xfrm>
          <a:off x="0" y="0"/>
          <a:ext cx="0" cy="0"/>
          <a:chOff x="0" y="0"/>
          <a:chExt cx="0" cy="0"/>
        </a:xfrm>
      </p:grpSpPr>
      <p:sp>
        <p:nvSpPr>
          <p:cNvPr id="1048583" name="Google Shape;4194333;p2"/>
          <p:cNvSpPr txBox="1"/>
          <p:nvPr>
            <p:ph type="ctrTitle"/>
          </p:nvPr>
        </p:nvSpPr>
        <p:spPr>
          <a:xfrm>
            <a:off x="1154955" y="1447800"/>
            <a:ext cx="8825700" cy="3329700"/>
          </a:xfrm>
          <a:prstGeom prst="rect"/>
          <a:noFill/>
          <a:ln>
            <a:noFill/>
          </a:ln>
        </p:spPr>
        <p:txBody>
          <a:bodyPr anchor="b" anchorCtr="0" bIns="45700" lIns="91425" rIns="91425" spcFirstLastPara="1" tIns="45700" wrap="square">
            <a:noAutofit/>
          </a:bodyPr>
          <a:lstStyle>
            <a:lvl1pPr algn="l" lvl="0" rtl="0">
              <a:spcBef>
                <a:spcPts val="0"/>
              </a:spcBef>
              <a:spcAft>
                <a:spcPts val="0"/>
              </a:spcAft>
              <a:buClr>
                <a:schemeClr val="dk2"/>
              </a:buClr>
              <a:buSzPts val="7200"/>
              <a:buFont typeface="Century Gothic"/>
              <a:buNone/>
              <a:defRPr sz="7200"/>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84" name="Google Shape;4194334;p2"/>
          <p:cNvSpPr txBox="1"/>
          <p:nvPr>
            <p:ph type="subTitle" idx="1"/>
          </p:nvPr>
        </p:nvSpPr>
        <p:spPr>
          <a:xfrm>
            <a:off x="1154955" y="4777380"/>
            <a:ext cx="8825700" cy="861300"/>
          </a:xfrm>
          <a:prstGeom prst="rect"/>
          <a:noFill/>
          <a:ln>
            <a:noFill/>
          </a:ln>
        </p:spPr>
        <p:txBody>
          <a:bodyPr anchor="t" anchorCtr="0" bIns="45700" lIns="91425" rIns="91425" spcFirstLastPara="1" tIns="45700" wrap="square">
            <a:normAutofit/>
          </a:bodyPr>
          <a:lstStyle>
            <a:lvl1pPr algn="l" lvl="0" rtl="0">
              <a:spcBef>
                <a:spcPts val="1000"/>
              </a:spcBef>
              <a:spcAft>
                <a:spcPts val="0"/>
              </a:spcAft>
              <a:buSzPts val="1600"/>
              <a:buNone/>
              <a:defRPr cap="none">
                <a:solidFill>
                  <a:srgbClr val="F7F7F7"/>
                </a:solidFill>
              </a:defRPr>
            </a:lvl1pPr>
            <a:lvl2pPr algn="ctr" lvl="1" rtl="0">
              <a:spcBef>
                <a:spcPts val="1000"/>
              </a:spcBef>
              <a:spcAft>
                <a:spcPts val="0"/>
              </a:spcAft>
              <a:buSzPts val="1440"/>
              <a:buNone/>
              <a:defRPr>
                <a:solidFill>
                  <a:srgbClr val="888888"/>
                </a:solidFill>
              </a:defRPr>
            </a:lvl2pPr>
            <a:lvl3pPr algn="ctr" lvl="2" rtl="0">
              <a:spcBef>
                <a:spcPts val="1000"/>
              </a:spcBef>
              <a:spcAft>
                <a:spcPts val="0"/>
              </a:spcAft>
              <a:buSzPts val="1280"/>
              <a:buNone/>
              <a:defRPr>
                <a:solidFill>
                  <a:srgbClr val="888888"/>
                </a:solidFill>
              </a:defRPr>
            </a:lvl3pPr>
            <a:lvl4pPr algn="ctr" lvl="3" rtl="0">
              <a:spcBef>
                <a:spcPts val="1000"/>
              </a:spcBef>
              <a:spcAft>
                <a:spcPts val="0"/>
              </a:spcAft>
              <a:buSzPts val="1120"/>
              <a:buNone/>
              <a:defRPr>
                <a:solidFill>
                  <a:srgbClr val="888888"/>
                </a:solidFill>
              </a:defRPr>
            </a:lvl4pPr>
            <a:lvl5pPr algn="ctr" lvl="4" rtl="0">
              <a:spcBef>
                <a:spcPts val="1000"/>
              </a:spcBef>
              <a:spcAft>
                <a:spcPts val="0"/>
              </a:spcAft>
              <a:buSzPts val="1120"/>
              <a:buNone/>
              <a:defRPr>
                <a:solidFill>
                  <a:srgbClr val="888888"/>
                </a:solidFill>
              </a:defRPr>
            </a:lvl5pPr>
            <a:lvl6pPr algn="ctr" lvl="5" rtl="0">
              <a:spcBef>
                <a:spcPts val="1000"/>
              </a:spcBef>
              <a:spcAft>
                <a:spcPts val="0"/>
              </a:spcAft>
              <a:buSzPts val="1120"/>
              <a:buNone/>
              <a:defRPr>
                <a:solidFill>
                  <a:srgbClr val="888888"/>
                </a:solidFill>
              </a:defRPr>
            </a:lvl6pPr>
            <a:lvl7pPr algn="ctr" lvl="6" rtl="0">
              <a:spcBef>
                <a:spcPts val="1000"/>
              </a:spcBef>
              <a:spcAft>
                <a:spcPts val="0"/>
              </a:spcAft>
              <a:buSzPts val="1120"/>
              <a:buNone/>
              <a:defRPr>
                <a:solidFill>
                  <a:srgbClr val="888888"/>
                </a:solidFill>
              </a:defRPr>
            </a:lvl7pPr>
            <a:lvl8pPr algn="ctr" lvl="7" rtl="0">
              <a:spcBef>
                <a:spcPts val="1000"/>
              </a:spcBef>
              <a:spcAft>
                <a:spcPts val="0"/>
              </a:spcAft>
              <a:buSzPts val="1120"/>
              <a:buNone/>
              <a:defRPr>
                <a:solidFill>
                  <a:srgbClr val="888888"/>
                </a:solidFill>
              </a:defRPr>
            </a:lvl8pPr>
            <a:lvl9pPr algn="ctr" lvl="8" rtl="0">
              <a:spcBef>
                <a:spcPts val="1000"/>
              </a:spcBef>
              <a:spcAft>
                <a:spcPts val="0"/>
              </a:spcAft>
              <a:buSzPts val="1120"/>
              <a:buNone/>
              <a:defRPr>
                <a:solidFill>
                  <a:srgbClr val="888888"/>
                </a:solidFill>
              </a:defRPr>
            </a:lvl9pPr>
          </a:lstStyle>
          <a:p/>
        </p:txBody>
      </p:sp>
      <p:sp>
        <p:nvSpPr>
          <p:cNvPr id="1048585" name="Google Shape;4194335;p2"/>
          <p:cNvSpPr txBox="1"/>
          <p:nvPr>
            <p:ph type="dt" idx="10"/>
          </p:nvPr>
        </p:nvSpPr>
        <p:spPr>
          <a:xfrm rot="5400000">
            <a:off x="10155638" y="1790701"/>
            <a:ext cx="990600" cy="304800"/>
          </a:xfrm>
          <a:prstGeom prst="rect"/>
          <a:noFill/>
          <a:ln>
            <a:noFill/>
          </a:ln>
        </p:spPr>
        <p:txBody>
          <a:bodyPr anchor="t"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86" name="Google Shape;4194336;p2"/>
          <p:cNvSpPr txBox="1"/>
          <p:nvPr>
            <p:ph type="ftr" idx="11"/>
          </p:nvPr>
        </p:nvSpPr>
        <p:spPr>
          <a:xfrm rot="5400000">
            <a:off x="8951571" y="3225300"/>
            <a:ext cx="3859800" cy="304800"/>
          </a:xfrm>
          <a:prstGeom prst="rect"/>
          <a:noFill/>
          <a:ln>
            <a:noFill/>
          </a:ln>
        </p:spPr>
        <p:txBody>
          <a:bodyPr anchor="b"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87" name="Google Shape;4194337;p2"/>
          <p:cNvSpPr txBox="1"/>
          <p:nvPr>
            <p:ph type="sldNum" idx="12"/>
          </p:nvPr>
        </p:nvSpPr>
        <p:spPr>
          <a:xfrm>
            <a:off x="10352540" y="295729"/>
            <a:ext cx="838200" cy="767700"/>
          </a:xfrm>
          <a:prstGeom prst="rect"/>
          <a:noFill/>
          <a:ln>
            <a:noFill/>
          </a:ln>
        </p:spPr>
        <p:txBody>
          <a:bodyPr anchor="b" anchorCtr="0" bIns="45700" lIns="91425" rIns="91425" spcFirstLastPara="1" tIns="45700" wrap="square">
            <a:noAutofit/>
          </a:bodyPr>
          <a:lstStyle>
            <a:lvl1pPr algn="ctr" indent="0" lvl="0" marL="0" rtl="0">
              <a:spcBef>
                <a:spcPts val="0"/>
              </a:spcBef>
              <a:buNone/>
            </a:lvl1pPr>
            <a:lvl2pPr algn="ctr" indent="0" lvl="1" marL="0" rtl="0">
              <a:spcBef>
                <a:spcPts val="0"/>
              </a:spcBef>
              <a:buNone/>
            </a:lvl2pPr>
            <a:lvl3pPr algn="ctr" indent="0" lvl="2" marL="0" rtl="0">
              <a:spcBef>
                <a:spcPts val="0"/>
              </a:spcBef>
              <a:buNone/>
            </a:lvl3pPr>
            <a:lvl4pPr algn="ctr" indent="0" lvl="3" marL="0" rtl="0">
              <a:spcBef>
                <a:spcPts val="0"/>
              </a:spcBef>
              <a:buNone/>
            </a:lvl4pPr>
            <a:lvl5pPr algn="ctr" indent="0" lvl="4" marL="0" rtl="0">
              <a:spcBef>
                <a:spcPts val="0"/>
              </a:spcBef>
              <a:buNone/>
            </a:lvl5pPr>
            <a:lvl6pPr algn="ctr" indent="0" lvl="5" marL="0" rtl="0">
              <a:spcBef>
                <a:spcPts val="0"/>
              </a:spcBef>
              <a:buNone/>
            </a:lvl6pPr>
            <a:lvl7pPr algn="ctr" indent="0" lvl="6" marL="0" rtl="0">
              <a:spcBef>
                <a:spcPts val="0"/>
              </a:spcBef>
              <a:buNone/>
            </a:lvl7pPr>
            <a:lvl8pPr algn="ctr" indent="0" lvl="7" marL="0" rtl="0">
              <a:spcBef>
                <a:spcPts val="0"/>
              </a:spcBef>
              <a:buNone/>
            </a:lvl8pPr>
            <a:lvl9pPr algn="ctr" indent="0" lvl="8" marL="0" rtl="0">
              <a:spcBef>
                <a:spcPts val="0"/>
              </a:spcBef>
              <a:buNone/>
            </a:lvl9pPr>
          </a:lstStyle>
          <a:p>
            <a:pPr algn="ct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4" name=""/>
        <p:cNvGrpSpPr/>
        <p:nvPr/>
      </p:nvGrpSpPr>
      <p:grpSpPr>
        <a:xfrm>
          <a:off x="0" y="0"/>
          <a:ext cx="0" cy="0"/>
          <a:chOff x="0" y="0"/>
          <a:chExt cx="0" cy="0"/>
        </a:xfrm>
      </p:grpSpPr>
      <p:sp>
        <p:nvSpPr>
          <p:cNvPr id="1048663" name="Title 1"/>
          <p:cNvSpPr>
            <a:spLocks noGrp="1"/>
          </p:cNvSpPr>
          <p:nvPr>
            <p:ph type="title"/>
          </p:nvPr>
        </p:nvSpPr>
        <p:spPr>
          <a:xfrm>
            <a:off x="1153907" y="1854192"/>
            <a:ext cx="5092906" cy="1574808"/>
          </a:xfrm>
        </p:spPr>
        <p:txBody>
          <a:bodyPr anchor="b">
            <a:normAutofit/>
          </a:bodyPr>
          <a:lstStyle>
            <a:lvl1pPr algn="l">
              <a:defRPr b="0" sz="3600"/>
            </a:lvl1pPr>
          </a:lstStyle>
          <a:p>
            <a:r>
              <a:rPr lang="en-US"/>
              <a:t>Click to edit Master title style</a:t>
            </a:r>
            <a:endParaRPr dirty="0" lang="en-US"/>
          </a:p>
        </p:txBody>
      </p:sp>
      <p:sp>
        <p:nvSpPr>
          <p:cNvPr id="1048664" name="Picture Placeholder 2"/>
          <p:cNvSpPr>
            <a:spLocks noChangeAspect="1" noGrp="1"/>
          </p:cNvSpPr>
          <p:nvPr>
            <p:ph type="pic" idx="1"/>
          </p:nvPr>
        </p:nvSpPr>
        <p:spPr>
          <a:xfrm>
            <a:off x="6949546" y="1143000"/>
            <a:ext cx="3200400" cy="4572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5" name="Text Placeholder 3"/>
          <p:cNvSpPr>
            <a:spLocks noGrp="1"/>
          </p:cNvSpPr>
          <p:nvPr>
            <p:ph type="body" sz="half" idx="2"/>
          </p:nvPr>
        </p:nvSpPr>
        <p:spPr>
          <a:xfrm>
            <a:off x="1154954" y="3657600"/>
            <a:ext cx="5084979" cy="1371600"/>
          </a:xfrm>
        </p:spPr>
        <p:txBody>
          <a:bodyPr>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6" name="Date Placeholder 4"/>
          <p:cNvSpPr>
            <a:spLocks noGrp="1"/>
          </p:cNvSpPr>
          <p:nvPr>
            <p:ph type="dt" sz="half" idx="10"/>
          </p:nvPr>
        </p:nvSpPr>
        <p:spPr/>
        <p:txBody>
          <a:bodyPr/>
          <a:p>
            <a:fld id="{B61BEF0D-F0BB-DE4B-95CE-6DB70DBA9567}" type="datetimeFigureOut">
              <a:rPr lang="en-US" smtClean="0"/>
              <a:t>8/29/2024</a:t>
            </a:fld>
            <a:endParaRPr dirty="0" lang="en-US"/>
          </a:p>
        </p:txBody>
      </p:sp>
      <p:sp>
        <p:nvSpPr>
          <p:cNvPr id="1048667" name="Footer Placeholder 5"/>
          <p:cNvSpPr>
            <a:spLocks noGrp="1"/>
          </p:cNvSpPr>
          <p:nvPr>
            <p:ph type="ftr" sz="quarter" idx="11"/>
          </p:nvPr>
        </p:nvSpPr>
        <p:spPr/>
        <p:txBody>
          <a:bodyPr/>
          <a:p>
            <a:endParaRPr dirty="0" lang="en-US"/>
          </a:p>
        </p:txBody>
      </p:sp>
      <p:sp>
        <p:nvSpPr>
          <p:cNvPr id="1048668"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9" name=""/>
        <p:cNvGrpSpPr/>
        <p:nvPr/>
      </p:nvGrpSpPr>
      <p:grpSpPr>
        <a:xfrm>
          <a:off x="0" y="0"/>
          <a:ext cx="0" cy="0"/>
          <a:chOff x="0" y="0"/>
          <a:chExt cx="0" cy="0"/>
        </a:xfrm>
      </p:grpSpPr>
      <p:sp>
        <p:nvSpPr>
          <p:cNvPr id="1048703" name="Title 1"/>
          <p:cNvSpPr>
            <a:spLocks noGrp="1"/>
          </p:cNvSpPr>
          <p:nvPr>
            <p:ph type="title"/>
          </p:nvPr>
        </p:nvSpPr>
        <p:spPr>
          <a:xfrm>
            <a:off x="1154956" y="4800587"/>
            <a:ext cx="8825657" cy="566738"/>
          </a:xfrm>
        </p:spPr>
        <p:txBody>
          <a:bodyPr anchor="b">
            <a:normAutofit/>
          </a:bodyPr>
          <a:lstStyle>
            <a:lvl1pPr algn="l">
              <a:defRPr b="0" sz="2400"/>
            </a:lvl1pPr>
          </a:lstStyle>
          <a:p>
            <a:r>
              <a:rPr lang="en-US"/>
              <a:t>Click to edit Master title style</a:t>
            </a:r>
            <a:endParaRPr dirty="0" lang="en-US"/>
          </a:p>
        </p:txBody>
      </p:sp>
      <p:sp>
        <p:nvSpPr>
          <p:cNvPr id="1048704" name="Picture Placeholder 2"/>
          <p:cNvSpPr>
            <a:spLocks noChangeAspect="1" noGrp="1"/>
          </p:cNvSpPr>
          <p:nvPr>
            <p:ph type="pic" idx="1"/>
          </p:nvPr>
        </p:nvSpPr>
        <p:spPr>
          <a:xfrm>
            <a:off x="1154955" y="685800"/>
            <a:ext cx="8825658" cy="3640666"/>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05" name="Text Placeholder 3"/>
          <p:cNvSpPr>
            <a:spLocks noGrp="1"/>
          </p:cNvSpPr>
          <p:nvPr>
            <p:ph type="body" sz="half" idx="2"/>
          </p:nvPr>
        </p:nvSpPr>
        <p:spPr>
          <a:xfrm>
            <a:off x="1154956" y="5367325"/>
            <a:ext cx="8825656"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6" name="Date Placeholder 4"/>
          <p:cNvSpPr>
            <a:spLocks noGrp="1"/>
          </p:cNvSpPr>
          <p:nvPr>
            <p:ph type="dt" sz="half" idx="10"/>
          </p:nvPr>
        </p:nvSpPr>
        <p:spPr/>
        <p:txBody>
          <a:bodyPr/>
          <a:p>
            <a:fld id="{B61BEF0D-F0BB-DE4B-95CE-6DB70DBA9567}" type="datetimeFigureOut">
              <a:rPr lang="en-US" smtClean="0"/>
              <a:t>8/29/2024</a:t>
            </a:fld>
            <a:endParaRPr dirty="0" lang="en-US"/>
          </a:p>
        </p:txBody>
      </p:sp>
      <p:sp>
        <p:nvSpPr>
          <p:cNvPr id="1048707" name="Footer Placeholder 5"/>
          <p:cNvSpPr>
            <a:spLocks noGrp="1"/>
          </p:cNvSpPr>
          <p:nvPr>
            <p:ph type="ftr" sz="quarter" idx="11"/>
          </p:nvPr>
        </p:nvSpPr>
        <p:spPr/>
        <p:txBody>
          <a:bodyPr/>
          <a:p>
            <a:endParaRPr dirty="0" lang="en-US"/>
          </a:p>
        </p:txBody>
      </p:sp>
      <p:sp>
        <p:nvSpPr>
          <p:cNvPr id="1048708"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3" name=""/>
        <p:cNvGrpSpPr/>
        <p:nvPr/>
      </p:nvGrpSpPr>
      <p:grpSpPr>
        <a:xfrm>
          <a:off x="0" y="0"/>
          <a:ext cx="0" cy="0"/>
          <a:chOff x="0" y="0"/>
          <a:chExt cx="0" cy="0"/>
        </a:xfrm>
      </p:grpSpPr>
      <p:sp>
        <p:nvSpPr>
          <p:cNvPr id="1048658"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dirty="0" lang="en-US"/>
          </a:p>
        </p:txBody>
      </p:sp>
      <p:sp>
        <p:nvSpPr>
          <p:cNvPr id="1048659" name="Text Placeholder 3"/>
          <p:cNvSpPr>
            <a:spLocks noGrp="1"/>
          </p:cNvSpPr>
          <p:nvPr>
            <p:ph type="body" sz="half" idx="2"/>
          </p:nvPr>
        </p:nvSpPr>
        <p:spPr>
          <a:xfrm>
            <a:off x="1154954" y="3657600"/>
            <a:ext cx="8825659" cy="23622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0" name="Date Placeholder 3"/>
          <p:cNvSpPr>
            <a:spLocks noGrp="1"/>
          </p:cNvSpPr>
          <p:nvPr>
            <p:ph type="dt" sz="half" idx="10"/>
          </p:nvPr>
        </p:nvSpPr>
        <p:spPr/>
        <p:txBody>
          <a:bodyPr/>
          <a:p>
            <a:fld id="{B61BEF0D-F0BB-DE4B-95CE-6DB70DBA9567}" type="datetimeFigureOut">
              <a:rPr lang="en-US" smtClean="0"/>
              <a:t>8/29/2024</a:t>
            </a:fld>
            <a:endParaRPr dirty="0" lang="en-US"/>
          </a:p>
        </p:txBody>
      </p:sp>
      <p:sp>
        <p:nvSpPr>
          <p:cNvPr id="1048661" name="Footer Placeholder 4"/>
          <p:cNvSpPr>
            <a:spLocks noGrp="1"/>
          </p:cNvSpPr>
          <p:nvPr>
            <p:ph type="ftr" sz="quarter" idx="11"/>
          </p:nvPr>
        </p:nvSpPr>
        <p:spPr/>
        <p:txBody>
          <a:bodyPr/>
          <a:p>
            <a:endParaRPr dirty="0" lang="en-US"/>
          </a:p>
        </p:txBody>
      </p:sp>
      <p:sp>
        <p:nvSpPr>
          <p:cNvPr id="1048662"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8" name=""/>
        <p:cNvGrpSpPr/>
        <p:nvPr/>
      </p:nvGrpSpPr>
      <p:grpSpPr>
        <a:xfrm>
          <a:off x="0" y="0"/>
          <a:ext cx="0" cy="0"/>
          <a:chOff x="0" y="0"/>
          <a:chExt cx="0" cy="0"/>
        </a:xfrm>
      </p:grpSpPr>
      <p:sp>
        <p:nvSpPr>
          <p:cNvPr id="1048695"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dirty="0" lang="en-US"/>
          </a:p>
        </p:txBody>
      </p:sp>
      <p:sp>
        <p:nvSpPr>
          <p:cNvPr id="1048696" name="Text Placeholder 3"/>
          <p:cNvSpPr>
            <a:spLocks noGrp="1"/>
          </p:cNvSpPr>
          <p:nvPr>
            <p:ph type="body" sz="half" idx="14"/>
          </p:nvPr>
        </p:nvSpPr>
        <p:spPr>
          <a:xfrm>
            <a:off x="1930400" y="3771174"/>
            <a:ext cx="7279649" cy="342174"/>
          </a:xfrm>
        </p:spPr>
        <p:txBody>
          <a:bodyPr anchor="t" bIns="45720" lIns="91440" rIns="91440" rtlCol="0" tIns="45720" vert="horz">
            <a:normAutofit/>
          </a:bodyPr>
          <a:lstStyle>
            <a:lvl1pPr indent="0" marL="0">
              <a:buNone/>
              <a:defRPr b="0" cap="small" dirty="0" sz="1400" i="0" kern="1200" lang="en-US">
                <a:solidFill>
                  <a:schemeClr val="bg2">
                    <a:lumMod val="40000"/>
                    <a:lumOff val="60000"/>
                  </a:schemeClr>
                </a:solidFill>
                <a:latin typeface="+mj-lt"/>
                <a:ea typeface="+mj-ea"/>
                <a:cs typeface="+mj-cs"/>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indent="0" lvl="0" marL="0">
              <a:buNone/>
            </a:pPr>
            <a:r>
              <a:rPr lang="en-US"/>
              <a:t>Click to edit Master text styles</a:t>
            </a:r>
          </a:p>
        </p:txBody>
      </p:sp>
      <p:sp>
        <p:nvSpPr>
          <p:cNvPr id="1048697" name="Text Placeholder 3"/>
          <p:cNvSpPr>
            <a:spLocks noGrp="1"/>
          </p:cNvSpPr>
          <p:nvPr>
            <p:ph type="body" sz="half" idx="2"/>
          </p:nvPr>
        </p:nvSpPr>
        <p:spPr>
          <a:xfrm>
            <a:off x="1154954" y="4350657"/>
            <a:ext cx="8825659" cy="16764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8" name="Date Placeholder 3"/>
          <p:cNvSpPr>
            <a:spLocks noGrp="1"/>
          </p:cNvSpPr>
          <p:nvPr>
            <p:ph type="dt" sz="half" idx="10"/>
          </p:nvPr>
        </p:nvSpPr>
        <p:spPr/>
        <p:txBody>
          <a:bodyPr/>
          <a:p>
            <a:fld id="{B61BEF0D-F0BB-DE4B-95CE-6DB70DBA9567}" type="datetimeFigureOut">
              <a:rPr lang="en-US" smtClean="0"/>
              <a:t>8/29/2024</a:t>
            </a:fld>
            <a:endParaRPr dirty="0" lang="en-US"/>
          </a:p>
        </p:txBody>
      </p:sp>
      <p:sp>
        <p:nvSpPr>
          <p:cNvPr id="1048699" name="Footer Placeholder 4"/>
          <p:cNvSpPr>
            <a:spLocks noGrp="1"/>
          </p:cNvSpPr>
          <p:nvPr>
            <p:ph type="ftr" sz="quarter" idx="11"/>
          </p:nvPr>
        </p:nvSpPr>
        <p:spPr/>
        <p:txBody>
          <a:bodyPr/>
          <a:p>
            <a:endParaRPr dirty="0" lang="en-US"/>
          </a:p>
        </p:txBody>
      </p:sp>
      <p:sp>
        <p:nvSpPr>
          <p:cNvPr id="1048700" name="Slide Number Placeholder 5"/>
          <p:cNvSpPr>
            <a:spLocks noGrp="1"/>
          </p:cNvSpPr>
          <p:nvPr>
            <p:ph type="sldNum" sz="quarter" idx="12"/>
          </p:nvPr>
        </p:nvSpPr>
        <p:spPr/>
        <p:txBody>
          <a:bodyPr/>
          <a:p>
            <a:fld id="{D57F1E4F-1CFF-5643-939E-217C01CDF565}" type="slidenum">
              <a:rPr lang="en-US" smtClean="0"/>
              <a:t>‹#›</a:t>
            </a:fld>
            <a:endParaRPr dirty="0" lang="en-US"/>
          </a:p>
        </p:txBody>
      </p:sp>
      <p:sp>
        <p:nvSpPr>
          <p:cNvPr id="1048701" name="TextBox 11"/>
          <p:cNvSpPr txBox="1"/>
          <p:nvPr/>
        </p:nvSpPr>
        <p:spPr>
          <a:xfrm>
            <a:off x="898295" y="971253"/>
            <a:ext cx="801912" cy="1907541"/>
          </a:xfrm>
          <a:prstGeom prst="rect"/>
          <a:noFill/>
        </p:spPr>
        <p:txBody>
          <a:bodyPr rtlCol="0" wrap="square">
            <a:spAutoFit/>
          </a:bodyPr>
          <a:lstStyle>
            <a:defPPr>
              <a:defRPr lang="en-US"/>
            </a:defPPr>
            <a:lvl1pPr algn="r">
              <a:defRPr b="0" sz="12200" i="0">
                <a:solidFill>
                  <a:schemeClr val="bg2">
                    <a:lumMod val="40000"/>
                    <a:lumOff val="60000"/>
                  </a:schemeClr>
                </a:solidFill>
                <a:latin typeface="Arial"/>
                <a:ea typeface="+mj-ea"/>
                <a:cs typeface="+mj-cs"/>
              </a:defRPr>
            </a:lvl1pPr>
          </a:lstStyle>
          <a:p>
            <a:pPr lvl="0"/>
            <a:r>
              <a:rPr dirty="0" lang="en-US"/>
              <a:t>“</a:t>
            </a:r>
          </a:p>
        </p:txBody>
      </p:sp>
      <p:sp>
        <p:nvSpPr>
          <p:cNvPr id="1048702" name="TextBox 14"/>
          <p:cNvSpPr txBox="1"/>
          <p:nvPr/>
        </p:nvSpPr>
        <p:spPr>
          <a:xfrm>
            <a:off x="9330490" y="2613787"/>
            <a:ext cx="801912" cy="1907541"/>
          </a:xfrm>
          <a:prstGeom prst="rect"/>
          <a:noFill/>
        </p:spPr>
        <p:txBody>
          <a:bodyPr rtlCol="0" wrap="square">
            <a:spAutoFit/>
          </a:bodyPr>
          <a:lstStyle>
            <a:defPPr>
              <a:defRPr lang="en-US"/>
            </a:defPPr>
            <a:lvl1pPr algn="r">
              <a:defRPr b="0" sz="12200" i="0">
                <a:solidFill>
                  <a:schemeClr val="bg2">
                    <a:lumMod val="40000"/>
                    <a:lumOff val="60000"/>
                  </a:schemeClr>
                </a:solidFill>
                <a:latin typeface="Arial"/>
                <a:ea typeface="+mj-ea"/>
                <a:cs typeface="+mj-cs"/>
              </a:defRPr>
            </a:lvl1pPr>
          </a:lstStyle>
          <a:p>
            <a:pPr lvl="0"/>
            <a:r>
              <a:rPr dirty="0" lang="en-US"/>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52" name=""/>
        <p:cNvGrpSpPr/>
        <p:nvPr/>
      </p:nvGrpSpPr>
      <p:grpSpPr>
        <a:xfrm>
          <a:off x="0" y="0"/>
          <a:ext cx="0" cy="0"/>
          <a:chOff x="0" y="0"/>
          <a:chExt cx="0" cy="0"/>
        </a:xfrm>
      </p:grpSpPr>
      <p:sp>
        <p:nvSpPr>
          <p:cNvPr id="1048653" name="Title 1"/>
          <p:cNvSpPr>
            <a:spLocks noGrp="1"/>
          </p:cNvSpPr>
          <p:nvPr>
            <p:ph type="title"/>
          </p:nvPr>
        </p:nvSpPr>
        <p:spPr>
          <a:xfrm>
            <a:off x="1154954" y="3124201"/>
            <a:ext cx="8825660" cy="1653180"/>
          </a:xfrm>
        </p:spPr>
        <p:txBody>
          <a:bodyPr anchor="b"/>
          <a:lstStyle>
            <a:lvl1pPr algn="l">
              <a:defRPr b="0" cap="none" sz="4000"/>
            </a:lvl1pPr>
          </a:lstStyle>
          <a:p>
            <a:r>
              <a:rPr lang="en-US"/>
              <a:t>Click to edit Master title style</a:t>
            </a:r>
            <a:endParaRPr dirty="0" lang="en-US"/>
          </a:p>
        </p:txBody>
      </p:sp>
      <p:sp>
        <p:nvSpPr>
          <p:cNvPr id="1048654" name="Text Placeholder 2"/>
          <p:cNvSpPr>
            <a:spLocks noGrp="1"/>
          </p:cNvSpPr>
          <p:nvPr>
            <p:ph type="body" idx="1"/>
          </p:nvPr>
        </p:nvSpPr>
        <p:spPr>
          <a:xfrm>
            <a:off x="1154954" y="4777381"/>
            <a:ext cx="8825659" cy="860400"/>
          </a:xfrm>
        </p:spPr>
        <p:txBody>
          <a:bodyPr anchor="t"/>
          <a:lstStyle>
            <a:lvl1pPr algn="l" indent="0" marL="0">
              <a:buNone/>
              <a:defRPr cap="none" sz="2000">
                <a:solidFill>
                  <a:schemeClr val="bg2">
                    <a:lumMod val="40000"/>
                    <a:lumOff val="6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5" name="Date Placeholder 3"/>
          <p:cNvSpPr>
            <a:spLocks noGrp="1"/>
          </p:cNvSpPr>
          <p:nvPr>
            <p:ph type="dt" sz="half" idx="10"/>
          </p:nvPr>
        </p:nvSpPr>
        <p:spPr/>
        <p:txBody>
          <a:bodyPr/>
          <a:p>
            <a:fld id="{B61BEF0D-F0BB-DE4B-95CE-6DB70DBA9567}" type="datetimeFigureOut">
              <a:rPr lang="en-US" smtClean="0"/>
              <a:t>8/29/2024</a:t>
            </a:fld>
            <a:endParaRPr dirty="0" lang="en-US"/>
          </a:p>
        </p:txBody>
      </p:sp>
      <p:sp>
        <p:nvSpPr>
          <p:cNvPr id="1048656" name="Footer Placeholder 4"/>
          <p:cNvSpPr>
            <a:spLocks noGrp="1"/>
          </p:cNvSpPr>
          <p:nvPr>
            <p:ph type="ftr" sz="quarter" idx="11"/>
          </p:nvPr>
        </p:nvSpPr>
        <p:spPr/>
        <p:txBody>
          <a:bodyPr/>
          <a:p>
            <a:endParaRPr dirty="0" lang="en-US"/>
          </a:p>
        </p:txBody>
      </p:sp>
      <p:sp>
        <p:nvSpPr>
          <p:cNvPr id="1048657"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61" name=""/>
        <p:cNvGrpSpPr/>
        <p:nvPr/>
      </p:nvGrpSpPr>
      <p:grpSpPr>
        <a:xfrm>
          <a:off x="0" y="0"/>
          <a:ext cx="0" cy="0"/>
          <a:chOff x="0" y="0"/>
          <a:chExt cx="0" cy="0"/>
        </a:xfrm>
      </p:grpSpPr>
      <p:sp>
        <p:nvSpPr>
          <p:cNvPr id="1048715" name="Title 1"/>
          <p:cNvSpPr>
            <a:spLocks noGrp="1"/>
          </p:cNvSpPr>
          <p:nvPr>
            <p:ph type="title"/>
          </p:nvPr>
        </p:nvSpPr>
        <p:spPr/>
        <p:txBody>
          <a:bodyPr/>
          <a:lstStyle>
            <a:lvl1pPr>
              <a:defRPr sz="4200"/>
            </a:lvl1pPr>
          </a:lstStyle>
          <a:p>
            <a:r>
              <a:rPr lang="en-US"/>
              <a:t>Click to edit Master title style</a:t>
            </a:r>
            <a:endParaRPr dirty="0" lang="en-US"/>
          </a:p>
        </p:txBody>
      </p:sp>
      <p:sp>
        <p:nvSpPr>
          <p:cNvPr id="1048716" name="Text Placeholder 2"/>
          <p:cNvSpPr>
            <a:spLocks noGrp="1"/>
          </p:cNvSpPr>
          <p:nvPr>
            <p:ph type="body" idx="1"/>
          </p:nvPr>
        </p:nvSpPr>
        <p:spPr>
          <a:xfrm>
            <a:off x="632947" y="1981200"/>
            <a:ext cx="2946866"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7" name="Text Placeholder 3"/>
          <p:cNvSpPr>
            <a:spLocks noGrp="1"/>
          </p:cNvSpPr>
          <p:nvPr>
            <p:ph type="body" sz="half" idx="15"/>
          </p:nvPr>
        </p:nvSpPr>
        <p:spPr>
          <a:xfrm>
            <a:off x="652463" y="2667000"/>
            <a:ext cx="2927350"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8" name="Text Placeholder 4"/>
          <p:cNvSpPr>
            <a:spLocks noGrp="1"/>
          </p:cNvSpPr>
          <p:nvPr>
            <p:ph type="body" sz="quarter" idx="3"/>
          </p:nvPr>
        </p:nvSpPr>
        <p:spPr>
          <a:xfrm>
            <a:off x="3883659" y="1981200"/>
            <a:ext cx="2936241"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9" name="Text Placeholder 3"/>
          <p:cNvSpPr>
            <a:spLocks noGrp="1"/>
          </p:cNvSpPr>
          <p:nvPr>
            <p:ph type="body" sz="half" idx="16"/>
          </p:nvPr>
        </p:nvSpPr>
        <p:spPr>
          <a:xfrm>
            <a:off x="3873106" y="2667000"/>
            <a:ext cx="2946794"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0" name="Text Placeholder 4"/>
          <p:cNvSpPr>
            <a:spLocks noGrp="1"/>
          </p:cNvSpPr>
          <p:nvPr>
            <p:ph type="body" sz="quarter" idx="13"/>
          </p:nvPr>
        </p:nvSpPr>
        <p:spPr>
          <a:xfrm>
            <a:off x="7124700" y="1981200"/>
            <a:ext cx="2932113"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1" name="Text Placeholder 3"/>
          <p:cNvSpPr>
            <a:spLocks noGrp="1"/>
          </p:cNvSpPr>
          <p:nvPr>
            <p:ph type="body" sz="half" idx="17"/>
          </p:nvPr>
        </p:nvSpPr>
        <p:spPr>
          <a:xfrm>
            <a:off x="7124700" y="2667000"/>
            <a:ext cx="2932113"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cxnSp>
        <p:nvCxnSpPr>
          <p:cNvPr id="3145734" name="Straight Connector 16"/>
          <p:cNvCxnSpPr>
            <a:cxnSpLocks/>
          </p:cNvCxnSpPr>
          <p:nvPr/>
        </p:nvCxnSpPr>
        <p:spPr>
          <a:xfrm>
            <a:off x="3726142" y="2133600"/>
            <a:ext cx="0" cy="3962400"/>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5" name="Straight Connector 17"/>
          <p:cNvCxnSpPr>
            <a:cxnSpLocks/>
          </p:cNvCxnSpPr>
          <p:nvPr/>
        </p:nvCxnSpPr>
        <p:spPr>
          <a:xfrm>
            <a:off x="6962227" y="2133600"/>
            <a:ext cx="0" cy="3966882"/>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722" name="Date Placeholder 3"/>
          <p:cNvSpPr>
            <a:spLocks noGrp="1"/>
          </p:cNvSpPr>
          <p:nvPr>
            <p:ph type="dt" sz="half" idx="10"/>
          </p:nvPr>
        </p:nvSpPr>
        <p:spPr/>
        <p:txBody>
          <a:bodyPr/>
          <a:p>
            <a:fld id="{B61BEF0D-F0BB-DE4B-95CE-6DB70DBA9567}" type="datetimeFigureOut">
              <a:rPr lang="en-US" smtClean="0"/>
              <a:t>8/29/2024</a:t>
            </a:fld>
            <a:endParaRPr dirty="0" lang="en-US"/>
          </a:p>
        </p:txBody>
      </p:sp>
      <p:sp>
        <p:nvSpPr>
          <p:cNvPr id="1048723" name="Footer Placeholder 4"/>
          <p:cNvSpPr>
            <a:spLocks noGrp="1"/>
          </p:cNvSpPr>
          <p:nvPr>
            <p:ph type="ftr" sz="quarter" idx="11"/>
          </p:nvPr>
        </p:nvSpPr>
        <p:spPr/>
        <p:txBody>
          <a:bodyPr/>
          <a:p>
            <a:endParaRPr dirty="0" lang="en-US"/>
          </a:p>
        </p:txBody>
      </p:sp>
      <p:sp>
        <p:nvSpPr>
          <p:cNvPr id="1048724"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5" name=""/>
        <p:cNvGrpSpPr/>
        <p:nvPr/>
      </p:nvGrpSpPr>
      <p:grpSpPr>
        <a:xfrm>
          <a:off x="0" y="0"/>
          <a:ext cx="0" cy="0"/>
          <a:chOff x="0" y="0"/>
          <a:chExt cx="0" cy="0"/>
        </a:xfrm>
      </p:grpSpPr>
      <p:sp>
        <p:nvSpPr>
          <p:cNvPr id="1048669" name="Title 1"/>
          <p:cNvSpPr>
            <a:spLocks noGrp="1"/>
          </p:cNvSpPr>
          <p:nvPr>
            <p:ph type="title"/>
          </p:nvPr>
        </p:nvSpPr>
        <p:spPr/>
        <p:txBody>
          <a:bodyPr/>
          <a:lstStyle>
            <a:lvl1pPr>
              <a:defRPr sz="4200"/>
            </a:lvl1pPr>
          </a:lstStyle>
          <a:p>
            <a:r>
              <a:rPr lang="en-US"/>
              <a:t>Click to edit Master title style</a:t>
            </a:r>
            <a:endParaRPr dirty="0" lang="en-US"/>
          </a:p>
        </p:txBody>
      </p:sp>
      <p:sp>
        <p:nvSpPr>
          <p:cNvPr id="1048670" name="Text Placeholder 2"/>
          <p:cNvSpPr>
            <a:spLocks noGrp="1"/>
          </p:cNvSpPr>
          <p:nvPr>
            <p:ph type="body" idx="1"/>
          </p:nvPr>
        </p:nvSpPr>
        <p:spPr>
          <a:xfrm>
            <a:off x="652463" y="4250949"/>
            <a:ext cx="2940050"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1" name="Picture Placeholder 2"/>
          <p:cNvSpPr>
            <a:spLocks noChangeAspect="1" noGrp="1"/>
          </p:cNvSpPr>
          <p:nvPr>
            <p:ph type="pic" idx="15"/>
          </p:nvPr>
        </p:nvSpPr>
        <p:spPr>
          <a:xfrm>
            <a:off x="652463" y="2209800"/>
            <a:ext cx="2940050"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2" name="Text Placeholder 3"/>
          <p:cNvSpPr>
            <a:spLocks noGrp="1"/>
          </p:cNvSpPr>
          <p:nvPr>
            <p:ph type="body" sz="half" idx="18"/>
          </p:nvPr>
        </p:nvSpPr>
        <p:spPr>
          <a:xfrm>
            <a:off x="652463" y="4827211"/>
            <a:ext cx="2940050"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3" name="Text Placeholder 4"/>
          <p:cNvSpPr>
            <a:spLocks noGrp="1"/>
          </p:cNvSpPr>
          <p:nvPr>
            <p:ph type="body" sz="quarter" idx="3"/>
          </p:nvPr>
        </p:nvSpPr>
        <p:spPr>
          <a:xfrm>
            <a:off x="3889375" y="4250949"/>
            <a:ext cx="2930525"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4" name="Picture Placeholder 2"/>
          <p:cNvSpPr>
            <a:spLocks noChangeAspect="1" noGrp="1"/>
          </p:cNvSpPr>
          <p:nvPr>
            <p:ph type="pic" idx="21"/>
          </p:nvPr>
        </p:nvSpPr>
        <p:spPr>
          <a:xfrm>
            <a:off x="3889374" y="2209800"/>
            <a:ext cx="2930525"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5" name="Text Placeholder 3"/>
          <p:cNvSpPr>
            <a:spLocks noGrp="1"/>
          </p:cNvSpPr>
          <p:nvPr>
            <p:ph type="body" sz="half" idx="19"/>
          </p:nvPr>
        </p:nvSpPr>
        <p:spPr>
          <a:xfrm>
            <a:off x="3888022" y="4827210"/>
            <a:ext cx="2934406"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6" name="Text Placeholder 4"/>
          <p:cNvSpPr>
            <a:spLocks noGrp="1"/>
          </p:cNvSpPr>
          <p:nvPr>
            <p:ph type="body" sz="quarter" idx="13"/>
          </p:nvPr>
        </p:nvSpPr>
        <p:spPr>
          <a:xfrm>
            <a:off x="7124700" y="4250949"/>
            <a:ext cx="2932113"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7" name="Picture Placeholder 2"/>
          <p:cNvSpPr>
            <a:spLocks noChangeAspect="1" noGrp="1"/>
          </p:cNvSpPr>
          <p:nvPr>
            <p:ph type="pic" idx="22"/>
          </p:nvPr>
        </p:nvSpPr>
        <p:spPr>
          <a:xfrm>
            <a:off x="7124699" y="2209800"/>
            <a:ext cx="2932113"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8" name="Text Placeholder 3"/>
          <p:cNvSpPr>
            <a:spLocks noGrp="1"/>
          </p:cNvSpPr>
          <p:nvPr>
            <p:ph type="body" sz="half" idx="20"/>
          </p:nvPr>
        </p:nvSpPr>
        <p:spPr>
          <a:xfrm>
            <a:off x="7124575" y="4827208"/>
            <a:ext cx="2935997"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cxnSp>
        <p:nvCxnSpPr>
          <p:cNvPr id="3145732" name="Straight Connector 18"/>
          <p:cNvCxnSpPr>
            <a:cxnSpLocks/>
          </p:cNvCxnSpPr>
          <p:nvPr/>
        </p:nvCxnSpPr>
        <p:spPr>
          <a:xfrm>
            <a:off x="3726142" y="2133600"/>
            <a:ext cx="0" cy="3962400"/>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3" name="Straight Connector 19"/>
          <p:cNvCxnSpPr>
            <a:cxnSpLocks/>
          </p:cNvCxnSpPr>
          <p:nvPr/>
        </p:nvCxnSpPr>
        <p:spPr>
          <a:xfrm>
            <a:off x="6962227" y="2133600"/>
            <a:ext cx="0" cy="3966882"/>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679" name="Date Placeholder 3"/>
          <p:cNvSpPr>
            <a:spLocks noGrp="1"/>
          </p:cNvSpPr>
          <p:nvPr>
            <p:ph type="dt" sz="half" idx="10"/>
          </p:nvPr>
        </p:nvSpPr>
        <p:spPr/>
        <p:txBody>
          <a:bodyPr/>
          <a:p>
            <a:fld id="{B61BEF0D-F0BB-DE4B-95CE-6DB70DBA9567}" type="datetimeFigureOut">
              <a:rPr lang="en-US" smtClean="0"/>
              <a:t>8/29/2024</a:t>
            </a:fld>
            <a:endParaRPr dirty="0" lang="en-US"/>
          </a:p>
        </p:txBody>
      </p:sp>
      <p:sp>
        <p:nvSpPr>
          <p:cNvPr id="1048680" name="Footer Placeholder 4"/>
          <p:cNvSpPr>
            <a:spLocks noGrp="1"/>
          </p:cNvSpPr>
          <p:nvPr>
            <p:ph type="ftr" sz="quarter" idx="11"/>
          </p:nvPr>
        </p:nvSpPr>
        <p:spPr/>
        <p:txBody>
          <a:bodyPr/>
          <a:p>
            <a:endParaRPr dirty="0" lang="en-US"/>
          </a:p>
        </p:txBody>
      </p:sp>
      <p:sp>
        <p:nvSpPr>
          <p:cNvPr id="1048681"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3" name=""/>
        <p:cNvGrpSpPr/>
        <p:nvPr/>
      </p:nvGrpSpPr>
      <p:grpSpPr>
        <a:xfrm>
          <a:off x="0" y="0"/>
          <a:ext cx="0" cy="0"/>
          <a:chOff x="0" y="0"/>
          <a:chExt cx="0" cy="0"/>
        </a:xfrm>
      </p:grpSpPr>
      <p:sp>
        <p:nvSpPr>
          <p:cNvPr id="1048731" name="Title 1"/>
          <p:cNvSpPr>
            <a:spLocks noGrp="1"/>
          </p:cNvSpPr>
          <p:nvPr>
            <p:ph type="title"/>
          </p:nvPr>
        </p:nvSpPr>
        <p:spPr/>
        <p:txBody>
          <a:bodyPr/>
          <a:p>
            <a:r>
              <a:rPr lang="en-US"/>
              <a:t>Click to edit Master title style</a:t>
            </a:r>
            <a:endParaRPr dirty="0" lang="en-US"/>
          </a:p>
        </p:txBody>
      </p:sp>
      <p:sp>
        <p:nvSpPr>
          <p:cNvPr id="1048732" name="Vertical Text Placeholder 2"/>
          <p:cNvSpPr>
            <a:spLocks noGrp="1"/>
          </p:cNvSpPr>
          <p:nvPr>
            <p:ph type="body" orient="vert" idx="1"/>
          </p:nvPr>
        </p:nvSpPr>
        <p:spPr/>
        <p:txBody>
          <a:bodyPr anchor="t" anchorCtr="0"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3" name="Date Placeholder 3"/>
          <p:cNvSpPr>
            <a:spLocks noGrp="1"/>
          </p:cNvSpPr>
          <p:nvPr>
            <p:ph type="dt" sz="half" idx="10"/>
          </p:nvPr>
        </p:nvSpPr>
        <p:spPr/>
        <p:txBody>
          <a:bodyPr/>
          <a:p>
            <a:fld id="{55C6B4A9-1611-4792-9094-5F34BCA07E0B}" type="datetimeFigureOut">
              <a:rPr lang="en-US" smtClean="0"/>
              <a:t>8/29/2024</a:t>
            </a:fld>
            <a:endParaRPr dirty="0" lang="en-US"/>
          </a:p>
        </p:txBody>
      </p:sp>
      <p:sp>
        <p:nvSpPr>
          <p:cNvPr id="1048734" name="Footer Placeholder 4"/>
          <p:cNvSpPr>
            <a:spLocks noGrp="1"/>
          </p:cNvSpPr>
          <p:nvPr>
            <p:ph type="ftr" sz="quarter" idx="11"/>
          </p:nvPr>
        </p:nvSpPr>
        <p:spPr/>
        <p:txBody>
          <a:bodyPr/>
          <a:p>
            <a:endParaRPr dirty="0" lang="en-US"/>
          </a:p>
        </p:txBody>
      </p:sp>
      <p:sp>
        <p:nvSpPr>
          <p:cNvPr id="1048735" name="Slide Number Placeholder 5"/>
          <p:cNvSpPr>
            <a:spLocks noGrp="1"/>
          </p:cNvSpPr>
          <p:nvPr>
            <p:ph type="sldNum" sz="quarter" idx="12"/>
          </p:nvPr>
        </p:nvSpPr>
        <p:spPr/>
        <p:txBody>
          <a:bodyPr/>
          <a:p>
            <a:fld id="{89333C77-0158-454C-844F-B7AB9BD7DAD4}" type="slidenum">
              <a:rPr lang="en-US" smtClean="0"/>
              <a:t>‹#›</a:t>
            </a:fld>
            <a:endParaRPr dirty="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7" name=""/>
        <p:cNvGrpSpPr/>
        <p:nvPr/>
      </p:nvGrpSpPr>
      <p:grpSpPr>
        <a:xfrm>
          <a:off x="0" y="0"/>
          <a:ext cx="0" cy="0"/>
          <a:chOff x="0" y="0"/>
          <a:chExt cx="0" cy="0"/>
        </a:xfrm>
      </p:grpSpPr>
      <p:sp>
        <p:nvSpPr>
          <p:cNvPr id="1048690" name="Vertical Title 1"/>
          <p:cNvSpPr>
            <a:spLocks noGrp="1"/>
          </p:cNvSpPr>
          <p:nvPr>
            <p:ph type="title" orient="vert"/>
          </p:nvPr>
        </p:nvSpPr>
        <p:spPr>
          <a:xfrm>
            <a:off x="8304212" y="430213"/>
            <a:ext cx="1752601" cy="5826125"/>
          </a:xfrm>
        </p:spPr>
        <p:txBody>
          <a:bodyPr anchor="b" anchorCtr="0" vert="eaVert"/>
          <a:p>
            <a:r>
              <a:rPr lang="en-US"/>
              <a:t>Click to edit Master title style</a:t>
            </a:r>
            <a:endParaRPr dirty="0" lang="en-US"/>
          </a:p>
        </p:txBody>
      </p:sp>
      <p:sp>
        <p:nvSpPr>
          <p:cNvPr id="1048691" name="Vertical Text Placeholder 2"/>
          <p:cNvSpPr>
            <a:spLocks noGrp="1"/>
          </p:cNvSpPr>
          <p:nvPr>
            <p:ph type="body" orient="vert" idx="1"/>
          </p:nvPr>
        </p:nvSpPr>
        <p:spPr>
          <a:xfrm>
            <a:off x="652463" y="887414"/>
            <a:ext cx="7423149" cy="5368924"/>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2" name="Date Placeholder 3"/>
          <p:cNvSpPr>
            <a:spLocks noGrp="1"/>
          </p:cNvSpPr>
          <p:nvPr>
            <p:ph type="dt" sz="half" idx="10"/>
          </p:nvPr>
        </p:nvSpPr>
        <p:spPr/>
        <p:txBody>
          <a:bodyPr/>
          <a:p>
            <a:fld id="{B61BEF0D-F0BB-DE4B-95CE-6DB70DBA9567}" type="datetimeFigureOut">
              <a:rPr lang="en-US" smtClean="0"/>
              <a:t>8/29/2024</a:t>
            </a:fld>
            <a:endParaRPr dirty="0" lang="en-US"/>
          </a:p>
        </p:txBody>
      </p:sp>
      <p:sp>
        <p:nvSpPr>
          <p:cNvPr id="1048693" name="Footer Placeholder 4"/>
          <p:cNvSpPr>
            <a:spLocks noGrp="1"/>
          </p:cNvSpPr>
          <p:nvPr>
            <p:ph type="ftr" sz="quarter" idx="11"/>
          </p:nvPr>
        </p:nvSpPr>
        <p:spPr/>
        <p:txBody>
          <a:bodyPr/>
          <a:p>
            <a:endParaRPr dirty="0" lang="en-US"/>
          </a:p>
        </p:txBody>
      </p:sp>
      <p:sp>
        <p:nvSpPr>
          <p:cNvPr id="1048694"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0" name=""/>
        <p:cNvGrpSpPr/>
        <p:nvPr/>
      </p:nvGrpSpPr>
      <p:grpSpPr>
        <a:xfrm>
          <a:off x="0" y="0"/>
          <a:ext cx="0" cy="0"/>
          <a:chOff x="0" y="0"/>
          <a:chExt cx="0" cy="0"/>
        </a:xfrm>
      </p:grpSpPr>
      <p:sp>
        <p:nvSpPr>
          <p:cNvPr id="1048644"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dirty="0" lang="en-US"/>
          </a:p>
        </p:txBody>
      </p:sp>
      <p:sp>
        <p:nvSpPr>
          <p:cNvPr id="1048645" name="Subtitle 2"/>
          <p:cNvSpPr>
            <a:spLocks noGrp="1"/>
          </p:cNvSpPr>
          <p:nvPr>
            <p:ph type="subTitle" idx="1"/>
          </p:nvPr>
        </p:nvSpPr>
        <p:spPr>
          <a:xfrm>
            <a:off x="1154955" y="4777380"/>
            <a:ext cx="8825658" cy="861420"/>
          </a:xfrm>
        </p:spPr>
        <p:txBody>
          <a:bodyPr anchor="t"/>
          <a:lstStyle>
            <a:lvl1pPr algn="l" indent="0" marL="0">
              <a:buNone/>
              <a:defRPr cap="all">
                <a:solidFill>
                  <a:schemeClr val="bg2">
                    <a:lumMod val="40000"/>
                    <a:lumOff val="6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46" name="Date Placeholder 3"/>
          <p:cNvSpPr>
            <a:spLocks noGrp="1"/>
          </p:cNvSpPr>
          <p:nvPr>
            <p:ph type="dt" sz="half" idx="10"/>
          </p:nvPr>
        </p:nvSpPr>
        <p:spPr/>
        <p:txBody>
          <a:bodyPr/>
          <a:p>
            <a:fld id="{B61BEF0D-F0BB-DE4B-95CE-6DB70DBA9567}" type="datetimeFigureOut">
              <a:rPr lang="en-US" smtClean="0"/>
              <a:t>8/29/2024</a:t>
            </a:fld>
            <a:endParaRPr dirty="0" lang="en-US"/>
          </a:p>
        </p:txBody>
      </p:sp>
      <p:sp>
        <p:nvSpPr>
          <p:cNvPr id="1048647" name="Footer Placeholder 4"/>
          <p:cNvSpPr>
            <a:spLocks noGrp="1"/>
          </p:cNvSpPr>
          <p:nvPr>
            <p:ph type="ftr" sz="quarter" idx="11"/>
          </p:nvPr>
        </p:nvSpPr>
        <p:spPr/>
        <p:txBody>
          <a:bodyPr/>
          <a:p>
            <a:endParaRPr dirty="0" lang="en-US"/>
          </a:p>
        </p:txBody>
      </p:sp>
      <p:sp>
        <p:nvSpPr>
          <p:cNvPr id="1048648"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27" name="Title 1"/>
          <p:cNvSpPr>
            <a:spLocks noGrp="1"/>
          </p:cNvSpPr>
          <p:nvPr>
            <p:ph type="title"/>
          </p:nvPr>
        </p:nvSpPr>
        <p:spPr/>
        <p:txBody>
          <a:bodyPr/>
          <a:p>
            <a:r>
              <a:rPr lang="en-US"/>
              <a:t>Click to edit Master title style</a:t>
            </a:r>
            <a:endParaRPr dirty="0" lang="en-US"/>
          </a:p>
        </p:txBody>
      </p:sp>
      <p:sp>
        <p:nvSpPr>
          <p:cNvPr id="1048628"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9" name="Date Placeholder 3"/>
          <p:cNvSpPr>
            <a:spLocks noGrp="1"/>
          </p:cNvSpPr>
          <p:nvPr>
            <p:ph type="dt" sz="half" idx="10"/>
          </p:nvPr>
        </p:nvSpPr>
        <p:spPr/>
        <p:txBody>
          <a:bodyPr/>
          <a:p>
            <a:fld id="{42A54C80-263E-416B-A8E0-580EDEADCBDC}" type="datetimeFigureOut">
              <a:rPr lang="en-US" smtClean="0"/>
              <a:t>8/29/2024</a:t>
            </a:fld>
            <a:endParaRPr dirty="0" lang="en-US"/>
          </a:p>
        </p:txBody>
      </p:sp>
      <p:sp>
        <p:nvSpPr>
          <p:cNvPr id="1048630" name="Footer Placeholder 4"/>
          <p:cNvSpPr>
            <a:spLocks noGrp="1"/>
          </p:cNvSpPr>
          <p:nvPr>
            <p:ph type="ftr" sz="quarter" idx="11"/>
          </p:nvPr>
        </p:nvSpPr>
        <p:spPr/>
        <p:txBody>
          <a:bodyPr/>
          <a:p>
            <a:endParaRPr dirty="0" lang="en-US"/>
          </a:p>
        </p:txBody>
      </p:sp>
      <p:sp>
        <p:nvSpPr>
          <p:cNvPr id="1048631" name="Slide Number Placeholder 5"/>
          <p:cNvSpPr>
            <a:spLocks noGrp="1"/>
          </p:cNvSpPr>
          <p:nvPr>
            <p:ph type="sldNum" sz="quarter" idx="12"/>
          </p:nvPr>
        </p:nvSpPr>
        <p:spPr/>
        <p:txBody>
          <a:bodyPr/>
          <a:p>
            <a:fld id="{519954A3-9DFD-4C44-94BA-B95130A3BA1C}"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7" name=""/>
        <p:cNvGrpSpPr/>
        <p:nvPr/>
      </p:nvGrpSpPr>
      <p:grpSpPr>
        <a:xfrm>
          <a:off x="0" y="0"/>
          <a:ext cx="0" cy="0"/>
          <a:chOff x="0" y="0"/>
          <a:chExt cx="0" cy="0"/>
        </a:xfrm>
      </p:grpSpPr>
      <p:sp>
        <p:nvSpPr>
          <p:cNvPr id="1048612" name="Title 1"/>
          <p:cNvSpPr>
            <a:spLocks noGrp="1"/>
          </p:cNvSpPr>
          <p:nvPr>
            <p:ph type="title"/>
          </p:nvPr>
        </p:nvSpPr>
        <p:spPr>
          <a:xfrm>
            <a:off x="1154956" y="2861733"/>
            <a:ext cx="8825657" cy="1915647"/>
          </a:xfrm>
        </p:spPr>
        <p:txBody>
          <a:bodyPr anchor="b"/>
          <a:lstStyle>
            <a:lvl1pPr algn="l">
              <a:defRPr b="0" cap="none" sz="4000"/>
            </a:lvl1pPr>
          </a:lstStyle>
          <a:p>
            <a:r>
              <a:rPr lang="en-US"/>
              <a:t>Click to edit Master title style</a:t>
            </a:r>
            <a:endParaRPr dirty="0" lang="en-US"/>
          </a:p>
        </p:txBody>
      </p:sp>
      <p:sp>
        <p:nvSpPr>
          <p:cNvPr id="1048613" name="Text Placeholder 2"/>
          <p:cNvSpPr>
            <a:spLocks noGrp="1"/>
          </p:cNvSpPr>
          <p:nvPr>
            <p:ph type="body" idx="1"/>
          </p:nvPr>
        </p:nvSpPr>
        <p:spPr>
          <a:xfrm>
            <a:off x="1154955" y="4777381"/>
            <a:ext cx="8825658" cy="860400"/>
          </a:xfrm>
        </p:spPr>
        <p:txBody>
          <a:bodyPr anchor="t"/>
          <a:lstStyle>
            <a:lvl1pPr algn="l" indent="0" marL="0">
              <a:buNone/>
              <a:defRPr cap="all" sz="2000">
                <a:solidFill>
                  <a:schemeClr val="bg2">
                    <a:lumMod val="40000"/>
                    <a:lumOff val="6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14" name="Date Placeholder 3"/>
          <p:cNvSpPr>
            <a:spLocks noGrp="1"/>
          </p:cNvSpPr>
          <p:nvPr>
            <p:ph type="dt" sz="half" idx="10"/>
          </p:nvPr>
        </p:nvSpPr>
        <p:spPr/>
        <p:txBody>
          <a:bodyPr/>
          <a:p>
            <a:fld id="{B61BEF0D-F0BB-DE4B-95CE-6DB70DBA9567}" type="datetimeFigureOut">
              <a:rPr lang="en-US" smtClean="0"/>
              <a:t>8/29/2024</a:t>
            </a:fld>
            <a:endParaRPr dirty="0" lang="en-US"/>
          </a:p>
        </p:txBody>
      </p:sp>
      <p:sp>
        <p:nvSpPr>
          <p:cNvPr id="1048615" name="Footer Placeholder 4"/>
          <p:cNvSpPr>
            <a:spLocks noGrp="1"/>
          </p:cNvSpPr>
          <p:nvPr>
            <p:ph type="ftr" sz="quarter" idx="11"/>
          </p:nvPr>
        </p:nvSpPr>
        <p:spPr/>
        <p:txBody>
          <a:bodyPr/>
          <a:p>
            <a:endParaRPr dirty="0" lang="en-US"/>
          </a:p>
        </p:txBody>
      </p:sp>
      <p:sp>
        <p:nvSpPr>
          <p:cNvPr id="1048616"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0" name=""/>
        <p:cNvGrpSpPr/>
        <p:nvPr/>
      </p:nvGrpSpPr>
      <p:grpSpPr>
        <a:xfrm>
          <a:off x="0" y="0"/>
          <a:ext cx="0" cy="0"/>
          <a:chOff x="0" y="0"/>
          <a:chExt cx="0" cy="0"/>
        </a:xfrm>
      </p:grpSpPr>
      <p:sp>
        <p:nvSpPr>
          <p:cNvPr id="1048709" name="Title 1"/>
          <p:cNvSpPr>
            <a:spLocks noGrp="1"/>
          </p:cNvSpPr>
          <p:nvPr>
            <p:ph type="title"/>
          </p:nvPr>
        </p:nvSpPr>
        <p:spPr/>
        <p:txBody>
          <a:bodyPr/>
          <a:p>
            <a:r>
              <a:rPr lang="en-US"/>
              <a:t>Click to edit Master title style</a:t>
            </a:r>
            <a:endParaRPr dirty="0" lang="en-US"/>
          </a:p>
        </p:txBody>
      </p:sp>
      <p:sp>
        <p:nvSpPr>
          <p:cNvPr id="1048710"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1"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2" name="Date Placeholder 4"/>
          <p:cNvSpPr>
            <a:spLocks noGrp="1"/>
          </p:cNvSpPr>
          <p:nvPr>
            <p:ph type="dt" sz="half" idx="10"/>
          </p:nvPr>
        </p:nvSpPr>
        <p:spPr/>
        <p:txBody>
          <a:bodyPr/>
          <a:p>
            <a:fld id="{42A54C80-263E-416B-A8E0-580EDEADCBDC}" type="datetimeFigureOut">
              <a:rPr lang="en-US" smtClean="0"/>
              <a:t>8/29/2024</a:t>
            </a:fld>
            <a:endParaRPr dirty="0" lang="en-US"/>
          </a:p>
        </p:txBody>
      </p:sp>
      <p:sp>
        <p:nvSpPr>
          <p:cNvPr id="1048713" name="Footer Placeholder 5"/>
          <p:cNvSpPr>
            <a:spLocks noGrp="1"/>
          </p:cNvSpPr>
          <p:nvPr>
            <p:ph type="ftr" sz="quarter" idx="11"/>
          </p:nvPr>
        </p:nvSpPr>
        <p:spPr/>
        <p:txBody>
          <a:bodyPr/>
          <a:p>
            <a:endParaRPr dirty="0" lang="en-US"/>
          </a:p>
        </p:txBody>
      </p:sp>
      <p:sp>
        <p:nvSpPr>
          <p:cNvPr id="1048714" name="Slide Number Placeholder 6"/>
          <p:cNvSpPr>
            <a:spLocks noGrp="1"/>
          </p:cNvSpPr>
          <p:nvPr>
            <p:ph type="sldNum" sz="quarter" idx="12"/>
          </p:nvPr>
        </p:nvSpPr>
        <p:spPr/>
        <p:txBody>
          <a:bodyPr/>
          <a:p>
            <a:fld id="{519954A3-9DFD-4C44-94BA-B95130A3BA1C}"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6" name=""/>
        <p:cNvGrpSpPr/>
        <p:nvPr/>
      </p:nvGrpSpPr>
      <p:grpSpPr>
        <a:xfrm>
          <a:off x="0" y="0"/>
          <a:ext cx="0" cy="0"/>
          <a:chOff x="0" y="0"/>
          <a:chExt cx="0" cy="0"/>
        </a:xfrm>
      </p:grpSpPr>
      <p:sp>
        <p:nvSpPr>
          <p:cNvPr id="1048682" name="Title 1"/>
          <p:cNvSpPr>
            <a:spLocks noGrp="1"/>
          </p:cNvSpPr>
          <p:nvPr>
            <p:ph type="title"/>
          </p:nvPr>
        </p:nvSpPr>
        <p:spPr/>
        <p:txBody>
          <a:bodyPr/>
          <a:p>
            <a:r>
              <a:rPr lang="en-US"/>
              <a:t>Click to edit Master title style</a:t>
            </a:r>
            <a:endParaRPr dirty="0" lang="en-US"/>
          </a:p>
        </p:txBody>
      </p:sp>
      <p:sp>
        <p:nvSpPr>
          <p:cNvPr id="1048683" name="Text Placeholder 2"/>
          <p:cNvSpPr>
            <a:spLocks noGrp="1"/>
          </p:cNvSpPr>
          <p:nvPr>
            <p:ph type="body" idx="1"/>
          </p:nvPr>
        </p:nvSpPr>
        <p:spPr>
          <a:xfrm>
            <a:off x="1103313" y="1905000"/>
            <a:ext cx="4396338"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Text Placeholder 4"/>
          <p:cNvSpPr>
            <a:spLocks noGrp="1"/>
          </p:cNvSpPr>
          <p:nvPr>
            <p:ph type="body" sz="quarter" idx="3"/>
          </p:nvPr>
        </p:nvSpPr>
        <p:spPr>
          <a:xfrm>
            <a:off x="5654495" y="1905000"/>
            <a:ext cx="4396339"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Date Placeholder 6"/>
          <p:cNvSpPr>
            <a:spLocks noGrp="1"/>
          </p:cNvSpPr>
          <p:nvPr>
            <p:ph type="dt" sz="half" idx="10"/>
          </p:nvPr>
        </p:nvSpPr>
        <p:spPr/>
        <p:txBody>
          <a:bodyPr/>
          <a:p>
            <a:fld id="{B61BEF0D-F0BB-DE4B-95CE-6DB70DBA9567}" type="datetimeFigureOut">
              <a:rPr lang="en-US" smtClean="0"/>
              <a:t>8/29/2024</a:t>
            </a:fld>
            <a:endParaRPr dirty="0" lang="en-US"/>
          </a:p>
        </p:txBody>
      </p:sp>
      <p:sp>
        <p:nvSpPr>
          <p:cNvPr id="1048688" name="Footer Placeholder 7"/>
          <p:cNvSpPr>
            <a:spLocks noGrp="1"/>
          </p:cNvSpPr>
          <p:nvPr>
            <p:ph type="ftr" sz="quarter" idx="11"/>
          </p:nvPr>
        </p:nvSpPr>
        <p:spPr/>
        <p:txBody>
          <a:bodyPr/>
          <a:p>
            <a:endParaRPr dirty="0" lang="en-US"/>
          </a:p>
        </p:txBody>
      </p:sp>
      <p:sp>
        <p:nvSpPr>
          <p:cNvPr id="1048689" name="Slide Number Placeholder 8"/>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1" name=""/>
        <p:cNvGrpSpPr/>
        <p:nvPr/>
      </p:nvGrpSpPr>
      <p:grpSpPr>
        <a:xfrm>
          <a:off x="0" y="0"/>
          <a:ext cx="0" cy="0"/>
          <a:chOff x="0" y="0"/>
          <a:chExt cx="0" cy="0"/>
        </a:xfrm>
      </p:grpSpPr>
      <p:sp>
        <p:nvSpPr>
          <p:cNvPr id="1048649" name="Title 1"/>
          <p:cNvSpPr>
            <a:spLocks noGrp="1"/>
          </p:cNvSpPr>
          <p:nvPr>
            <p:ph type="title"/>
          </p:nvPr>
        </p:nvSpPr>
        <p:spPr/>
        <p:txBody>
          <a:bodyPr/>
          <a:p>
            <a:r>
              <a:rPr lang="en-US"/>
              <a:t>Click to edit Master title style</a:t>
            </a:r>
            <a:endParaRPr dirty="0" lang="en-US"/>
          </a:p>
        </p:txBody>
      </p:sp>
      <p:sp>
        <p:nvSpPr>
          <p:cNvPr id="1048650" name="Date Placeholder 2"/>
          <p:cNvSpPr>
            <a:spLocks noGrp="1"/>
          </p:cNvSpPr>
          <p:nvPr>
            <p:ph type="dt" sz="half" idx="10"/>
          </p:nvPr>
        </p:nvSpPr>
        <p:spPr/>
        <p:txBody>
          <a:bodyPr/>
          <a:p>
            <a:fld id="{B61BEF0D-F0BB-DE4B-95CE-6DB70DBA9567}" type="datetimeFigureOut">
              <a:rPr lang="en-US" smtClean="0"/>
              <a:t>8/29/2024</a:t>
            </a:fld>
            <a:endParaRPr dirty="0" lang="en-US"/>
          </a:p>
        </p:txBody>
      </p:sp>
      <p:sp>
        <p:nvSpPr>
          <p:cNvPr id="1048651" name="Footer Placeholder 3"/>
          <p:cNvSpPr>
            <a:spLocks noGrp="1"/>
          </p:cNvSpPr>
          <p:nvPr>
            <p:ph type="ftr" sz="quarter" idx="11"/>
          </p:nvPr>
        </p:nvSpPr>
        <p:spPr/>
        <p:txBody>
          <a:bodyPr/>
          <a:p>
            <a:endParaRPr dirty="0" lang="en-US"/>
          </a:p>
        </p:txBody>
      </p:sp>
      <p:sp>
        <p:nvSpPr>
          <p:cNvPr id="1048652"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1" name=""/>
        <p:cNvGrpSpPr/>
        <p:nvPr/>
      </p:nvGrpSpPr>
      <p:grpSpPr>
        <a:xfrm>
          <a:off x="0" y="0"/>
          <a:ext cx="0" cy="0"/>
          <a:chOff x="0" y="0"/>
          <a:chExt cx="0" cy="0"/>
        </a:xfrm>
      </p:grpSpPr>
      <p:sp>
        <p:nvSpPr>
          <p:cNvPr id="1048622" name="Date Placeholder 1"/>
          <p:cNvSpPr>
            <a:spLocks noGrp="1"/>
          </p:cNvSpPr>
          <p:nvPr>
            <p:ph type="dt" sz="half" idx="10"/>
          </p:nvPr>
        </p:nvSpPr>
        <p:spPr/>
        <p:txBody>
          <a:bodyPr/>
          <a:p>
            <a:fld id="{B61BEF0D-F0BB-DE4B-95CE-6DB70DBA9567}" type="datetimeFigureOut">
              <a:rPr lang="en-US" smtClean="0"/>
              <a:t>8/29/2024</a:t>
            </a:fld>
            <a:endParaRPr dirty="0" lang="en-US"/>
          </a:p>
        </p:txBody>
      </p:sp>
      <p:sp>
        <p:nvSpPr>
          <p:cNvPr id="1048623" name="Footer Placeholder 2"/>
          <p:cNvSpPr>
            <a:spLocks noGrp="1"/>
          </p:cNvSpPr>
          <p:nvPr>
            <p:ph type="ftr" sz="quarter" idx="11"/>
          </p:nvPr>
        </p:nvSpPr>
        <p:spPr/>
        <p:txBody>
          <a:bodyPr/>
          <a:p>
            <a:endParaRPr dirty="0" lang="en-US"/>
          </a:p>
        </p:txBody>
      </p:sp>
      <p:sp>
        <p:nvSpPr>
          <p:cNvPr id="1048624"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2" name=""/>
        <p:cNvGrpSpPr/>
        <p:nvPr/>
      </p:nvGrpSpPr>
      <p:grpSpPr>
        <a:xfrm>
          <a:off x="0" y="0"/>
          <a:ext cx="0" cy="0"/>
          <a:chOff x="0" y="0"/>
          <a:chExt cx="0" cy="0"/>
        </a:xfrm>
      </p:grpSpPr>
      <p:sp>
        <p:nvSpPr>
          <p:cNvPr id="1048725" name="Title 1"/>
          <p:cNvSpPr>
            <a:spLocks noGrp="1"/>
          </p:cNvSpPr>
          <p:nvPr>
            <p:ph type="title"/>
          </p:nvPr>
        </p:nvSpPr>
        <p:spPr>
          <a:xfrm>
            <a:off x="1154953" y="1447800"/>
            <a:ext cx="3401064" cy="1447800"/>
          </a:xfrm>
        </p:spPr>
        <p:txBody>
          <a:bodyPr anchor="b"/>
          <a:lstStyle>
            <a:lvl1pPr algn="l">
              <a:defRPr b="0" sz="2400"/>
            </a:lvl1pPr>
          </a:lstStyle>
          <a:p>
            <a:r>
              <a:rPr lang="en-US"/>
              <a:t>Click to edit Master title style</a:t>
            </a:r>
            <a:endParaRPr dirty="0" lang="en-US"/>
          </a:p>
        </p:txBody>
      </p:sp>
      <p:sp>
        <p:nvSpPr>
          <p:cNvPr id="1048726"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7" name="Text Placeholder 3"/>
          <p:cNvSpPr>
            <a:spLocks noGrp="1"/>
          </p:cNvSpPr>
          <p:nvPr>
            <p:ph type="body" sz="half" idx="2"/>
          </p:nvPr>
        </p:nvSpPr>
        <p:spPr>
          <a:xfrm>
            <a:off x="1154953" y="3129280"/>
            <a:ext cx="3401063" cy="2895599"/>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8" name="Date Placeholder 4"/>
          <p:cNvSpPr>
            <a:spLocks noGrp="1"/>
          </p:cNvSpPr>
          <p:nvPr>
            <p:ph type="dt" sz="half" idx="10"/>
          </p:nvPr>
        </p:nvSpPr>
        <p:spPr/>
        <p:txBody>
          <a:bodyPr/>
          <a:p>
            <a:fld id="{42A54C80-263E-416B-A8E0-580EDEADCBDC}" type="datetimeFigureOut">
              <a:rPr lang="en-US" smtClean="0"/>
              <a:t>8/29/2024</a:t>
            </a:fld>
            <a:endParaRPr dirty="0" lang="en-US"/>
          </a:p>
        </p:txBody>
      </p:sp>
      <p:sp>
        <p:nvSpPr>
          <p:cNvPr id="1048729" name="Footer Placeholder 5"/>
          <p:cNvSpPr>
            <a:spLocks noGrp="1"/>
          </p:cNvSpPr>
          <p:nvPr>
            <p:ph type="ftr" sz="quarter" idx="11"/>
          </p:nvPr>
        </p:nvSpPr>
        <p:spPr/>
        <p:txBody>
          <a:bodyPr/>
          <a:p>
            <a:endParaRPr dirty="0" lang="en-US"/>
          </a:p>
        </p:txBody>
      </p:sp>
      <p:sp>
        <p:nvSpPr>
          <p:cNvPr id="1048730" name="Slide Number Placeholder 6"/>
          <p:cNvSpPr>
            <a:spLocks noGrp="1"/>
          </p:cNvSpPr>
          <p:nvPr>
            <p:ph type="sldNum" sz="quarter" idx="12"/>
          </p:nvPr>
        </p:nvSpPr>
        <p:spPr/>
        <p:txBody>
          <a:bodyPr/>
          <a:p>
            <a:fld id="{519954A3-9DFD-4C44-94BA-B95130A3BA1C}"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 Id="rId9" Type="http://schemas.openxmlformats.org/officeDocument/2006/relationships/slideLayout" Target="../slideLayouts/slideLayout10.xml"/><Relationship Id="rId10" Type="http://schemas.openxmlformats.org/officeDocument/2006/relationships/slideLayout" Target="../slideLayouts/slideLayout11.xml"/><Relationship Id="rId11" Type="http://schemas.openxmlformats.org/officeDocument/2006/relationships/slideLayout" Target="../slideLayouts/slideLayout12.xml"/><Relationship Id="rId12" Type="http://schemas.openxmlformats.org/officeDocument/2006/relationships/slideLayout" Target="../slideLayouts/slideLayout13.xml"/><Relationship Id="rId13" Type="http://schemas.openxmlformats.org/officeDocument/2006/relationships/slideLayout" Target="../slideLayouts/slideLayout14.xml"/><Relationship Id="rId14" Type="http://schemas.openxmlformats.org/officeDocument/2006/relationships/slideLayout" Target="../slideLayouts/slideLayout15.xml"/><Relationship Id="rId15" Type="http://schemas.openxmlformats.org/officeDocument/2006/relationships/slideLayout" Target="../slideLayouts/slideLayout16.xml"/><Relationship Id="rId16" Type="http://schemas.openxmlformats.org/officeDocument/2006/relationships/slideLayout" Target="../slideLayouts/slideLayout17.xml"/><Relationship Id="rId17" Type="http://schemas.openxmlformats.org/officeDocument/2006/relationships/slideLayout" Target="../slideLayouts/slideLayout18.xml"/><Relationship Id="rId18" Type="http://schemas.openxmlformats.org/officeDocument/2006/relationships/image" Target="../media/image2.png"/><Relationship Id="rId19" Type="http://schemas.openxmlformats.org/officeDocument/2006/relationships/image" Target="../media/image3.png"/><Relationship Id="rId20" Type="http://schemas.openxmlformats.org/officeDocument/2006/relationships/image" Target="../media/image4.png"/><Relationship Id="rId21" Type="http://schemas.openxmlformats.org/officeDocument/2006/relationships/image" Target="../media/image5.png"/><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2">
            <a:alphaModFix/>
          </a:blip>
          <a:stretch>
            <a:fillRect/>
          </a:stretch>
        </a:blipFill>
      </p:bgPr>
    </p:bg>
    <p:spTree>
      <p:nvGrpSpPr>
        <p:cNvPr id="13" name="Shape 4194320"/>
        <p:cNvGrpSpPr/>
        <p:nvPr/>
      </p:nvGrpSpPr>
      <p:grpSpPr>
        <a:xfrm>
          <a:off x="0" y="0"/>
          <a:ext cx="0" cy="0"/>
          <a:chOff x="0" y="0"/>
          <a:chExt cx="0" cy="0"/>
        </a:xfrm>
      </p:grpSpPr>
      <p:pic>
        <p:nvPicPr>
          <p:cNvPr id="2097152" name="Google Shape;4194321;p1"/>
          <p:cNvPicPr preferRelativeResize="0">
            <a:picLocks/>
          </p:cNvPicPr>
          <p:nvPr/>
        </p:nvPicPr>
        <p:blipFill rotWithShape="1">
          <a:blip xmlns:r="http://schemas.openxmlformats.org/officeDocument/2006/relationships" r:embed="rId3">
            <a:alphaModFix/>
          </a:blip>
          <a:srcRect l="3614" t="0" r="0" b="0"/>
          <a:stretch>
            <a:fillRect/>
          </a:stretch>
        </p:blipFill>
        <p:spPr>
          <a:xfrm>
            <a:off x="0" y="2669685"/>
            <a:ext cx="4037011" cy="4188314"/>
          </a:xfrm>
          <a:prstGeom prst="rect"/>
          <a:noFill/>
          <a:ln>
            <a:noFill/>
          </a:ln>
        </p:spPr>
      </p:pic>
      <p:pic>
        <p:nvPicPr>
          <p:cNvPr id="2097153" name="Google Shape;4194322;p1"/>
          <p:cNvPicPr preferRelativeResize="0">
            <a:picLocks/>
          </p:cNvPicPr>
          <p:nvPr/>
        </p:nvPicPr>
        <p:blipFill rotWithShape="1">
          <a:blip xmlns:r="http://schemas.openxmlformats.org/officeDocument/2006/relationships" r:embed="rId4">
            <a:alphaModFix/>
          </a:blip>
          <a:srcRect l="35641" t="0" r="0" b="0"/>
          <a:stretch>
            <a:fillRect/>
          </a:stretch>
        </p:blipFill>
        <p:spPr>
          <a:xfrm>
            <a:off x="0" y="2892347"/>
            <a:ext cx="1522412" cy="2365453"/>
          </a:xfrm>
          <a:prstGeom prst="rect"/>
          <a:noFill/>
          <a:ln>
            <a:noFill/>
          </a:ln>
        </p:spPr>
      </p:pic>
      <p:sp>
        <p:nvSpPr>
          <p:cNvPr id="1048576" name="Google Shape;4194323;p1"/>
          <p:cNvSpPr/>
          <p:nvPr/>
        </p:nvSpPr>
        <p:spPr>
          <a:xfrm>
            <a:off x="8609012" y="1676400"/>
            <a:ext cx="2819400" cy="2819400"/>
          </a:xfrm>
          <a:prstGeom prst="ellipse"/>
          <a:gradFill>
            <a:gsLst>
              <a:gs pos="0">
                <a:srgbClr val="F3F3F3">
                  <a:alpha val="6666"/>
                </a:srgbClr>
              </a:gs>
              <a:gs pos="36000">
                <a:srgbClr val="F3F3F3">
                  <a:alpha val="5882"/>
                </a:srgbClr>
              </a:gs>
              <a:gs pos="69000">
                <a:srgbClr val="F3F3F3">
                  <a:alpha val="0"/>
                </a:srgbClr>
              </a:gs>
              <a:gs pos="100000">
                <a:srgbClr val="F3F3F3">
                  <a:alpha val="0"/>
                </a:srgbClr>
              </a:gs>
            </a:gsLst>
            <a:path path="circle">
              <a:fillToRect l="50000" t="50000" r="50000" b="50000"/>
            </a:path>
          </a:gra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pic>
        <p:nvPicPr>
          <p:cNvPr id="2097154" name="Google Shape;4194324;p1"/>
          <p:cNvPicPr preferRelativeResize="0">
            <a:picLocks/>
          </p:cNvPicPr>
          <p:nvPr/>
        </p:nvPicPr>
        <p:blipFill rotWithShape="1">
          <a:blip xmlns:r="http://schemas.openxmlformats.org/officeDocument/2006/relationships" r:embed="rId5">
            <a:alphaModFix/>
          </a:blip>
          <a:srcRect l="0" t="28815" r="0" b="0"/>
          <a:stretch>
            <a:fillRect/>
          </a:stretch>
        </p:blipFill>
        <p:spPr>
          <a:xfrm>
            <a:off x="7999412" y="0"/>
            <a:ext cx="1603387" cy="1141407"/>
          </a:xfrm>
          <a:prstGeom prst="rect"/>
          <a:noFill/>
          <a:ln>
            <a:noFill/>
          </a:ln>
        </p:spPr>
      </p:pic>
      <p:pic>
        <p:nvPicPr>
          <p:cNvPr id="2097155" name="Google Shape;4194325;p1"/>
          <p:cNvPicPr preferRelativeResize="0">
            <a:picLocks/>
          </p:cNvPicPr>
          <p:nvPr/>
        </p:nvPicPr>
        <p:blipFill rotWithShape="1">
          <a:blip xmlns:r="http://schemas.openxmlformats.org/officeDocument/2006/relationships" r:embed="rId6">
            <a:alphaModFix/>
          </a:blip>
          <a:srcRect l="0" t="0" r="0" b="23318"/>
          <a:stretch>
            <a:fillRect/>
          </a:stretch>
        </p:blipFill>
        <p:spPr>
          <a:xfrm>
            <a:off x="8605878" y="6096000"/>
            <a:ext cx="993734" cy="762000"/>
          </a:xfrm>
          <a:prstGeom prst="rect"/>
          <a:noFill/>
          <a:ln>
            <a:noFill/>
          </a:ln>
        </p:spPr>
      </p:pic>
      <p:sp>
        <p:nvSpPr>
          <p:cNvPr id="1048577" name="Google Shape;4194326;p1"/>
          <p:cNvSpPr/>
          <p:nvPr/>
        </p:nvSpPr>
        <p:spPr>
          <a:xfrm>
            <a:off x="10437812" y="0"/>
            <a:ext cx="685800" cy="1143000"/>
          </a:xfrm>
          <a:prstGeom prst="rect"/>
          <a:solidFill>
            <a:schemeClr val="accent1"/>
          </a:solidFill>
          <a:ln>
            <a:noFill/>
          </a:ln>
          <a:effectLst>
            <a:outerShdw blurRad="38100" dir="5400000" dist="25400" rotWithShape="0">
              <a:srgbClr val="000000">
                <a:alpha val="44710"/>
              </a:srgbClr>
            </a:outerShdw>
          </a:effectLst>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78" name="Google Shape;4194327;p1"/>
          <p:cNvSpPr txBox="1"/>
          <p:nvPr>
            <p:ph type="title"/>
          </p:nvPr>
        </p:nvSpPr>
        <p:spPr>
          <a:xfrm>
            <a:off x="646111" y="452718"/>
            <a:ext cx="9404700" cy="14004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Clr>
                <a:schemeClr val="dk2"/>
              </a:buClr>
              <a:buSzPts val="4200"/>
              <a:buFont typeface="Century Gothic"/>
              <a:buNone/>
              <a:defRPr b="0" cap="none" sz="4200" i="0" strike="noStrike" u="none">
                <a:solidFill>
                  <a:schemeClr val="dk2"/>
                </a:solidFill>
                <a:latin typeface="Century Gothic"/>
                <a:ea typeface="Century Gothic"/>
                <a:cs typeface="Century Gothic"/>
                <a:sym typeface="Century Gothic"/>
              </a:defRPr>
            </a:lvl1pPr>
            <a:lvl2pPr algn="l" lvl="1" marR="0" rtl="0">
              <a:spcBef>
                <a:spcPts val="0"/>
              </a:spcBef>
              <a:spcAft>
                <a:spcPts val="0"/>
              </a:spcAft>
              <a:buSzPts val="1400"/>
              <a:buNone/>
              <a:defRPr b="0" cap="none" sz="1800" i="0" strike="noStrike" u="none">
                <a:solidFill>
                  <a:schemeClr val="dk2"/>
                </a:solidFill>
              </a:defRPr>
            </a:lvl2pPr>
            <a:lvl3pPr algn="l" lvl="2" marR="0" rtl="0">
              <a:spcBef>
                <a:spcPts val="0"/>
              </a:spcBef>
              <a:spcAft>
                <a:spcPts val="0"/>
              </a:spcAft>
              <a:buSzPts val="1400"/>
              <a:buNone/>
              <a:defRPr b="0" cap="none" sz="1800" i="0" strike="noStrike" u="none">
                <a:solidFill>
                  <a:schemeClr val="dk2"/>
                </a:solidFill>
              </a:defRPr>
            </a:lvl3pPr>
            <a:lvl4pPr algn="l" lvl="3" marR="0" rtl="0">
              <a:spcBef>
                <a:spcPts val="0"/>
              </a:spcBef>
              <a:spcAft>
                <a:spcPts val="0"/>
              </a:spcAft>
              <a:buSzPts val="1400"/>
              <a:buNone/>
              <a:defRPr b="0" cap="none" sz="1800" i="0" strike="noStrike" u="none">
                <a:solidFill>
                  <a:schemeClr val="dk2"/>
                </a:solidFill>
              </a:defRPr>
            </a:lvl4pPr>
            <a:lvl5pPr algn="l" lvl="4" marR="0" rtl="0">
              <a:spcBef>
                <a:spcPts val="0"/>
              </a:spcBef>
              <a:spcAft>
                <a:spcPts val="0"/>
              </a:spcAft>
              <a:buSzPts val="1400"/>
              <a:buNone/>
              <a:defRPr b="0" cap="none" sz="1800" i="0" strike="noStrike" u="none">
                <a:solidFill>
                  <a:schemeClr val="dk2"/>
                </a:solidFill>
              </a:defRPr>
            </a:lvl5pPr>
            <a:lvl6pPr algn="l" lvl="5" marR="0" rtl="0">
              <a:spcBef>
                <a:spcPts val="0"/>
              </a:spcBef>
              <a:spcAft>
                <a:spcPts val="0"/>
              </a:spcAft>
              <a:buSzPts val="1400"/>
              <a:buNone/>
              <a:defRPr b="0" cap="none" sz="1800" i="0" strike="noStrike" u="none">
                <a:solidFill>
                  <a:schemeClr val="dk2"/>
                </a:solidFill>
              </a:defRPr>
            </a:lvl6pPr>
            <a:lvl7pPr algn="l" lvl="6" marR="0" rtl="0">
              <a:spcBef>
                <a:spcPts val="0"/>
              </a:spcBef>
              <a:spcAft>
                <a:spcPts val="0"/>
              </a:spcAft>
              <a:buSzPts val="1400"/>
              <a:buNone/>
              <a:defRPr b="0" cap="none" sz="1800" i="0" strike="noStrike" u="none">
                <a:solidFill>
                  <a:schemeClr val="dk2"/>
                </a:solidFill>
              </a:defRPr>
            </a:lvl7pPr>
            <a:lvl8pPr algn="l" lvl="7" marR="0" rtl="0">
              <a:spcBef>
                <a:spcPts val="0"/>
              </a:spcBef>
              <a:spcAft>
                <a:spcPts val="0"/>
              </a:spcAft>
              <a:buSzPts val="1400"/>
              <a:buNone/>
              <a:defRPr b="0" cap="none" sz="1800" i="0" strike="noStrike" u="none">
                <a:solidFill>
                  <a:schemeClr val="dk2"/>
                </a:solidFill>
              </a:defRPr>
            </a:lvl8pPr>
            <a:lvl9pPr algn="l" lvl="8" marR="0" rtl="0">
              <a:spcBef>
                <a:spcPts val="0"/>
              </a:spcBef>
              <a:spcAft>
                <a:spcPts val="0"/>
              </a:spcAft>
              <a:buSzPts val="1400"/>
              <a:buNone/>
              <a:defRPr b="0" cap="none" sz="1800" i="0" strike="noStrike" u="none">
                <a:solidFill>
                  <a:schemeClr val="dk2"/>
                </a:solidFill>
              </a:defRPr>
            </a:lvl9pPr>
          </a:lstStyle>
          <a:p/>
        </p:txBody>
      </p:sp>
      <p:sp>
        <p:nvSpPr>
          <p:cNvPr id="1048579" name="Google Shape;4194328;p1"/>
          <p:cNvSpPr txBox="1"/>
          <p:nvPr>
            <p:ph type="body" idx="1"/>
          </p:nvPr>
        </p:nvSpPr>
        <p:spPr>
          <a:xfrm>
            <a:off x="1103312" y="2052918"/>
            <a:ext cx="8946600" cy="4195500"/>
          </a:xfrm>
          <a:prstGeom prst="rect"/>
          <a:noFill/>
          <a:ln>
            <a:noFill/>
          </a:ln>
        </p:spPr>
        <p:txBody>
          <a:bodyPr anchor="t" anchorCtr="0" bIns="45700" lIns="91425" rIns="91425" spcFirstLastPara="1" tIns="45700" wrap="square">
            <a:normAutofit/>
          </a:bodyPr>
          <a:lstStyle>
            <a:lvl1pPr algn="l" indent="-330200" lvl="0" marL="457200" marR="0" rtl="0">
              <a:spcBef>
                <a:spcPts val="1000"/>
              </a:spcBef>
              <a:spcAft>
                <a:spcPts val="0"/>
              </a:spcAft>
              <a:buClr>
                <a:srgbClr val="F7F7F7"/>
              </a:buClr>
              <a:buSzPts val="1600"/>
              <a:buFont typeface="Noto Sans Symbols"/>
              <a:buChar char="►"/>
              <a:defRPr b="0" cap="none" sz="2000" i="0" strike="noStrike" u="none">
                <a:solidFill>
                  <a:schemeClr val="dk1"/>
                </a:solidFill>
                <a:latin typeface="Century Gothic"/>
                <a:ea typeface="Century Gothic"/>
                <a:cs typeface="Century Gothic"/>
                <a:sym typeface="Century Gothic"/>
              </a:defRPr>
            </a:lvl1pPr>
            <a:lvl2pPr algn="l" indent="-320040" lvl="1" marL="914400" marR="0" rtl="0">
              <a:spcBef>
                <a:spcPts val="1000"/>
              </a:spcBef>
              <a:spcAft>
                <a:spcPts val="0"/>
              </a:spcAft>
              <a:buClr>
                <a:srgbClr val="F7F7F7"/>
              </a:buClr>
              <a:buSzPts val="1440"/>
              <a:buFont typeface="Noto Sans Symbols"/>
              <a:buChar char="►"/>
              <a:defRPr b="0" cap="none" sz="1800" i="0" strike="noStrike" u="none">
                <a:solidFill>
                  <a:schemeClr val="dk1"/>
                </a:solidFill>
                <a:latin typeface="Century Gothic"/>
                <a:ea typeface="Century Gothic"/>
                <a:cs typeface="Century Gothic"/>
                <a:sym typeface="Century Gothic"/>
              </a:defRPr>
            </a:lvl2pPr>
            <a:lvl3pPr algn="l" indent="-309880" lvl="2" marL="1371600" marR="0" rtl="0">
              <a:spcBef>
                <a:spcPts val="1000"/>
              </a:spcBef>
              <a:spcAft>
                <a:spcPts val="0"/>
              </a:spcAft>
              <a:buClr>
                <a:srgbClr val="F7F7F7"/>
              </a:buClr>
              <a:buSzPts val="1280"/>
              <a:buFont typeface="Noto Sans Symbols"/>
              <a:buChar char="►"/>
              <a:defRPr b="0" cap="none" sz="1600" i="0" strike="noStrike" u="none">
                <a:solidFill>
                  <a:schemeClr val="dk1"/>
                </a:solidFill>
                <a:latin typeface="Century Gothic"/>
                <a:ea typeface="Century Gothic"/>
                <a:cs typeface="Century Gothic"/>
                <a:sym typeface="Century Gothic"/>
              </a:defRPr>
            </a:lvl3pPr>
            <a:lvl4pPr algn="l" indent="-299719" lvl="3" marL="1828800" marR="0" rtl="0">
              <a:spcBef>
                <a:spcPts val="1000"/>
              </a:spcBef>
              <a:spcAft>
                <a:spcPts val="0"/>
              </a:spcAft>
              <a:buClr>
                <a:srgbClr val="F7F7F7"/>
              </a:buClr>
              <a:buSzPts val="1120"/>
              <a:buFont typeface="Noto Sans Symbols"/>
              <a:buChar char="►"/>
              <a:defRPr b="0" cap="none" sz="1400" i="0" strike="noStrike" u="none">
                <a:solidFill>
                  <a:schemeClr val="dk1"/>
                </a:solidFill>
                <a:latin typeface="Century Gothic"/>
                <a:ea typeface="Century Gothic"/>
                <a:cs typeface="Century Gothic"/>
                <a:sym typeface="Century Gothic"/>
              </a:defRPr>
            </a:lvl4pPr>
            <a:lvl5pPr algn="l" indent="-299720" lvl="4" marL="2286000" marR="0" rtl="0">
              <a:spcBef>
                <a:spcPts val="1000"/>
              </a:spcBef>
              <a:spcAft>
                <a:spcPts val="0"/>
              </a:spcAft>
              <a:buClr>
                <a:srgbClr val="F7F7F7"/>
              </a:buClr>
              <a:buSzPts val="1120"/>
              <a:buFont typeface="Noto Sans Symbols"/>
              <a:buChar char="►"/>
              <a:defRPr b="0" cap="none" sz="1400" i="0" strike="noStrike" u="none">
                <a:solidFill>
                  <a:schemeClr val="dk1"/>
                </a:solidFill>
                <a:latin typeface="Century Gothic"/>
                <a:ea typeface="Century Gothic"/>
                <a:cs typeface="Century Gothic"/>
                <a:sym typeface="Century Gothic"/>
              </a:defRPr>
            </a:lvl5pPr>
            <a:lvl6pPr algn="l" indent="-299720" lvl="5" marL="2743200" marR="0" rtl="0">
              <a:spcBef>
                <a:spcPts val="1000"/>
              </a:spcBef>
              <a:spcAft>
                <a:spcPts val="0"/>
              </a:spcAft>
              <a:buClr>
                <a:srgbClr val="F7F7F7"/>
              </a:buClr>
              <a:buSzPts val="1120"/>
              <a:buFont typeface="Noto Sans Symbols"/>
              <a:buChar char="►"/>
              <a:defRPr b="0" cap="none" sz="1400" i="0" strike="noStrike" u="none">
                <a:solidFill>
                  <a:schemeClr val="dk1"/>
                </a:solidFill>
                <a:latin typeface="Century Gothic"/>
                <a:ea typeface="Century Gothic"/>
                <a:cs typeface="Century Gothic"/>
                <a:sym typeface="Century Gothic"/>
              </a:defRPr>
            </a:lvl6pPr>
            <a:lvl7pPr algn="l" indent="-299720" lvl="6" marL="3200400" marR="0" rtl="0">
              <a:spcBef>
                <a:spcPts val="1000"/>
              </a:spcBef>
              <a:spcAft>
                <a:spcPts val="0"/>
              </a:spcAft>
              <a:buClr>
                <a:srgbClr val="F7F7F7"/>
              </a:buClr>
              <a:buSzPts val="1120"/>
              <a:buFont typeface="Noto Sans Symbols"/>
              <a:buChar char="►"/>
              <a:defRPr b="0" cap="none" sz="1400" i="0" strike="noStrike" u="none">
                <a:solidFill>
                  <a:schemeClr val="dk1"/>
                </a:solidFill>
                <a:latin typeface="Century Gothic"/>
                <a:ea typeface="Century Gothic"/>
                <a:cs typeface="Century Gothic"/>
                <a:sym typeface="Century Gothic"/>
              </a:defRPr>
            </a:lvl7pPr>
            <a:lvl8pPr algn="l" indent="-299720" lvl="7" marL="3657600" marR="0" rtl="0">
              <a:spcBef>
                <a:spcPts val="1000"/>
              </a:spcBef>
              <a:spcAft>
                <a:spcPts val="0"/>
              </a:spcAft>
              <a:buClr>
                <a:srgbClr val="F7F7F7"/>
              </a:buClr>
              <a:buSzPts val="1120"/>
              <a:buFont typeface="Noto Sans Symbols"/>
              <a:buChar char="►"/>
              <a:defRPr b="0" cap="none" sz="1400" i="0" strike="noStrike" u="none">
                <a:solidFill>
                  <a:schemeClr val="dk1"/>
                </a:solidFill>
                <a:latin typeface="Century Gothic"/>
                <a:ea typeface="Century Gothic"/>
                <a:cs typeface="Century Gothic"/>
                <a:sym typeface="Century Gothic"/>
              </a:defRPr>
            </a:lvl8pPr>
            <a:lvl9pPr algn="l" indent="-299720" lvl="8" marL="4114800" marR="0" rtl="0">
              <a:spcBef>
                <a:spcPts val="1000"/>
              </a:spcBef>
              <a:spcAft>
                <a:spcPts val="0"/>
              </a:spcAft>
              <a:buClr>
                <a:srgbClr val="F7F7F7"/>
              </a:buClr>
              <a:buSzPts val="1120"/>
              <a:buFont typeface="Noto Sans Symbols"/>
              <a:buChar char="►"/>
              <a:defRPr b="0" cap="none" sz="1400" i="0" strike="noStrike" u="none">
                <a:solidFill>
                  <a:schemeClr val="dk1"/>
                </a:solidFill>
                <a:latin typeface="Century Gothic"/>
                <a:ea typeface="Century Gothic"/>
                <a:cs typeface="Century Gothic"/>
                <a:sym typeface="Century Gothic"/>
              </a:defRPr>
            </a:lvl9pPr>
          </a:lstStyle>
          <a:p/>
        </p:txBody>
      </p:sp>
      <p:sp>
        <p:nvSpPr>
          <p:cNvPr id="1048580" name="Google Shape;4194329;p1"/>
          <p:cNvSpPr txBox="1"/>
          <p:nvPr>
            <p:ph type="dt" idx="10"/>
          </p:nvPr>
        </p:nvSpPr>
        <p:spPr>
          <a:xfrm rot="5400000">
            <a:off x="10155638" y="1790701"/>
            <a:ext cx="990600" cy="3048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100" i="0" strike="noStrike" u="none">
                <a:solidFill>
                  <a:srgbClr val="888888"/>
                </a:solidFill>
                <a:latin typeface="Century Gothic"/>
                <a:ea typeface="Century Gothic"/>
                <a:cs typeface="Century Gothic"/>
                <a:sym typeface="Century Gothic"/>
              </a:defRPr>
            </a:lvl1pPr>
            <a:lvl2pPr algn="l" lvl="1" marR="0" rtl="0">
              <a:spcBef>
                <a:spcPts val="0"/>
              </a:spcBef>
              <a:spcAft>
                <a:spcPts val="0"/>
              </a:spcAft>
              <a:buSzPts val="1400"/>
              <a:buNone/>
              <a:defRPr b="0" cap="none" sz="1800" i="0" strike="noStrike" u="none">
                <a:solidFill>
                  <a:schemeClr val="dk1"/>
                </a:solidFill>
                <a:latin typeface="Century Gothic"/>
                <a:ea typeface="Century Gothic"/>
                <a:cs typeface="Century Gothic"/>
                <a:sym typeface="Century Gothic"/>
              </a:defRPr>
            </a:lvl2pPr>
            <a:lvl3pPr algn="l" lvl="2" marR="0" rtl="0">
              <a:spcBef>
                <a:spcPts val="0"/>
              </a:spcBef>
              <a:spcAft>
                <a:spcPts val="0"/>
              </a:spcAft>
              <a:buSzPts val="1400"/>
              <a:buNone/>
              <a:defRPr b="0" cap="none" sz="1800" i="0" strike="noStrike" u="none">
                <a:solidFill>
                  <a:schemeClr val="dk1"/>
                </a:solidFill>
                <a:latin typeface="Century Gothic"/>
                <a:ea typeface="Century Gothic"/>
                <a:cs typeface="Century Gothic"/>
                <a:sym typeface="Century Gothic"/>
              </a:defRPr>
            </a:lvl3pPr>
            <a:lvl4pPr algn="l" lvl="3" marR="0" rtl="0">
              <a:spcBef>
                <a:spcPts val="0"/>
              </a:spcBef>
              <a:spcAft>
                <a:spcPts val="0"/>
              </a:spcAft>
              <a:buSzPts val="1400"/>
              <a:buNone/>
              <a:defRPr b="0" cap="none" sz="1800" i="0" strike="noStrike" u="none">
                <a:solidFill>
                  <a:schemeClr val="dk1"/>
                </a:solidFill>
                <a:latin typeface="Century Gothic"/>
                <a:ea typeface="Century Gothic"/>
                <a:cs typeface="Century Gothic"/>
                <a:sym typeface="Century Gothic"/>
              </a:defRPr>
            </a:lvl4pPr>
            <a:lvl5pPr algn="l" lvl="4" marR="0" rtl="0">
              <a:spcBef>
                <a:spcPts val="0"/>
              </a:spcBef>
              <a:spcAft>
                <a:spcPts val="0"/>
              </a:spcAft>
              <a:buSzPts val="1400"/>
              <a:buNone/>
              <a:defRPr b="0" cap="none" sz="1800" i="0" strike="noStrike" u="none">
                <a:solidFill>
                  <a:schemeClr val="dk1"/>
                </a:solidFill>
                <a:latin typeface="Century Gothic"/>
                <a:ea typeface="Century Gothic"/>
                <a:cs typeface="Century Gothic"/>
                <a:sym typeface="Century Gothic"/>
              </a:defRPr>
            </a:lvl5pPr>
            <a:lvl6pPr algn="l" lvl="5" marR="0" rtl="0">
              <a:spcBef>
                <a:spcPts val="0"/>
              </a:spcBef>
              <a:spcAft>
                <a:spcPts val="0"/>
              </a:spcAft>
              <a:buSzPts val="1400"/>
              <a:buNone/>
              <a:defRPr b="0" cap="none" sz="1800" i="0" strike="noStrike" u="none">
                <a:solidFill>
                  <a:schemeClr val="dk1"/>
                </a:solidFill>
                <a:latin typeface="Century Gothic"/>
                <a:ea typeface="Century Gothic"/>
                <a:cs typeface="Century Gothic"/>
                <a:sym typeface="Century Gothic"/>
              </a:defRPr>
            </a:lvl6pPr>
            <a:lvl7pPr algn="l" lvl="6" marR="0" rtl="0">
              <a:spcBef>
                <a:spcPts val="0"/>
              </a:spcBef>
              <a:spcAft>
                <a:spcPts val="0"/>
              </a:spcAft>
              <a:buSzPts val="1400"/>
              <a:buNone/>
              <a:defRPr b="0" cap="none" sz="1800" i="0" strike="noStrike" u="none">
                <a:solidFill>
                  <a:schemeClr val="dk1"/>
                </a:solidFill>
                <a:latin typeface="Century Gothic"/>
                <a:ea typeface="Century Gothic"/>
                <a:cs typeface="Century Gothic"/>
                <a:sym typeface="Century Gothic"/>
              </a:defRPr>
            </a:lvl7pPr>
            <a:lvl8pPr algn="l" lvl="7" marR="0" rtl="0">
              <a:spcBef>
                <a:spcPts val="0"/>
              </a:spcBef>
              <a:spcAft>
                <a:spcPts val="0"/>
              </a:spcAft>
              <a:buSzPts val="1400"/>
              <a:buNone/>
              <a:defRPr b="0" cap="none" sz="1800" i="0" strike="noStrike" u="none">
                <a:solidFill>
                  <a:schemeClr val="dk1"/>
                </a:solidFill>
                <a:latin typeface="Century Gothic"/>
                <a:ea typeface="Century Gothic"/>
                <a:cs typeface="Century Gothic"/>
                <a:sym typeface="Century Gothic"/>
              </a:defRPr>
            </a:lvl8pPr>
            <a:lvl9pPr algn="l" lvl="8" marR="0" rtl="0">
              <a:spcBef>
                <a:spcPts val="0"/>
              </a:spcBef>
              <a:spcAft>
                <a:spcPts val="0"/>
              </a:spcAft>
              <a:buSzPts val="1400"/>
              <a:buNone/>
              <a:defRPr b="0" cap="none" sz="1800" i="0" strike="noStrike" u="none">
                <a:solidFill>
                  <a:schemeClr val="dk1"/>
                </a:solidFill>
                <a:latin typeface="Century Gothic"/>
                <a:ea typeface="Century Gothic"/>
                <a:cs typeface="Century Gothic"/>
                <a:sym typeface="Century Gothic"/>
              </a:defRPr>
            </a:lvl9pPr>
          </a:lstStyle>
          <a:p/>
        </p:txBody>
      </p:sp>
      <p:sp>
        <p:nvSpPr>
          <p:cNvPr id="1048581" name="Google Shape;4194330;p1"/>
          <p:cNvSpPr txBox="1"/>
          <p:nvPr>
            <p:ph type="ftr" idx="11"/>
          </p:nvPr>
        </p:nvSpPr>
        <p:spPr>
          <a:xfrm rot="5400000">
            <a:off x="8951571" y="3225300"/>
            <a:ext cx="3859800" cy="304800"/>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100" i="0" strike="noStrike" u="none">
                <a:solidFill>
                  <a:srgbClr val="888888"/>
                </a:solidFill>
                <a:latin typeface="Century Gothic"/>
                <a:ea typeface="Century Gothic"/>
                <a:cs typeface="Century Gothic"/>
                <a:sym typeface="Century Gothic"/>
              </a:defRPr>
            </a:lvl1pPr>
            <a:lvl2pPr algn="l" lvl="1" marR="0" rtl="0">
              <a:spcBef>
                <a:spcPts val="0"/>
              </a:spcBef>
              <a:spcAft>
                <a:spcPts val="0"/>
              </a:spcAft>
              <a:buSzPts val="1400"/>
              <a:buNone/>
              <a:defRPr b="0" cap="none" sz="1800" i="0" strike="noStrike" u="none">
                <a:solidFill>
                  <a:schemeClr val="dk1"/>
                </a:solidFill>
                <a:latin typeface="Century Gothic"/>
                <a:ea typeface="Century Gothic"/>
                <a:cs typeface="Century Gothic"/>
                <a:sym typeface="Century Gothic"/>
              </a:defRPr>
            </a:lvl2pPr>
            <a:lvl3pPr algn="l" lvl="2" marR="0" rtl="0">
              <a:spcBef>
                <a:spcPts val="0"/>
              </a:spcBef>
              <a:spcAft>
                <a:spcPts val="0"/>
              </a:spcAft>
              <a:buSzPts val="1400"/>
              <a:buNone/>
              <a:defRPr b="0" cap="none" sz="1800" i="0" strike="noStrike" u="none">
                <a:solidFill>
                  <a:schemeClr val="dk1"/>
                </a:solidFill>
                <a:latin typeface="Century Gothic"/>
                <a:ea typeface="Century Gothic"/>
                <a:cs typeface="Century Gothic"/>
                <a:sym typeface="Century Gothic"/>
              </a:defRPr>
            </a:lvl3pPr>
            <a:lvl4pPr algn="l" lvl="3" marR="0" rtl="0">
              <a:spcBef>
                <a:spcPts val="0"/>
              </a:spcBef>
              <a:spcAft>
                <a:spcPts val="0"/>
              </a:spcAft>
              <a:buSzPts val="1400"/>
              <a:buNone/>
              <a:defRPr b="0" cap="none" sz="1800" i="0" strike="noStrike" u="none">
                <a:solidFill>
                  <a:schemeClr val="dk1"/>
                </a:solidFill>
                <a:latin typeface="Century Gothic"/>
                <a:ea typeface="Century Gothic"/>
                <a:cs typeface="Century Gothic"/>
                <a:sym typeface="Century Gothic"/>
              </a:defRPr>
            </a:lvl4pPr>
            <a:lvl5pPr algn="l" lvl="4" marR="0" rtl="0">
              <a:spcBef>
                <a:spcPts val="0"/>
              </a:spcBef>
              <a:spcAft>
                <a:spcPts val="0"/>
              </a:spcAft>
              <a:buSzPts val="1400"/>
              <a:buNone/>
              <a:defRPr b="0" cap="none" sz="1800" i="0" strike="noStrike" u="none">
                <a:solidFill>
                  <a:schemeClr val="dk1"/>
                </a:solidFill>
                <a:latin typeface="Century Gothic"/>
                <a:ea typeface="Century Gothic"/>
                <a:cs typeface="Century Gothic"/>
                <a:sym typeface="Century Gothic"/>
              </a:defRPr>
            </a:lvl5pPr>
            <a:lvl6pPr algn="l" lvl="5" marR="0" rtl="0">
              <a:spcBef>
                <a:spcPts val="0"/>
              </a:spcBef>
              <a:spcAft>
                <a:spcPts val="0"/>
              </a:spcAft>
              <a:buSzPts val="1400"/>
              <a:buNone/>
              <a:defRPr b="0" cap="none" sz="1800" i="0" strike="noStrike" u="none">
                <a:solidFill>
                  <a:schemeClr val="dk1"/>
                </a:solidFill>
                <a:latin typeface="Century Gothic"/>
                <a:ea typeface="Century Gothic"/>
                <a:cs typeface="Century Gothic"/>
                <a:sym typeface="Century Gothic"/>
              </a:defRPr>
            </a:lvl6pPr>
            <a:lvl7pPr algn="l" lvl="6" marR="0" rtl="0">
              <a:spcBef>
                <a:spcPts val="0"/>
              </a:spcBef>
              <a:spcAft>
                <a:spcPts val="0"/>
              </a:spcAft>
              <a:buSzPts val="1400"/>
              <a:buNone/>
              <a:defRPr b="0" cap="none" sz="1800" i="0" strike="noStrike" u="none">
                <a:solidFill>
                  <a:schemeClr val="dk1"/>
                </a:solidFill>
                <a:latin typeface="Century Gothic"/>
                <a:ea typeface="Century Gothic"/>
                <a:cs typeface="Century Gothic"/>
                <a:sym typeface="Century Gothic"/>
              </a:defRPr>
            </a:lvl7pPr>
            <a:lvl8pPr algn="l" lvl="7" marR="0" rtl="0">
              <a:spcBef>
                <a:spcPts val="0"/>
              </a:spcBef>
              <a:spcAft>
                <a:spcPts val="0"/>
              </a:spcAft>
              <a:buSzPts val="1400"/>
              <a:buNone/>
              <a:defRPr b="0" cap="none" sz="1800" i="0" strike="noStrike" u="none">
                <a:solidFill>
                  <a:schemeClr val="dk1"/>
                </a:solidFill>
                <a:latin typeface="Century Gothic"/>
                <a:ea typeface="Century Gothic"/>
                <a:cs typeface="Century Gothic"/>
                <a:sym typeface="Century Gothic"/>
              </a:defRPr>
            </a:lvl8pPr>
            <a:lvl9pPr algn="l" lvl="8" marR="0" rtl="0">
              <a:spcBef>
                <a:spcPts val="0"/>
              </a:spcBef>
              <a:spcAft>
                <a:spcPts val="0"/>
              </a:spcAft>
              <a:buSzPts val="1400"/>
              <a:buNone/>
              <a:defRPr b="0" cap="none" sz="1800" i="0" strike="noStrike" u="none">
                <a:solidFill>
                  <a:schemeClr val="dk1"/>
                </a:solidFill>
                <a:latin typeface="Century Gothic"/>
                <a:ea typeface="Century Gothic"/>
                <a:cs typeface="Century Gothic"/>
                <a:sym typeface="Century Gothic"/>
              </a:defRPr>
            </a:lvl9pPr>
          </a:lstStyle>
          <a:p/>
        </p:txBody>
      </p:sp>
      <p:sp>
        <p:nvSpPr>
          <p:cNvPr id="1048582" name="Google Shape;4194331;p1"/>
          <p:cNvSpPr txBox="1"/>
          <p:nvPr>
            <p:ph type="sldNum" idx="12"/>
          </p:nvPr>
        </p:nvSpPr>
        <p:spPr>
          <a:xfrm>
            <a:off x="10352540" y="295729"/>
            <a:ext cx="838200" cy="767700"/>
          </a:xfrm>
          <a:prstGeom prst="rect"/>
          <a:noFill/>
          <a:ln>
            <a:noFill/>
          </a:ln>
        </p:spPr>
        <p:txBody>
          <a:bodyPr anchor="b" anchorCtr="0" bIns="45700" lIns="91425" rIns="91425" spcFirstLastPara="1" tIns="45700" wrap="square">
            <a:noAutofit/>
          </a:bodyPr>
          <a:lstStyle>
            <a:lvl1pPr algn="ctr" indent="0" lvl="0" marL="0" marR="0" rtl="0">
              <a:spcBef>
                <a:spcPts val="0"/>
              </a:spcBef>
              <a:buNone/>
              <a:defRPr b="0" cap="none" sz="2800" i="0" strike="noStrike" u="none">
                <a:solidFill>
                  <a:srgbClr val="888888"/>
                </a:solidFill>
                <a:latin typeface="Century Gothic"/>
                <a:ea typeface="Century Gothic"/>
                <a:cs typeface="Century Gothic"/>
                <a:sym typeface="Century Gothic"/>
              </a:defRPr>
            </a:lvl1pPr>
            <a:lvl2pPr algn="ctr" indent="0" lvl="1" marL="0" marR="0" rtl="0">
              <a:spcBef>
                <a:spcPts val="0"/>
              </a:spcBef>
              <a:buNone/>
              <a:defRPr b="0" cap="none" sz="2800" i="0" strike="noStrike" u="none">
                <a:solidFill>
                  <a:srgbClr val="888888"/>
                </a:solidFill>
                <a:latin typeface="Century Gothic"/>
                <a:ea typeface="Century Gothic"/>
                <a:cs typeface="Century Gothic"/>
                <a:sym typeface="Century Gothic"/>
              </a:defRPr>
            </a:lvl2pPr>
            <a:lvl3pPr algn="ctr" indent="0" lvl="2" marL="0" marR="0" rtl="0">
              <a:spcBef>
                <a:spcPts val="0"/>
              </a:spcBef>
              <a:buNone/>
              <a:defRPr b="0" cap="none" sz="2800" i="0" strike="noStrike" u="none">
                <a:solidFill>
                  <a:srgbClr val="888888"/>
                </a:solidFill>
                <a:latin typeface="Century Gothic"/>
                <a:ea typeface="Century Gothic"/>
                <a:cs typeface="Century Gothic"/>
                <a:sym typeface="Century Gothic"/>
              </a:defRPr>
            </a:lvl3pPr>
            <a:lvl4pPr algn="ctr" indent="0" lvl="3" marL="0" marR="0" rtl="0">
              <a:spcBef>
                <a:spcPts val="0"/>
              </a:spcBef>
              <a:buNone/>
              <a:defRPr b="0" cap="none" sz="2800" i="0" strike="noStrike" u="none">
                <a:solidFill>
                  <a:srgbClr val="888888"/>
                </a:solidFill>
                <a:latin typeface="Century Gothic"/>
                <a:ea typeface="Century Gothic"/>
                <a:cs typeface="Century Gothic"/>
                <a:sym typeface="Century Gothic"/>
              </a:defRPr>
            </a:lvl4pPr>
            <a:lvl5pPr algn="ctr" indent="0" lvl="4" marL="0" marR="0" rtl="0">
              <a:spcBef>
                <a:spcPts val="0"/>
              </a:spcBef>
              <a:buNone/>
              <a:defRPr b="0" cap="none" sz="2800" i="0" strike="noStrike" u="none">
                <a:solidFill>
                  <a:srgbClr val="888888"/>
                </a:solidFill>
                <a:latin typeface="Century Gothic"/>
                <a:ea typeface="Century Gothic"/>
                <a:cs typeface="Century Gothic"/>
                <a:sym typeface="Century Gothic"/>
              </a:defRPr>
            </a:lvl5pPr>
            <a:lvl6pPr algn="ctr" indent="0" lvl="5" marL="0" marR="0" rtl="0">
              <a:spcBef>
                <a:spcPts val="0"/>
              </a:spcBef>
              <a:buNone/>
              <a:defRPr b="0" cap="none" sz="2800" i="0" strike="noStrike" u="none">
                <a:solidFill>
                  <a:srgbClr val="888888"/>
                </a:solidFill>
                <a:latin typeface="Century Gothic"/>
                <a:ea typeface="Century Gothic"/>
                <a:cs typeface="Century Gothic"/>
                <a:sym typeface="Century Gothic"/>
              </a:defRPr>
            </a:lvl6pPr>
            <a:lvl7pPr algn="ctr" indent="0" lvl="6" marL="0" marR="0" rtl="0">
              <a:spcBef>
                <a:spcPts val="0"/>
              </a:spcBef>
              <a:buNone/>
              <a:defRPr b="0" cap="none" sz="2800" i="0" strike="noStrike" u="none">
                <a:solidFill>
                  <a:srgbClr val="888888"/>
                </a:solidFill>
                <a:latin typeface="Century Gothic"/>
                <a:ea typeface="Century Gothic"/>
                <a:cs typeface="Century Gothic"/>
                <a:sym typeface="Century Gothic"/>
              </a:defRPr>
            </a:lvl7pPr>
            <a:lvl8pPr algn="ctr" indent="0" lvl="7" marL="0" marR="0" rtl="0">
              <a:spcBef>
                <a:spcPts val="0"/>
              </a:spcBef>
              <a:buNone/>
              <a:defRPr b="0" cap="none" sz="2800" i="0" strike="noStrike" u="none">
                <a:solidFill>
                  <a:srgbClr val="888888"/>
                </a:solidFill>
                <a:latin typeface="Century Gothic"/>
                <a:ea typeface="Century Gothic"/>
                <a:cs typeface="Century Gothic"/>
                <a:sym typeface="Century Gothic"/>
              </a:defRPr>
            </a:lvl8pPr>
            <a:lvl9pPr algn="ctr" indent="0" lvl="8" marL="0" marR="0" rtl="0">
              <a:spcBef>
                <a:spcPts val="0"/>
              </a:spcBef>
              <a:buNone/>
              <a:defRPr b="0" cap="none" sz="2800" i="0" strike="noStrike" u="none">
                <a:solidFill>
                  <a:srgbClr val="888888"/>
                </a:solidFill>
                <a:latin typeface="Century Gothic"/>
                <a:ea typeface="Century Gothic"/>
                <a:cs typeface="Century Gothic"/>
                <a:sym typeface="Century Gothic"/>
              </a:defRPr>
            </a:lvl9pPr>
          </a:lstStyle>
          <a:p>
            <a:pPr algn="ct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50" r:id="rId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9" name=""/>
        <p:cNvGrpSpPr/>
        <p:nvPr/>
      </p:nvGrpSpPr>
      <p:grpSpPr>
        <a:xfrm>
          <a:off x="0" y="0"/>
          <a:ext cx="0" cy="0"/>
          <a:chOff x="0" y="0"/>
          <a:chExt cx="0" cy="0"/>
        </a:xfrm>
      </p:grpSpPr>
      <p:pic>
        <p:nvPicPr>
          <p:cNvPr id="2097160" name="Picture 7"/>
          <p:cNvPicPr>
            <a:picLocks noChangeAspect="1"/>
          </p:cNvPicPr>
          <p:nvPr/>
        </p:nvPicPr>
        <p:blipFill rotWithShape="1">
          <a:blip xmlns:r="http://schemas.openxmlformats.org/officeDocument/2006/relationships" r:embed="rId18"/>
          <a:srcRect l="3613"/>
          <a:stretch>
            <a:fillRect/>
          </a:stretch>
        </p:blipFill>
        <p:spPr>
          <a:xfrm>
            <a:off x="0" y="2669685"/>
            <a:ext cx="4037012" cy="4188315"/>
          </a:xfrm>
          <a:prstGeom prst="rect"/>
        </p:spPr>
      </p:pic>
      <p:pic>
        <p:nvPicPr>
          <p:cNvPr id="2097161" name="Picture 6"/>
          <p:cNvPicPr>
            <a:picLocks noChangeAspect="1"/>
          </p:cNvPicPr>
          <p:nvPr/>
        </p:nvPicPr>
        <p:blipFill rotWithShape="1">
          <a:blip xmlns:r="http://schemas.openxmlformats.org/officeDocument/2006/relationships" r:embed="rId19"/>
          <a:srcRect l="35640"/>
          <a:stretch>
            <a:fillRect/>
          </a:stretch>
        </p:blipFill>
        <p:spPr>
          <a:xfrm>
            <a:off x="0" y="2892347"/>
            <a:ext cx="1522412" cy="2365453"/>
          </a:xfrm>
          <a:prstGeom prst="rect"/>
        </p:spPr>
      </p:pic>
      <p:sp>
        <p:nvSpPr>
          <p:cNvPr id="1048605" name="Oval 15"/>
          <p:cNvSpPr/>
          <p:nvPr/>
        </p:nvSpPr>
        <p:spPr>
          <a:xfrm>
            <a:off x="8609012" y="1676400"/>
            <a:ext cx="2819400" cy="2819400"/>
          </a:xfrm>
          <a:prstGeom prst="ellipse"/>
          <a:gradFill flip="none" rotWithShape="1">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pic>
        <p:nvPicPr>
          <p:cNvPr id="2097162" name="Picture 8"/>
          <p:cNvPicPr>
            <a:picLocks noChangeAspect="1"/>
          </p:cNvPicPr>
          <p:nvPr/>
        </p:nvPicPr>
        <p:blipFill rotWithShape="1">
          <a:blip xmlns:r="http://schemas.openxmlformats.org/officeDocument/2006/relationships" r:embed="rId20"/>
          <a:srcRect t="28813"/>
          <a:stretch>
            <a:fillRect/>
          </a:stretch>
        </p:blipFill>
        <p:spPr>
          <a:xfrm>
            <a:off x="7999412" y="0"/>
            <a:ext cx="1603387" cy="1141407"/>
          </a:xfrm>
          <a:prstGeom prst="rect"/>
        </p:spPr>
      </p:pic>
      <p:pic>
        <p:nvPicPr>
          <p:cNvPr id="2097163" name="Picture 9"/>
          <p:cNvPicPr>
            <a:picLocks noChangeAspect="1"/>
          </p:cNvPicPr>
          <p:nvPr/>
        </p:nvPicPr>
        <p:blipFill rotWithShape="1">
          <a:blip xmlns:r="http://schemas.openxmlformats.org/officeDocument/2006/relationships" r:embed="rId21"/>
          <a:srcRect b="23320"/>
          <a:stretch>
            <a:fillRect/>
          </a:stretch>
        </p:blipFill>
        <p:spPr>
          <a:xfrm>
            <a:off x="8605878" y="6096000"/>
            <a:ext cx="993734" cy="762000"/>
          </a:xfrm>
          <a:prstGeom prst="rect"/>
        </p:spPr>
      </p:pic>
      <p:sp>
        <p:nvSpPr>
          <p:cNvPr id="1048606" name="Rectangle 13"/>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07" name="Title Placeholder 1"/>
          <p:cNvSpPr>
            <a:spLocks noGrp="1"/>
          </p:cNvSpPr>
          <p:nvPr>
            <p:ph type="title"/>
          </p:nvPr>
        </p:nvSpPr>
        <p:spPr>
          <a:xfrm>
            <a:off x="646111" y="452718"/>
            <a:ext cx="9404723" cy="1400530"/>
          </a:xfrm>
          <a:prstGeom prst="rect"/>
        </p:spPr>
        <p:txBody>
          <a:bodyPr anchor="t" bIns="45720" lIns="91440" rIns="91440" rtlCol="0" tIns="45720" vert="horz">
            <a:noAutofit/>
          </a:bodyPr>
          <a:p>
            <a:r>
              <a:rPr lang="en-US"/>
              <a:t>Click to edit Master title style</a:t>
            </a:r>
            <a:endParaRPr dirty="0" lang="en-US"/>
          </a:p>
        </p:txBody>
      </p:sp>
      <p:sp>
        <p:nvSpPr>
          <p:cNvPr id="1048608" name="Text Placeholder 2"/>
          <p:cNvSpPr>
            <a:spLocks noGrp="1"/>
          </p:cNvSpPr>
          <p:nvPr>
            <p:ph type="body" idx="1"/>
          </p:nvPr>
        </p:nvSpPr>
        <p:spPr>
          <a:xfrm>
            <a:off x="1103312" y="2052918"/>
            <a:ext cx="8946541" cy="4195481"/>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9" name="Date Placeholder 3"/>
          <p:cNvSpPr>
            <a:spLocks noGrp="1"/>
          </p:cNvSpPr>
          <p:nvPr>
            <p:ph type="dt" sz="half" idx="2"/>
          </p:nvPr>
        </p:nvSpPr>
        <p:spPr>
          <a:xfrm rot="5400000">
            <a:off x="10155639" y="1790701"/>
            <a:ext cx="990599" cy="304799"/>
          </a:xfrm>
          <a:prstGeom prst="rect"/>
        </p:spPr>
        <p:txBody>
          <a:bodyPr anchor="t" bIns="45720" lIns="91440" rIns="91440" rtlCol="0" tIns="45720" vert="horz"/>
          <a:lstStyle>
            <a:lvl1pPr algn="l">
              <a:defRPr b="0" sz="1100" i="0">
                <a:solidFill>
                  <a:schemeClr val="tx1">
                    <a:tint val="75000"/>
                    <a:alpha val="60000"/>
                  </a:schemeClr>
                </a:solidFill>
              </a:defRPr>
            </a:lvl1pPr>
          </a:lstStyle>
          <a:p>
            <a:fld id="{B61BEF0D-F0BB-DE4B-95CE-6DB70DBA9567}" type="datetimeFigureOut">
              <a:rPr lang="en-US" smtClean="0"/>
              <a:t>8/29/2024</a:t>
            </a:fld>
            <a:endParaRPr dirty="0" lang="en-US"/>
          </a:p>
        </p:txBody>
      </p:sp>
      <p:sp>
        <p:nvSpPr>
          <p:cNvPr id="1048610" name="Footer Placeholder 4"/>
          <p:cNvSpPr>
            <a:spLocks noGrp="1"/>
          </p:cNvSpPr>
          <p:nvPr>
            <p:ph type="ftr" sz="quarter" idx="3"/>
          </p:nvPr>
        </p:nvSpPr>
        <p:spPr>
          <a:xfrm rot="5400000">
            <a:off x="8951573" y="3225297"/>
            <a:ext cx="3859795" cy="304801"/>
          </a:xfrm>
          <a:prstGeom prst="rect"/>
        </p:spPr>
        <p:txBody>
          <a:bodyPr anchor="b" bIns="45720" lIns="91440" rIns="91440" rtlCol="0" tIns="45720" vert="horz"/>
          <a:lstStyle>
            <a:lvl1pPr algn="l">
              <a:defRPr b="0" sz="1100" i="0">
                <a:solidFill>
                  <a:schemeClr val="tx1">
                    <a:tint val="75000"/>
                    <a:alpha val="60000"/>
                  </a:schemeClr>
                </a:solidFill>
              </a:defRPr>
            </a:lvl1pPr>
          </a:lstStyle>
          <a:p>
            <a:endParaRPr dirty="0" lang="en-US"/>
          </a:p>
        </p:txBody>
      </p:sp>
      <p:sp>
        <p:nvSpPr>
          <p:cNvPr id="1048611" name="Slide Number Placeholder 5"/>
          <p:cNvSpPr>
            <a:spLocks noGrp="1"/>
          </p:cNvSpPr>
          <p:nvPr>
            <p:ph type="sldNum" sz="quarter" idx="4"/>
          </p:nvPr>
        </p:nvSpPr>
        <p:spPr bwMode="gray">
          <a:xfrm>
            <a:off x="10352540" y="295729"/>
            <a:ext cx="838199" cy="767687"/>
          </a:xfrm>
          <a:prstGeom prst="rect"/>
        </p:spPr>
        <p:txBody>
          <a:bodyPr anchor="b" bIns="45720" lIns="91440" rIns="91440" rtlCol="0" tIns="45720" vert="horz"/>
          <a:lstStyle>
            <a:lvl1pPr algn="ctr">
              <a:defRPr b="0" sz="2800" i="0">
                <a:solidFill>
                  <a:schemeClr val="tx1">
                    <a:tint val="75000"/>
                  </a:schemeClr>
                </a:solidFill>
              </a:defRPr>
            </a:lvl1pPr>
          </a:lstStyle>
          <a:p>
            <a:fld id="{D57F1E4F-1CFF-5643-939E-217C01CDF565}"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txStyles>
    <p:titleStyle>
      <a:lvl1pPr algn="l" defTabSz="457200" eaLnBrk="1" hangingPunct="1" latinLnBrk="0" rtl="0">
        <a:spcBef>
          <a:spcPct val="0"/>
        </a:spcBef>
        <a:buNone/>
        <a:defRPr b="0" sz="420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bg2">
            <a:lumMod val="40000"/>
            <a:lumOff val="60000"/>
          </a:schemeClr>
        </a:buClr>
        <a:buSzPct val="80000"/>
        <a:buFont typeface="Wingdings 3" charset="2"/>
        <a:buChar char=""/>
        <a:defRPr b="0" sz="2000" i="0" kern="1200">
          <a:solidFill>
            <a:schemeClr val="tx1"/>
          </a:solidFill>
          <a:latin typeface="+mj-lt"/>
          <a:ea typeface="+mj-ea"/>
          <a:cs typeface="+mj-cs"/>
        </a:defRPr>
      </a:lvl1pPr>
      <a:lvl2pPr algn="l" defTabSz="457200" eaLnBrk="1" hangingPunct="1" indent="-285750" latinLnBrk="0" marL="742950" rtl="0">
        <a:spcBef>
          <a:spcPts val="1000"/>
        </a:spcBef>
        <a:spcAft>
          <a:spcPts val="0"/>
        </a:spcAft>
        <a:buClr>
          <a:schemeClr val="bg2">
            <a:lumMod val="40000"/>
            <a:lumOff val="60000"/>
          </a:schemeClr>
        </a:buClr>
        <a:buSzPct val="80000"/>
        <a:buFont typeface="Wingdings 3" charset="2"/>
        <a:buChar char=""/>
        <a:defRPr b="0" sz="1800" i="0" kern="1200">
          <a:solidFill>
            <a:schemeClr val="tx1"/>
          </a:solidFill>
          <a:latin typeface="+mj-lt"/>
          <a:ea typeface="+mj-ea"/>
          <a:cs typeface="+mj-cs"/>
        </a:defRPr>
      </a:lvl2pPr>
      <a:lvl3pPr algn="l" defTabSz="457200" eaLnBrk="1" hangingPunct="1" indent="-228600" latinLnBrk="0" marL="1143000" rtl="0">
        <a:spcBef>
          <a:spcPts val="1000"/>
        </a:spcBef>
        <a:spcAft>
          <a:spcPts val="0"/>
        </a:spcAft>
        <a:buClr>
          <a:schemeClr val="bg2">
            <a:lumMod val="40000"/>
            <a:lumOff val="60000"/>
          </a:schemeClr>
        </a:buClr>
        <a:buSzPct val="80000"/>
        <a:buFont typeface="Wingdings 3" charset="2"/>
        <a:buChar char=""/>
        <a:defRPr b="0" sz="1600" i="0" kern="1200">
          <a:solidFill>
            <a:schemeClr val="tx1"/>
          </a:solidFill>
          <a:latin typeface="+mj-lt"/>
          <a:ea typeface="+mj-ea"/>
          <a:cs typeface="+mj-cs"/>
        </a:defRPr>
      </a:lvl3pPr>
      <a:lvl4pPr algn="l" defTabSz="457200" eaLnBrk="1" hangingPunct="1" indent="-228600" latinLnBrk="0" marL="16002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4pPr>
      <a:lvl5pPr algn="l" defTabSz="457200" eaLnBrk="1" hangingPunct="1" indent="-228600" latinLnBrk="0" marL="20574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5pPr>
      <a:lvl6pPr algn="l" defTabSz="457200" eaLnBrk="1" hangingPunct="1" indent="-228600" latinLnBrk="0" marL="25060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6pPr>
      <a:lvl7pPr algn="l" defTabSz="457200" eaLnBrk="1" hangingPunct="1" indent="-228600" latinLnBrk="0" marL="29718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7pPr>
      <a:lvl8pPr algn="l" defTabSz="457200" eaLnBrk="1" hangingPunct="1" indent="-228600" latinLnBrk="0" marL="34290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8pPr>
      <a:lvl9pPr algn="l" defTabSz="457200" eaLnBrk="1" hangingPunct="1" indent="-228600" latinLnBrk="0" marL="38862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6" name="Shape 4194338"/>
        <p:cNvGrpSpPr/>
        <p:nvPr/>
      </p:nvGrpSpPr>
      <p:grpSpPr>
        <a:xfrm>
          <a:off x="0" y="0"/>
          <a:ext cx="0" cy="0"/>
          <a:chOff x="0" y="0"/>
          <a:chExt cx="0" cy="0"/>
        </a:xfrm>
      </p:grpSpPr>
      <p:pic>
        <p:nvPicPr>
          <p:cNvPr id="2097156" name="Google Shape;4194339;p3"/>
          <p:cNvPicPr preferRelativeResize="0">
            <a:picLocks/>
          </p:cNvPicPr>
          <p:nvPr/>
        </p:nvPicPr>
        <p:blipFill rotWithShape="1">
          <a:blip xmlns:r="http://schemas.openxmlformats.org/officeDocument/2006/relationships" r:embed="rId1">
            <a:alphaModFix/>
          </a:blip>
          <a:srcRect l="3614" t="0" r="0" b="0"/>
          <a:stretch>
            <a:fillRect/>
          </a:stretch>
        </p:blipFill>
        <p:spPr>
          <a:xfrm>
            <a:off x="0" y="2669685"/>
            <a:ext cx="4037011" cy="4188314"/>
          </a:xfrm>
          <a:prstGeom prst="rect"/>
          <a:noFill/>
          <a:ln>
            <a:noFill/>
          </a:ln>
        </p:spPr>
      </p:pic>
      <p:pic>
        <p:nvPicPr>
          <p:cNvPr id="2097157" name="Google Shape;4194340;p3"/>
          <p:cNvPicPr preferRelativeResize="0">
            <a:picLocks/>
          </p:cNvPicPr>
          <p:nvPr/>
        </p:nvPicPr>
        <p:blipFill rotWithShape="1">
          <a:blip xmlns:r="http://schemas.openxmlformats.org/officeDocument/2006/relationships" r:embed="rId2">
            <a:alphaModFix/>
          </a:blip>
          <a:srcRect l="35641" t="0" r="0" b="0"/>
          <a:stretch>
            <a:fillRect/>
          </a:stretch>
        </p:blipFill>
        <p:spPr>
          <a:xfrm>
            <a:off x="0" y="2892347"/>
            <a:ext cx="1522412" cy="2365453"/>
          </a:xfrm>
          <a:prstGeom prst="rect"/>
          <a:noFill/>
          <a:ln>
            <a:noFill/>
          </a:ln>
        </p:spPr>
      </p:pic>
      <p:sp>
        <p:nvSpPr>
          <p:cNvPr id="1048588" name="Google Shape;4194341;p3"/>
          <p:cNvSpPr/>
          <p:nvPr/>
        </p:nvSpPr>
        <p:spPr>
          <a:xfrm>
            <a:off x="8609012" y="1676400"/>
            <a:ext cx="2819400" cy="2819400"/>
          </a:xfrm>
          <a:prstGeom prst="ellipse"/>
          <a:gradFill>
            <a:gsLst>
              <a:gs pos="0">
                <a:srgbClr val="F3F3F3">
                  <a:alpha val="6666"/>
                </a:srgbClr>
              </a:gs>
              <a:gs pos="36000">
                <a:srgbClr val="F3F3F3">
                  <a:alpha val="5882"/>
                </a:srgbClr>
              </a:gs>
              <a:gs pos="69000">
                <a:srgbClr val="F3F3F3">
                  <a:alpha val="0"/>
                </a:srgbClr>
              </a:gs>
              <a:gs pos="100000">
                <a:srgbClr val="F3F3F3">
                  <a:alpha val="0"/>
                </a:srgbClr>
              </a:gs>
            </a:gsLst>
            <a:path path="circle">
              <a:fillToRect l="50000" t="50000" r="50000" b="50000"/>
            </a:path>
          </a:gradFill>
          <a:ln>
            <a:noFill/>
          </a:ln>
        </p:spPr>
        <p:txBody>
          <a:bodyPr anchor="t" anchorCtr="0" bIns="45700" lIns="91425" rIns="91425" spcFirstLastPara="1" tIns="45700" wrap="square">
            <a:noAutofit/>
          </a:bodyPr>
          <a:p>
            <a:pPr algn="l" indent="0" lvl="0" marL="0" marR="0" rtl="0">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2097158" name="Google Shape;4194342;p3"/>
          <p:cNvPicPr preferRelativeResize="0">
            <a:picLocks/>
          </p:cNvPicPr>
          <p:nvPr/>
        </p:nvPicPr>
        <p:blipFill rotWithShape="1">
          <a:blip xmlns:r="http://schemas.openxmlformats.org/officeDocument/2006/relationships" r:embed="rId3">
            <a:alphaModFix/>
          </a:blip>
          <a:srcRect l="0" t="28815" r="0" b="0"/>
          <a:stretch>
            <a:fillRect/>
          </a:stretch>
        </p:blipFill>
        <p:spPr>
          <a:xfrm>
            <a:off x="7999412" y="0"/>
            <a:ext cx="1603387" cy="1141407"/>
          </a:xfrm>
          <a:prstGeom prst="rect"/>
          <a:noFill/>
          <a:ln>
            <a:noFill/>
          </a:ln>
        </p:spPr>
      </p:pic>
      <p:pic>
        <p:nvPicPr>
          <p:cNvPr id="2097159" name="Google Shape;4194343;p3"/>
          <p:cNvPicPr preferRelativeResize="0">
            <a:picLocks/>
          </p:cNvPicPr>
          <p:nvPr/>
        </p:nvPicPr>
        <p:blipFill rotWithShape="1">
          <a:blip xmlns:r="http://schemas.openxmlformats.org/officeDocument/2006/relationships" r:embed="rId4">
            <a:alphaModFix/>
          </a:blip>
          <a:srcRect l="0" t="0" r="0" b="23318"/>
          <a:stretch>
            <a:fillRect/>
          </a:stretch>
        </p:blipFill>
        <p:spPr>
          <a:xfrm>
            <a:off x="8605878" y="6096000"/>
            <a:ext cx="993734" cy="762000"/>
          </a:xfrm>
          <a:prstGeom prst="rect"/>
          <a:noFill/>
          <a:ln>
            <a:noFill/>
          </a:ln>
        </p:spPr>
      </p:pic>
      <p:sp>
        <p:nvSpPr>
          <p:cNvPr id="1048589" name="Google Shape;4194344;p3"/>
          <p:cNvSpPr/>
          <p:nvPr/>
        </p:nvSpPr>
        <p:spPr>
          <a:xfrm>
            <a:off x="10437812" y="0"/>
            <a:ext cx="685800" cy="1143000"/>
          </a:xfrm>
          <a:prstGeom prst="rect"/>
          <a:solidFill>
            <a:schemeClr val="accent1"/>
          </a:solidFill>
          <a:ln>
            <a:noFill/>
          </a:ln>
          <a:effectLst>
            <a:outerShdw blurRad="38100" dir="5400000" dist="25400" rotWithShape="0">
              <a:srgbClr val="000000">
                <a:alpha val="44710"/>
              </a:srgbClr>
            </a:outerShdw>
          </a:effectLst>
        </p:spPr>
        <p:txBody>
          <a:bodyPr anchor="t" anchorCtr="0" bIns="45700" lIns="91425" rIns="91425" spcFirstLastPara="1" tIns="45700" wrap="square">
            <a:noAutofit/>
          </a:bodyPr>
          <a:p>
            <a:pPr algn="l" indent="0" lvl="0" marL="0" marR="0" rtl="0">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048590" name="Google Shape;4194345;p3"/>
          <p:cNvSpPr/>
          <p:nvPr/>
        </p:nvSpPr>
        <p:spPr>
          <a:xfrm>
            <a:off x="0" y="0"/>
            <a:ext cx="12192000" cy="6858000"/>
          </a:xfrm>
          <a:prstGeom prst="rect"/>
          <a:blipFill rotWithShape="1">
            <a:blip xmlns:r="http://schemas.openxmlformats.org/officeDocument/2006/relationships" r:embed="rId5">
              <a:alphaModFix/>
            </a:blip>
            <a:stretch>
              <a:fillRect l="0" t="0" r="0" b="0"/>
            </a:stretch>
          </a:blipFill>
          <a:ln>
            <a:noFill/>
          </a:ln>
        </p:spPr>
        <p:txBody>
          <a:bodyPr anchor="ctr" anchorCtr="0" bIns="45700" lIns="91425" rIns="91425" spcFirstLastPara="1" tIns="45700" wrap="square">
            <a:noAutofit/>
          </a:bodyPr>
          <a:p>
            <a:pPr algn="ctr" indent="0" lvl="0" marL="0" marR="0" rtl="0">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048591" name="Google Shape;4194346;p3"/>
          <p:cNvSpPr txBox="1"/>
          <p:nvPr>
            <p:ph type="ctrTitle"/>
          </p:nvPr>
        </p:nvSpPr>
        <p:spPr>
          <a:xfrm>
            <a:off x="648929" y="1063417"/>
            <a:ext cx="3505500" cy="4675500"/>
          </a:xfrm>
          <a:prstGeom prst="rect"/>
          <a:noFill/>
          <a:ln>
            <a:noFill/>
          </a:ln>
        </p:spPr>
        <p:txBody>
          <a:bodyPr anchor="ctr" anchorCtr="0" bIns="45700" lIns="91425" rIns="91425" spcFirstLastPara="1" tIns="45700" wrap="square">
            <a:normAutofit/>
          </a:bodyPr>
          <a:p>
            <a:pPr algn="l" indent="0" lvl="0" marL="0" rtl="0">
              <a:spcBef>
                <a:spcPts val="0"/>
              </a:spcBef>
              <a:spcAft>
                <a:spcPts val="0"/>
              </a:spcAft>
              <a:buClr>
                <a:srgbClr val="F2F2F2"/>
              </a:buClr>
              <a:buSzPts val="3300"/>
              <a:buFont typeface="Century Gothic"/>
              <a:buNone/>
            </a:pPr>
            <a:r>
              <a:rPr sz="3300" lang="en-US">
                <a:solidFill>
                  <a:srgbClr val="F2F2F2"/>
                </a:solidFill>
              </a:rPr>
              <a:t>EMPLOYEE PERFORMANCE ANALYSIS USING EXCEL</a:t>
            </a:r>
          </a:p>
        </p:txBody>
      </p:sp>
      <p:sp>
        <p:nvSpPr>
          <p:cNvPr id="1048592" name="Google Shape;4194347;p3"/>
          <p:cNvSpPr/>
          <p:nvPr/>
        </p:nvSpPr>
        <p:spPr>
          <a:xfrm>
            <a:off x="4639056" y="0"/>
            <a:ext cx="7552800" cy="6858000"/>
          </a:xfrm>
          <a:prstGeom prst="rect"/>
          <a:solidFill>
            <a:srgbClr val="FFFFFF"/>
          </a:solidFill>
          <a:ln>
            <a:noFill/>
          </a:ln>
        </p:spPr>
        <p:txBody>
          <a:bodyPr anchor="ctr" anchorCtr="0" bIns="45700" lIns="91425" rIns="91425" spcFirstLastPara="1" tIns="45700" wrap="square">
            <a:noAutofit/>
          </a:bodyPr>
          <a:p>
            <a:pPr algn="ctr" indent="0" lvl="0" marL="0" marR="0" rtl="0">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048593" name="Google Shape;4194348;p3"/>
          <p:cNvSpPr/>
          <p:nvPr/>
        </p:nvSpPr>
        <p:spPr>
          <a:xfrm>
            <a:off x="5123688" y="484632"/>
            <a:ext cx="6584100" cy="5739300"/>
          </a:xfrm>
          <a:prstGeom prst="roundRect">
            <a:avLst>
              <a:gd name="adj" fmla="val 0"/>
            </a:avLst>
          </a:prstGeom>
          <a:solidFill>
            <a:schemeClr val="lt1"/>
          </a:solidFill>
          <a:ln w="12700" cap="sq" cmpd="sng">
            <a:solidFill>
              <a:srgbClr val="BFBFBF"/>
            </a:solidFill>
            <a:prstDash val="solid"/>
            <a:miter lim="800000"/>
            <a:headEnd type="none" w="sm" len="sm"/>
            <a:tailEnd type="none" w="sm" len="sm"/>
          </a:ln>
          <a:effectLst>
            <a:outerShdw algn="tl" blurRad="63500" dir="5400000" dist="25400" rotWithShape="0">
              <a:srgbClr val="000000">
                <a:alpha val="38820"/>
              </a:srgbClr>
            </a:outerShdw>
          </a:effectLst>
        </p:spPr>
        <p:txBody>
          <a:bodyPr anchor="ctr" anchorCtr="0" bIns="45700" lIns="91425" rIns="91425" spcFirstLastPara="1" tIns="45700" wrap="square">
            <a:noAutofit/>
          </a:bodyPr>
          <a:p>
            <a:pPr algn="ctr" indent="0" lvl="0" marL="0" marR="0" rtl="0">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048594" name="Google Shape;4194349;p3"/>
          <p:cNvSpPr/>
          <p:nvPr/>
        </p:nvSpPr>
        <p:spPr>
          <a:xfrm>
            <a:off x="10442448" y="0"/>
            <a:ext cx="685800" cy="1143000"/>
          </a:xfrm>
          <a:prstGeom prst="rect"/>
          <a:solidFill>
            <a:schemeClr val="accent1"/>
          </a:solidFill>
          <a:ln>
            <a:noFill/>
          </a:ln>
          <a:effectLst>
            <a:outerShdw blurRad="38100" dir="5400000" dist="25400" rotWithShape="0">
              <a:srgbClr val="000000">
                <a:alpha val="44710"/>
              </a:srgbClr>
            </a:outerShdw>
          </a:effectLst>
        </p:spPr>
        <p:txBody>
          <a:bodyPr anchor="t" anchorCtr="0" bIns="45700" lIns="91425" rIns="91425" spcFirstLastPara="1" tIns="45700" wrap="square">
            <a:noAutofit/>
          </a:bodyPr>
          <a:p>
            <a:pPr algn="l" indent="0" lvl="0" marL="0" marR="0" rtl="0">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nvGrpSpPr>
          <p:cNvPr id="17" name="Google Shape;4194350;p3"/>
          <p:cNvGrpSpPr/>
          <p:nvPr/>
        </p:nvGrpSpPr>
        <p:grpSpPr>
          <a:xfrm>
            <a:off x="5608638" y="1040402"/>
            <a:ext cx="5615100" cy="4623154"/>
            <a:chOff x="0" y="75202"/>
            <a:chExt cx="5615100" cy="4623154"/>
          </a:xfrm>
        </p:grpSpPr>
        <p:sp>
          <p:nvSpPr>
            <p:cNvPr id="1048595" name="Google Shape;4194351;p3"/>
            <p:cNvSpPr/>
            <p:nvPr/>
          </p:nvSpPr>
          <p:spPr>
            <a:xfrm>
              <a:off x="0" y="75202"/>
              <a:ext cx="5615100" cy="873900"/>
            </a:xfrm>
            <a:prstGeom prst="roundRect">
              <a:avLst>
                <a:gd name="adj" fmla="val 16667"/>
              </a:avLst>
            </a:prstGeom>
            <a:solidFill>
              <a:srgbClr val="E96210"/>
            </a:solidFill>
            <a:ln w="19050" cap="rnd" cmpd="sng">
              <a:solidFill>
                <a:schemeClr val="l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6" name="Google Shape;4194352;p3"/>
            <p:cNvSpPr txBox="1"/>
            <p:nvPr/>
          </p:nvSpPr>
          <p:spPr>
            <a:xfrm>
              <a:off x="42663" y="117865"/>
              <a:ext cx="5529600" cy="788700"/>
            </a:xfrm>
            <a:prstGeom prst="rect"/>
            <a:noFill/>
            <a:ln>
              <a:noFill/>
            </a:ln>
          </p:spPr>
          <p:txBody>
            <a:bodyPr anchor="ctr" anchorCtr="0" bIns="83800" lIns="83800" rIns="83800" spcFirstLastPara="1" tIns="83800" wrap="square">
              <a:noAutofit/>
            </a:bodyPr>
            <a:p>
              <a:pPr algn="l" indent="0" lvl="0" marL="0" marR="0" rtl="0">
                <a:lnSpc>
                  <a:spcPct val="90000"/>
                </a:lnSpc>
                <a:spcBef>
                  <a:spcPts val="0"/>
                </a:spcBef>
                <a:spcAft>
                  <a:spcPts val="0"/>
                </a:spcAft>
                <a:buClr>
                  <a:schemeClr val="lt1"/>
                </a:buClr>
                <a:buSzPts val="2200"/>
                <a:buFont typeface="Century Gothic"/>
                <a:buNone/>
              </a:pPr>
              <a:r>
                <a:rPr sz="2200" lang="en-US">
                  <a:solidFill>
                    <a:schemeClr val="lt1"/>
                  </a:solidFill>
                  <a:latin typeface="Century Gothic"/>
                  <a:ea typeface="Century Gothic"/>
                  <a:cs typeface="Century Gothic"/>
                  <a:sym typeface="Century Gothic"/>
                </a:rPr>
                <a:t>NAME: S.MOHSEENUNISA </a:t>
              </a:r>
            </a:p>
          </p:txBody>
        </p:sp>
        <p:sp>
          <p:nvSpPr>
            <p:cNvPr id="1048597" name="Google Shape;4194353;p3"/>
            <p:cNvSpPr/>
            <p:nvPr/>
          </p:nvSpPr>
          <p:spPr>
            <a:xfrm>
              <a:off x="0" y="1012516"/>
              <a:ext cx="5615100" cy="873900"/>
            </a:xfrm>
            <a:prstGeom prst="roundRect">
              <a:avLst>
                <a:gd name="adj" fmla="val 16667"/>
              </a:avLst>
            </a:prstGeom>
            <a:solidFill>
              <a:srgbClr val="EB7913"/>
            </a:solidFill>
            <a:ln w="19050" cap="rnd" cmpd="sng">
              <a:solidFill>
                <a:schemeClr val="l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598" name="Google Shape;4194354;p3"/>
            <p:cNvSpPr txBox="1"/>
            <p:nvPr/>
          </p:nvSpPr>
          <p:spPr>
            <a:xfrm>
              <a:off x="42663" y="1055179"/>
              <a:ext cx="5529600" cy="788700"/>
            </a:xfrm>
            <a:prstGeom prst="rect"/>
            <a:noFill/>
            <a:ln>
              <a:noFill/>
            </a:ln>
          </p:spPr>
          <p:txBody>
            <a:bodyPr anchor="ctr" anchorCtr="0" bIns="83800" lIns="83800" rIns="83800" spcFirstLastPara="1" tIns="83800" wrap="square">
              <a:noAutofit/>
            </a:bodyPr>
            <a:p>
              <a:pPr algn="l" indent="0" lvl="0" marL="0" marR="0" rtl="0">
                <a:lnSpc>
                  <a:spcPct val="90000"/>
                </a:lnSpc>
                <a:spcBef>
                  <a:spcPts val="0"/>
                </a:spcBef>
                <a:spcAft>
                  <a:spcPts val="0"/>
                </a:spcAft>
                <a:buClr>
                  <a:schemeClr val="lt1"/>
                </a:buClr>
                <a:buSzPts val="2200"/>
                <a:buFont typeface="Century Gothic"/>
                <a:buNone/>
              </a:pPr>
              <a:r>
                <a:rPr sz="2200" lang="en-US">
                  <a:solidFill>
                    <a:schemeClr val="lt1"/>
                  </a:solidFill>
                  <a:latin typeface="Century Gothic"/>
                  <a:ea typeface="Century Gothic"/>
                  <a:cs typeface="Century Gothic"/>
                  <a:sym typeface="Century Gothic"/>
                </a:rPr>
                <a:t>REGISTERNO: 312218292</a:t>
              </a:r>
            </a:p>
          </p:txBody>
        </p:sp>
        <p:sp>
          <p:nvSpPr>
            <p:cNvPr id="1048599" name="Google Shape;4194355;p3"/>
            <p:cNvSpPr/>
            <p:nvPr/>
          </p:nvSpPr>
          <p:spPr>
            <a:xfrm>
              <a:off x="0" y="1949829"/>
              <a:ext cx="5615100" cy="873900"/>
            </a:xfrm>
            <a:prstGeom prst="roundRect">
              <a:avLst>
                <a:gd name="adj" fmla="val 16667"/>
              </a:avLst>
            </a:prstGeom>
            <a:solidFill>
              <a:srgbClr val="E98E19"/>
            </a:solidFill>
            <a:ln w="19050" cap="rnd" cmpd="sng">
              <a:solidFill>
                <a:schemeClr val="l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0" name="Google Shape;4194356;p3"/>
            <p:cNvSpPr txBox="1"/>
            <p:nvPr/>
          </p:nvSpPr>
          <p:spPr>
            <a:xfrm>
              <a:off x="42663" y="1992492"/>
              <a:ext cx="5529600" cy="788700"/>
            </a:xfrm>
            <a:prstGeom prst="rect"/>
            <a:noFill/>
            <a:ln>
              <a:noFill/>
            </a:ln>
          </p:spPr>
          <p:txBody>
            <a:bodyPr anchor="ctr" anchorCtr="0" bIns="83800" lIns="83800" rIns="83800" spcFirstLastPara="1" tIns="83800" wrap="square">
              <a:noAutofit/>
            </a:bodyPr>
            <a:p>
              <a:pPr algn="l" indent="0" lvl="0" marL="0" marR="0" rtl="0">
                <a:lnSpc>
                  <a:spcPct val="90000"/>
                </a:lnSpc>
                <a:spcBef>
                  <a:spcPts val="0"/>
                </a:spcBef>
                <a:spcAft>
                  <a:spcPts val="0"/>
                </a:spcAft>
                <a:buClr>
                  <a:schemeClr val="lt1"/>
                </a:buClr>
                <a:buSzPts val="2200"/>
                <a:buFont typeface="Century Gothic"/>
                <a:buNone/>
              </a:pPr>
              <a:r>
                <a:rPr sz="2200" lang="en-US">
                  <a:solidFill>
                    <a:schemeClr val="lt1"/>
                  </a:solidFill>
                  <a:latin typeface="Century Gothic"/>
                  <a:ea typeface="Century Gothic"/>
                  <a:cs typeface="Century Gothic"/>
                  <a:sym typeface="Century Gothic"/>
                </a:rPr>
                <a:t>USERNAME: 160F7F83D1122ABAFFF42474AB01DB2F</a:t>
              </a:r>
            </a:p>
          </p:txBody>
        </p:sp>
        <p:sp>
          <p:nvSpPr>
            <p:cNvPr id="1048601" name="Google Shape;4194357;p3"/>
            <p:cNvSpPr/>
            <p:nvPr/>
          </p:nvSpPr>
          <p:spPr>
            <a:xfrm>
              <a:off x="0" y="2887143"/>
              <a:ext cx="5615100" cy="873900"/>
            </a:xfrm>
            <a:prstGeom prst="roundRect">
              <a:avLst>
                <a:gd name="adj" fmla="val 16667"/>
              </a:avLst>
            </a:prstGeom>
            <a:solidFill>
              <a:srgbClr val="E8A31F"/>
            </a:solidFill>
            <a:ln w="19050" cap="rnd" cmpd="sng">
              <a:solidFill>
                <a:schemeClr val="l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2" name="Google Shape;4194358;p3"/>
            <p:cNvSpPr txBox="1"/>
            <p:nvPr/>
          </p:nvSpPr>
          <p:spPr>
            <a:xfrm>
              <a:off x="42663" y="2929806"/>
              <a:ext cx="5529600" cy="788700"/>
            </a:xfrm>
            <a:prstGeom prst="rect"/>
            <a:noFill/>
            <a:ln>
              <a:noFill/>
            </a:ln>
          </p:spPr>
          <p:txBody>
            <a:bodyPr anchor="ctr" anchorCtr="0" bIns="83800" lIns="83800" rIns="83800" spcFirstLastPara="1" tIns="83800" wrap="square">
              <a:noAutofit/>
            </a:bodyPr>
            <a:p>
              <a:pPr algn="l" indent="0" lvl="0" marL="0" marR="0" rtl="0">
                <a:lnSpc>
                  <a:spcPct val="90000"/>
                </a:lnSpc>
                <a:spcBef>
                  <a:spcPts val="0"/>
                </a:spcBef>
                <a:spcAft>
                  <a:spcPts val="0"/>
                </a:spcAft>
                <a:buClr>
                  <a:schemeClr val="lt1"/>
                </a:buClr>
                <a:buSzPts val="2200"/>
                <a:buFont typeface="Century Gothic"/>
                <a:buNone/>
              </a:pPr>
              <a:r>
                <a:rPr sz="2200" lang="en-US">
                  <a:solidFill>
                    <a:schemeClr val="lt1"/>
                  </a:solidFill>
                  <a:latin typeface="Century Gothic"/>
                  <a:ea typeface="Century Gothic"/>
                  <a:cs typeface="Century Gothic"/>
                  <a:sym typeface="Century Gothic"/>
                </a:rPr>
                <a:t>DEPARTMENT: COMMERCE</a:t>
              </a:r>
              <a:endParaRPr sz="2200">
                <a:solidFill>
                  <a:schemeClr val="lt1"/>
                </a:solidFill>
                <a:latin typeface="Century Gothic"/>
                <a:ea typeface="Century Gothic"/>
                <a:cs typeface="Century Gothic"/>
                <a:sym typeface="Century Gothic"/>
              </a:endParaRPr>
            </a:p>
          </p:txBody>
        </p:sp>
        <p:sp>
          <p:nvSpPr>
            <p:cNvPr id="1048603" name="Google Shape;4194359;p3"/>
            <p:cNvSpPr/>
            <p:nvPr/>
          </p:nvSpPr>
          <p:spPr>
            <a:xfrm>
              <a:off x="0" y="3824456"/>
              <a:ext cx="5615100" cy="873900"/>
            </a:xfrm>
            <a:prstGeom prst="roundRect">
              <a:avLst>
                <a:gd name="adj" fmla="val 16667"/>
              </a:avLst>
            </a:prstGeom>
            <a:solidFill>
              <a:srgbClr val="E6B626"/>
            </a:solidFill>
            <a:ln w="19050" cap="rnd" cmpd="sng">
              <a:solidFill>
                <a:schemeClr val="lt1"/>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04" name="Google Shape;4194360;p3"/>
            <p:cNvSpPr txBox="1"/>
            <p:nvPr/>
          </p:nvSpPr>
          <p:spPr>
            <a:xfrm>
              <a:off x="42663" y="3867119"/>
              <a:ext cx="5529600" cy="788700"/>
            </a:xfrm>
            <a:prstGeom prst="rect"/>
            <a:noFill/>
            <a:ln>
              <a:noFill/>
            </a:ln>
          </p:spPr>
          <p:txBody>
            <a:bodyPr anchor="ctr" anchorCtr="0" bIns="83800" lIns="83800" rIns="83800" spcFirstLastPara="1" tIns="83800" wrap="square">
              <a:noAutofit/>
            </a:bodyPr>
            <a:p>
              <a:pPr algn="l" indent="0" lvl="0" marL="0" marR="0" rtl="0">
                <a:lnSpc>
                  <a:spcPct val="90000"/>
                </a:lnSpc>
                <a:spcBef>
                  <a:spcPts val="0"/>
                </a:spcBef>
                <a:spcAft>
                  <a:spcPts val="0"/>
                </a:spcAft>
                <a:buClr>
                  <a:schemeClr val="lt1"/>
                </a:buClr>
                <a:buSzPts val="2200"/>
                <a:buFont typeface="Century Gothic"/>
                <a:buNone/>
              </a:pPr>
              <a:r>
                <a:rPr sz="2200" lang="en-US">
                  <a:solidFill>
                    <a:schemeClr val="lt1"/>
                  </a:solidFill>
                  <a:latin typeface="Century Gothic"/>
                  <a:ea typeface="Century Gothic"/>
                  <a:cs typeface="Century Gothic"/>
                  <a:sym typeface="Century Gothic"/>
                </a:rPr>
                <a:t>COLLEGE: Government Art's And Science College RK Nagar Chennai -81</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Shape 4194364"/>
        <p:cNvGrpSpPr/>
        <p:nvPr/>
      </p:nvGrpSpPr>
      <p:grpSpPr>
        <a:xfrm>
          <a:off x="0" y="0"/>
          <a:ext cx="0" cy="0"/>
          <a:chOff x="0" y="0"/>
          <a:chExt cx="0" cy="0"/>
        </a:xfrm>
      </p:grpSpPr>
      <p:sp>
        <p:nvSpPr>
          <p:cNvPr id="1048639" name="Google Shape;4194365;p5"/>
          <p:cNvSpPr txBox="1"/>
          <p:nvPr/>
        </p:nvSpPr>
        <p:spPr>
          <a:xfrm>
            <a:off x="543338" y="320213"/>
            <a:ext cx="6520200" cy="5847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lt1"/>
              </a:buClr>
              <a:buSzPts val="3200"/>
              <a:buFont typeface="Times New Roman"/>
              <a:buNone/>
            </a:pPr>
            <a:r>
              <a:rPr b="1" sz="3200" lang="en-US">
                <a:solidFill>
                  <a:schemeClr val="lt1"/>
                </a:solidFill>
                <a:latin typeface="Times New Roman"/>
                <a:ea typeface="Times New Roman"/>
                <a:cs typeface="Times New Roman"/>
                <a:sym typeface="Times New Roman"/>
              </a:rPr>
              <a:t>MODELLING</a:t>
            </a:r>
            <a:endParaRPr sz="1800">
              <a:solidFill>
                <a:schemeClr val="lt1"/>
              </a:solidFill>
              <a:latin typeface="Century Gothic"/>
              <a:ea typeface="Century Gothic"/>
              <a:cs typeface="Century Gothic"/>
              <a:sym typeface="Century Gothic"/>
            </a:endParaRPr>
          </a:p>
        </p:txBody>
      </p:sp>
      <p:sp>
        <p:nvSpPr>
          <p:cNvPr id="1048640" name="Google Shape;4194366;p5"/>
          <p:cNvSpPr txBox="1"/>
          <p:nvPr/>
        </p:nvSpPr>
        <p:spPr>
          <a:xfrm>
            <a:off x="1303262" y="1166842"/>
            <a:ext cx="7538400" cy="3634700"/>
          </a:xfrm>
          <a:prstGeom prst="rect"/>
          <a:noFill/>
          <a:ln>
            <a:noFill/>
          </a:ln>
        </p:spPr>
        <p:txBody>
          <a:bodyPr anchor="t" anchorCtr="0" bIns="45700" lIns="91425" rIns="91425" spcFirstLastPara="1" tIns="45700" wrap="square">
            <a:spAutoFit/>
          </a:bodyPr>
          <a:p>
            <a:pPr algn="just" indent="0" lvl="0" marL="0" marR="0" rtl="0">
              <a:spcBef>
                <a:spcPts val="0"/>
              </a:spcBef>
              <a:spcAft>
                <a:spcPts val="0"/>
              </a:spcAft>
              <a:buClr>
                <a:schemeClr val="lt1"/>
              </a:buClr>
              <a:buSzPts val="2000"/>
              <a:buFont typeface="Times New Roman"/>
              <a:buNone/>
            </a:pPr>
            <a:r>
              <a:rPr sz="2000" lang="en-US">
                <a:solidFill>
                  <a:schemeClr val="lt1"/>
                </a:solidFill>
                <a:latin typeface="Times New Roman"/>
                <a:ea typeface="Times New Roman"/>
                <a:cs typeface="Times New Roman"/>
                <a:sym typeface="Times New Roman"/>
              </a:rPr>
              <a:t>DATA SET: Kaggle, Employee dataset </a:t>
            </a:r>
            <a:endParaRPr sz="2000">
              <a:solidFill>
                <a:schemeClr val="lt1"/>
              </a:solidFill>
              <a:latin typeface="Times New Roman"/>
              <a:ea typeface="Times New Roman"/>
              <a:cs typeface="Times New Roman"/>
              <a:sym typeface="Times New Roman"/>
            </a:endParaRPr>
          </a:p>
          <a:p>
            <a:pPr algn="just" indent="0" lvl="0" marL="0" marR="0" rtl="0">
              <a:spcBef>
                <a:spcPts val="0"/>
              </a:spcBef>
              <a:spcAft>
                <a:spcPts val="0"/>
              </a:spcAft>
              <a:buClr>
                <a:schemeClr val="lt1"/>
              </a:buClr>
              <a:buSzPts val="2000"/>
              <a:buFont typeface="Century Gothic"/>
              <a:buNone/>
            </a:pPr>
            <a:r>
              <a:t/>
            </a:r>
            <a:endParaRPr sz="2000">
              <a:solidFill>
                <a:schemeClr val="lt1"/>
              </a:solidFill>
              <a:latin typeface="Times New Roman"/>
              <a:ea typeface="Times New Roman"/>
              <a:cs typeface="Times New Roman"/>
              <a:sym typeface="Times New Roman"/>
            </a:endParaRPr>
          </a:p>
          <a:p>
            <a:pPr algn="just" indent="0" lvl="0" marL="0" marR="0" rtl="0">
              <a:spcBef>
                <a:spcPts val="0"/>
              </a:spcBef>
              <a:spcAft>
                <a:spcPts val="0"/>
              </a:spcAft>
              <a:buClr>
                <a:schemeClr val="lt1"/>
              </a:buClr>
              <a:buSzPts val="2000"/>
              <a:buFont typeface="Times New Roman"/>
              <a:buNone/>
            </a:pPr>
            <a:r>
              <a:rPr sz="2000" lang="en-US">
                <a:solidFill>
                  <a:schemeClr val="lt1"/>
                </a:solidFill>
                <a:latin typeface="Times New Roman"/>
                <a:ea typeface="Times New Roman"/>
                <a:cs typeface="Times New Roman"/>
                <a:sym typeface="Times New Roman"/>
              </a:rPr>
              <a:t>FEATURE SELECTION:  Conditional Formatting, Designing</a:t>
            </a:r>
            <a:endParaRPr sz="1800">
              <a:solidFill>
                <a:schemeClr val="lt1"/>
              </a:solidFill>
              <a:latin typeface="Century Gothic"/>
              <a:ea typeface="Century Gothic"/>
              <a:cs typeface="Century Gothic"/>
              <a:sym typeface="Century Gothic"/>
            </a:endParaRPr>
          </a:p>
          <a:p>
            <a:pPr algn="just" indent="0" lvl="0" marL="0" marR="0" rtl="0">
              <a:spcBef>
                <a:spcPts val="0"/>
              </a:spcBef>
              <a:spcAft>
                <a:spcPts val="0"/>
              </a:spcAft>
              <a:buClr>
                <a:schemeClr val="lt1"/>
              </a:buClr>
              <a:buSzPts val="2000"/>
              <a:buFont typeface="Times New Roman"/>
              <a:buNone/>
            </a:pPr>
            <a:r>
              <a:rPr sz="2000" lang="en-US">
                <a:solidFill>
                  <a:schemeClr val="lt1"/>
                </a:solidFill>
                <a:latin typeface="Times New Roman"/>
                <a:ea typeface="Times New Roman"/>
                <a:cs typeface="Times New Roman"/>
                <a:sym typeface="Times New Roman"/>
              </a:rPr>
              <a:t> </a:t>
            </a:r>
            <a:endParaRPr sz="2000">
              <a:solidFill>
                <a:schemeClr val="lt1"/>
              </a:solidFill>
              <a:latin typeface="Times New Roman"/>
              <a:ea typeface="Times New Roman"/>
              <a:cs typeface="Times New Roman"/>
              <a:sym typeface="Times New Roman"/>
            </a:endParaRPr>
          </a:p>
          <a:p>
            <a:pPr algn="just" indent="0" lvl="0" marL="0" marR="0" rtl="0">
              <a:spcBef>
                <a:spcPts val="0"/>
              </a:spcBef>
              <a:spcAft>
                <a:spcPts val="0"/>
              </a:spcAft>
              <a:buClr>
                <a:schemeClr val="lt1"/>
              </a:buClr>
              <a:buSzPts val="2000"/>
              <a:buFont typeface="Times New Roman"/>
              <a:buNone/>
            </a:pPr>
            <a:r>
              <a:rPr sz="2000" lang="en-US">
                <a:solidFill>
                  <a:schemeClr val="lt1"/>
                </a:solidFill>
                <a:latin typeface="Times New Roman"/>
                <a:ea typeface="Times New Roman"/>
                <a:cs typeface="Times New Roman"/>
                <a:sym typeface="Times New Roman"/>
              </a:rPr>
              <a:t>DATA CLEANING: Missing values, Irrelevant data, Correct Errors, Remove Unnecessary Columns and Rows </a:t>
            </a:r>
            <a:endParaRPr sz="2000">
              <a:solidFill>
                <a:schemeClr val="lt1"/>
              </a:solidFill>
              <a:latin typeface="Times New Roman"/>
              <a:ea typeface="Times New Roman"/>
              <a:cs typeface="Times New Roman"/>
              <a:sym typeface="Times New Roman"/>
            </a:endParaRPr>
          </a:p>
          <a:p>
            <a:pPr algn="just" indent="0" lvl="0" marL="0" marR="0" rtl="0">
              <a:spcBef>
                <a:spcPts val="0"/>
              </a:spcBef>
              <a:spcAft>
                <a:spcPts val="0"/>
              </a:spcAft>
              <a:buClr>
                <a:schemeClr val="lt1"/>
              </a:buClr>
              <a:buSzPts val="2000"/>
              <a:buFont typeface="Century Gothic"/>
              <a:buNone/>
            </a:pPr>
            <a:r>
              <a:t/>
            </a:r>
            <a:endParaRPr sz="2000">
              <a:solidFill>
                <a:schemeClr val="lt1"/>
              </a:solidFill>
              <a:latin typeface="Times New Roman"/>
              <a:ea typeface="Times New Roman"/>
              <a:cs typeface="Times New Roman"/>
              <a:sym typeface="Times New Roman"/>
            </a:endParaRPr>
          </a:p>
          <a:p>
            <a:pPr algn="just" indent="0" lvl="0" marL="0" marR="0" rtl="0">
              <a:spcBef>
                <a:spcPts val="0"/>
              </a:spcBef>
              <a:spcAft>
                <a:spcPts val="0"/>
              </a:spcAft>
              <a:buClr>
                <a:schemeClr val="lt1"/>
              </a:buClr>
              <a:buSzPts val="2000"/>
              <a:buFont typeface="Times New Roman"/>
              <a:buNone/>
            </a:pPr>
            <a:r>
              <a:rPr sz="2000" lang="en-US">
                <a:solidFill>
                  <a:schemeClr val="lt1"/>
                </a:solidFill>
                <a:latin typeface="Times New Roman"/>
                <a:ea typeface="Times New Roman"/>
                <a:cs typeface="Times New Roman"/>
                <a:sym typeface="Times New Roman"/>
              </a:rPr>
              <a:t>PIVOT TABLE: First Name, Business Unit, Gender &amp; Performance Level</a:t>
            </a:r>
            <a:endParaRPr sz="2000">
              <a:solidFill>
                <a:schemeClr val="lt1"/>
              </a:solidFill>
              <a:latin typeface="Times New Roman"/>
              <a:ea typeface="Times New Roman"/>
              <a:cs typeface="Times New Roman"/>
              <a:sym typeface="Times New Roman"/>
            </a:endParaRPr>
          </a:p>
          <a:p>
            <a:pPr algn="just" indent="0" lvl="0" marL="0" marR="0" rtl="0">
              <a:spcBef>
                <a:spcPts val="0"/>
              </a:spcBef>
              <a:spcAft>
                <a:spcPts val="0"/>
              </a:spcAft>
              <a:buClr>
                <a:schemeClr val="lt1"/>
              </a:buClr>
              <a:buSzPts val="2000"/>
              <a:buFont typeface="Century Gothic"/>
              <a:buNone/>
            </a:pPr>
            <a:r>
              <a:t/>
            </a:r>
            <a:endParaRPr sz="2000">
              <a:solidFill>
                <a:schemeClr val="lt1"/>
              </a:solidFill>
              <a:latin typeface="Times New Roman"/>
              <a:ea typeface="Times New Roman"/>
              <a:cs typeface="Times New Roman"/>
              <a:sym typeface="Times New Roman"/>
            </a:endParaRPr>
          </a:p>
          <a:p>
            <a:pPr algn="just" indent="0" lvl="0" marL="0" marR="0" rtl="0">
              <a:spcBef>
                <a:spcPts val="0"/>
              </a:spcBef>
              <a:spcAft>
                <a:spcPts val="0"/>
              </a:spcAft>
              <a:buClr>
                <a:schemeClr val="lt1"/>
              </a:buClr>
              <a:buSzPts val="2000"/>
              <a:buFont typeface="Times New Roman"/>
              <a:buNone/>
            </a:pPr>
            <a:r>
              <a:rPr sz="2000" lang="en-US">
                <a:solidFill>
                  <a:schemeClr val="lt1"/>
                </a:solidFill>
                <a:latin typeface="Times New Roman"/>
                <a:ea typeface="Times New Roman"/>
                <a:cs typeface="Times New Roman"/>
                <a:sym typeface="Times New Roman"/>
              </a:rPr>
              <a:t>CHART: Report of Employee Performance based on their Current Ratings is resented as Column Chart</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41" name="TextBox 1"/>
          <p:cNvSpPr txBox="1"/>
          <p:nvPr/>
        </p:nvSpPr>
        <p:spPr>
          <a:xfrm>
            <a:off x="3602520" y="535558"/>
            <a:ext cx="6944140" cy="584775"/>
          </a:xfrm>
          <a:prstGeom prst="rect"/>
          <a:noFill/>
        </p:spPr>
        <p:txBody>
          <a:bodyPr rtlCol="0" wrap="square">
            <a:spAutoFit/>
          </a:bodyPr>
          <a:p>
            <a:r>
              <a:rPr b="1" dirty="0" sz="3200" lang="en-US">
                <a:latin typeface="Times New Roman" panose="02020603050405020304"/>
              </a:rPr>
              <a:t>RESULTS</a:t>
            </a:r>
          </a:p>
        </p:txBody>
      </p:sp>
      <p:graphicFrame>
        <p:nvGraphicFramePr>
          <p:cNvPr id="4194305" name="Chart 1"/>
          <p:cNvGraphicFramePr>
            <a:graphicFrameLocks/>
          </p:cNvGraphicFramePr>
          <p:nvPr/>
        </p:nvGraphicFramePr>
        <p:xfrm>
          <a:off x="1486007" y="1233093"/>
          <a:ext cx="7276886" cy="479696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2" name="TextBox 1"/>
          <p:cNvSpPr txBox="1"/>
          <p:nvPr/>
        </p:nvSpPr>
        <p:spPr>
          <a:xfrm>
            <a:off x="2653748" y="503996"/>
            <a:ext cx="5658678" cy="584775"/>
          </a:xfrm>
          <a:prstGeom prst="rect"/>
          <a:noFill/>
        </p:spPr>
        <p:txBody>
          <a:bodyPr rtlCol="0" wrap="square">
            <a:spAutoFit/>
          </a:bodyPr>
          <a:p>
            <a:r>
              <a:rPr dirty="0" sz="3200" lang="en-US">
                <a:latin typeface="Times New Roman" panose="02020603050405020304" pitchFamily="18" charset="0"/>
                <a:cs typeface="Times New Roman" panose="02020603050405020304" pitchFamily="18" charset="0"/>
              </a:rPr>
              <a:t>CONCLUSION</a:t>
            </a:r>
          </a:p>
        </p:txBody>
      </p:sp>
      <p:sp>
        <p:nvSpPr>
          <p:cNvPr id="1048643" name="TextBox 3"/>
          <p:cNvSpPr txBox="1"/>
          <p:nvPr/>
        </p:nvSpPr>
        <p:spPr>
          <a:xfrm>
            <a:off x="601888" y="1231646"/>
            <a:ext cx="7858881" cy="3901440"/>
          </a:xfrm>
          <a:prstGeom prst="rect"/>
          <a:noFill/>
        </p:spPr>
        <p:txBody>
          <a:bodyPr wrap="square">
            <a:spAutoFit/>
          </a:bodyPr>
          <a:p>
            <a:pPr algn="just"/>
            <a:r>
              <a:rPr dirty="0" sz="22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1"/>
          <p:cNvSpPr>
            <a:spLocks noGrp="1"/>
          </p:cNvSpPr>
          <p:nvPr>
            <p:ph type="title"/>
          </p:nvPr>
        </p:nvSpPr>
        <p:spPr>
          <a:xfrm>
            <a:off x="452047" y="715617"/>
            <a:ext cx="8596668" cy="896353"/>
          </a:xfrm>
        </p:spPr>
        <p:txBody>
          <a:bodyPr>
            <a:noAutofit/>
          </a:bodyPr>
          <a:p>
            <a:r>
              <a:rPr b="1" sz="4400" lang="en-US">
                <a:solidFill>
                  <a:schemeClr val="tx1"/>
                </a:solidFill>
                <a:latin typeface="Times New Roman" panose="02020603050405020304" pitchFamily="18" charset="0"/>
                <a:cs typeface="Times New Roman" panose="02020603050405020304" pitchFamily="18" charset="0"/>
              </a:rPr>
              <a:t>PROJECT TITLE</a:t>
            </a:r>
            <a:endParaRPr b="1" dirty="0" sz="4400" lang="en-US">
              <a:solidFill>
                <a:schemeClr val="tx1"/>
              </a:solidFill>
              <a:latin typeface="Times New Roman" panose="02020603050405020304" pitchFamily="18" charset="0"/>
              <a:cs typeface="Times New Roman" panose="02020603050405020304" pitchFamily="18" charset="0"/>
            </a:endParaRP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8" name="Title 1"/>
          <p:cNvSpPr>
            <a:spLocks noGrp="1"/>
          </p:cNvSpPr>
          <p:nvPr>
            <p:ph type="title"/>
          </p:nvPr>
        </p:nvSpPr>
        <p:spPr>
          <a:xfrm>
            <a:off x="491805" y="795130"/>
            <a:ext cx="8596668" cy="620035"/>
          </a:xfrm>
        </p:spPr>
        <p:txBody>
          <a:bodyPr>
            <a:normAutofit/>
          </a:bodyPr>
          <a:p>
            <a:r>
              <a:rPr b="1" dirty="0" sz="3200" lang="en-US">
                <a:solidFill>
                  <a:schemeClr val="tx1"/>
                </a:solidFill>
                <a:latin typeface="Times New Roman" panose="02020603050405020304" pitchFamily="18" charset="0"/>
                <a:cs typeface="Times New Roman" panose="02020603050405020304" pitchFamily="18" charset="0"/>
              </a:rPr>
              <a:t>AGENDA</a:t>
            </a:r>
          </a:p>
        </p:txBody>
      </p:sp>
      <p:sp>
        <p:nvSpPr>
          <p:cNvPr id="1048619" name="Text Placeholder 2"/>
          <p:cNvSpPr>
            <a:spLocks noGrp="1"/>
          </p:cNvSpPr>
          <p:nvPr>
            <p:ph type="body" idx="1"/>
          </p:nvPr>
        </p:nvSpPr>
        <p:spPr>
          <a:xfrm>
            <a:off x="1905688" y="2021709"/>
            <a:ext cx="5551186" cy="3203454"/>
          </a:xfrm>
        </p:spPr>
        <p:txBody>
          <a:bodyPr>
            <a:noAutofit/>
          </a:bodyPr>
          <a:p>
            <a:r>
              <a:rPr dirty="0" lang="en-US">
                <a:solidFill>
                  <a:schemeClr val="tx1"/>
                </a:solidFill>
                <a:latin typeface="Times New Roman" panose="02020603050405020304" pitchFamily="18" charset="0"/>
                <a:cs typeface="Times New Roman" panose="02020603050405020304" pitchFamily="18" charset="0"/>
              </a:rPr>
              <a:t>1.Problem Statement</a:t>
            </a:r>
          </a:p>
          <a:p>
            <a:r>
              <a:rPr dirty="0" lang="en-US">
                <a:solidFill>
                  <a:schemeClr val="tx1"/>
                </a:solidFill>
                <a:latin typeface="Times New Roman" panose="02020603050405020304" pitchFamily="18" charset="0"/>
                <a:cs typeface="Times New Roman" panose="02020603050405020304" pitchFamily="18" charset="0"/>
              </a:rPr>
              <a:t>2. Project Overview</a:t>
            </a:r>
          </a:p>
          <a:p>
            <a:r>
              <a:rPr dirty="0" lang="en-US">
                <a:solidFill>
                  <a:schemeClr val="tx1"/>
                </a:solidFill>
                <a:latin typeface="Times New Roman" panose="02020603050405020304" pitchFamily="18" charset="0"/>
                <a:cs typeface="Times New Roman" panose="02020603050405020304" pitchFamily="18" charset="0"/>
              </a:rPr>
              <a:t>3.End Users</a:t>
            </a:r>
          </a:p>
          <a:p>
            <a:r>
              <a:rPr dirty="0" lang="en-US">
                <a:solidFill>
                  <a:schemeClr val="tx1"/>
                </a:solidFill>
                <a:latin typeface="Times New Roman" panose="02020603050405020304" pitchFamily="18" charset="0"/>
                <a:cs typeface="Times New Roman" panose="02020603050405020304" pitchFamily="18" charset="0"/>
              </a:rPr>
              <a:t>4.Our Solution and Proposition</a:t>
            </a:r>
          </a:p>
          <a:p>
            <a:r>
              <a:rPr dirty="0" lang="en-US">
                <a:solidFill>
                  <a:schemeClr val="tx1"/>
                </a:solidFill>
                <a:latin typeface="Times New Roman" panose="02020603050405020304" pitchFamily="18" charset="0"/>
                <a:cs typeface="Times New Roman" panose="02020603050405020304" pitchFamily="18" charset="0"/>
              </a:rPr>
              <a:t>5. Dataset Description</a:t>
            </a:r>
          </a:p>
          <a:p>
            <a:r>
              <a:rPr dirty="0" lang="en-US">
                <a:solidFill>
                  <a:schemeClr val="tx1"/>
                </a:solidFill>
                <a:latin typeface="Times New Roman" panose="02020603050405020304" pitchFamily="18" charset="0"/>
                <a:cs typeface="Times New Roman" panose="02020603050405020304" pitchFamily="18" charset="0"/>
              </a:rPr>
              <a:t>6. Modelling Approach</a:t>
            </a:r>
          </a:p>
          <a:p>
            <a:r>
              <a:rPr dirty="0" lang="en-US">
                <a:solidFill>
                  <a:schemeClr val="tx1"/>
                </a:solidFill>
                <a:latin typeface="Times New Roman" panose="02020603050405020304" pitchFamily="18" charset="0"/>
                <a:cs typeface="Times New Roman" panose="02020603050405020304" pitchFamily="18" charset="0"/>
              </a:rPr>
              <a:t>7. Results and Discussion</a:t>
            </a:r>
          </a:p>
          <a:p>
            <a:r>
              <a:rPr dirty="0" lang="en-US">
                <a:solidFill>
                  <a:schemeClr val="tx1"/>
                </a:solidFill>
                <a:latin typeface="Times New Roman" panose="02020603050405020304" pitchFamily="18" charset="0"/>
                <a:cs typeface="Times New Roman" panose="02020603050405020304" pitchFamily="18" charset="0"/>
              </a:rPr>
              <a:t>8.Conclusion</a:t>
            </a:r>
          </a:p>
        </p:txBody>
      </p:sp>
      <p:cxnSp>
        <p:nvCxnSpPr>
          <p:cNvPr id="3145728"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29"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0"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1"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Shape 4194306"/>
        <p:cNvGrpSpPr/>
        <p:nvPr/>
      </p:nvGrpSpPr>
      <p:grpSpPr>
        <a:xfrm>
          <a:off x="0" y="0"/>
          <a:ext cx="0" cy="0"/>
          <a:chOff x="0" y="0"/>
          <a:chExt cx="0" cy="0"/>
        </a:xfrm>
      </p:grpSpPr>
      <p:sp>
        <p:nvSpPr>
          <p:cNvPr id="1048620" name="Google Shape;4194307;p1"/>
          <p:cNvSpPr txBox="1"/>
          <p:nvPr>
            <p:ph type="title"/>
          </p:nvPr>
        </p:nvSpPr>
        <p:spPr>
          <a:xfrm>
            <a:off x="438796" y="609752"/>
            <a:ext cx="8596800" cy="860400"/>
          </a:xfrm>
          <a:prstGeom prst="rect"/>
          <a:noFill/>
          <a:ln>
            <a:noFill/>
          </a:ln>
        </p:spPr>
        <p:txBody>
          <a:bodyPr anchor="b" anchorCtr="0" bIns="45700" lIns="91425" rIns="91425" spcFirstLastPara="1" tIns="45700" wrap="square">
            <a:noAutofit/>
          </a:bodyPr>
          <a:p>
            <a:pPr algn="l" indent="0" lvl="0" marL="0" rtl="0">
              <a:spcBef>
                <a:spcPts val="0"/>
              </a:spcBef>
              <a:spcAft>
                <a:spcPts val="0"/>
              </a:spcAft>
              <a:buClr>
                <a:schemeClr val="lt1"/>
              </a:buClr>
              <a:buSzPts val="3200"/>
              <a:buFont typeface="Times New Roman"/>
              <a:buNone/>
            </a:pPr>
            <a:r>
              <a:rPr b="1" sz="3200" lang="en-US">
                <a:solidFill>
                  <a:schemeClr val="lt1"/>
                </a:solidFill>
                <a:latin typeface="Times New Roman"/>
                <a:ea typeface="Times New Roman"/>
                <a:cs typeface="Times New Roman"/>
                <a:sym typeface="Times New Roman"/>
              </a:rPr>
              <a:t>PROBLEM STATEMENT</a:t>
            </a:r>
          </a:p>
        </p:txBody>
      </p:sp>
      <p:sp>
        <p:nvSpPr>
          <p:cNvPr id="1048621" name="Google Shape;4194308;p1"/>
          <p:cNvSpPr txBox="1"/>
          <p:nvPr>
            <p:ph type="body" idx="1"/>
          </p:nvPr>
        </p:nvSpPr>
        <p:spPr>
          <a:xfrm>
            <a:off x="793204" y="1745028"/>
            <a:ext cx="8596800" cy="3367800"/>
          </a:xfrm>
          <a:prstGeom prst="rect"/>
          <a:noFill/>
          <a:ln>
            <a:noFill/>
          </a:ln>
        </p:spPr>
        <p:txBody>
          <a:bodyPr anchor="t" anchorCtr="0" bIns="45700" lIns="91425" rIns="91425" spcFirstLastPara="1" tIns="45700" wrap="square">
            <a:noAutofit/>
          </a:bodyPr>
          <a:p>
            <a:pPr algn="just" indent="0" lvl="0" marL="0" rtl="0">
              <a:spcBef>
                <a:spcPts val="0"/>
              </a:spcBef>
              <a:spcAft>
                <a:spcPts val="0"/>
              </a:spcAft>
              <a:buSzPts val="1600"/>
              <a:buNone/>
            </a:pPr>
            <a:r>
              <a:rPr cap="none" lang="en-US">
                <a:solidFill>
                  <a:schemeClr val="lt1"/>
                </a:solidFill>
                <a:latin typeface="Times New Roman"/>
                <a:ea typeface="Times New Roman"/>
                <a:cs typeface="Times New Roman"/>
                <a:sym typeface="Times New Roman"/>
              </a:rPr>
              <a:t>The Problem Is To Identify The Human Resources (HR) Department Of KIMS LIMITED Aims To Evaluate And Improve Employee Performance Across Various Departments. Currently, Performance Data Is Collected, But It Is Not Systematically Analysed To Provide Actionable Insights. The HR Team Needs A Comprehensive Analysis Of Employee Performance Metrics To Identify Out Standing Performance &amp; Trends Over Time </a:t>
            </a:r>
            <a:endParaRPr cap="none">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Shape 4194309"/>
        <p:cNvGrpSpPr/>
        <p:nvPr/>
      </p:nvGrpSpPr>
      <p:grpSpPr>
        <a:xfrm>
          <a:off x="0" y="0"/>
          <a:ext cx="0" cy="0"/>
          <a:chOff x="0" y="0"/>
          <a:chExt cx="0" cy="0"/>
        </a:xfrm>
      </p:grpSpPr>
      <p:sp>
        <p:nvSpPr>
          <p:cNvPr id="1048625" name="Google Shape;4194310;p2"/>
          <p:cNvSpPr txBox="1"/>
          <p:nvPr/>
        </p:nvSpPr>
        <p:spPr>
          <a:xfrm>
            <a:off x="601961" y="453669"/>
            <a:ext cx="7143000" cy="5847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3200" lang="en-US">
                <a:solidFill>
                  <a:schemeClr val="lt1"/>
                </a:solidFill>
                <a:latin typeface="Times New Roman"/>
                <a:ea typeface="Times New Roman"/>
                <a:cs typeface="Times New Roman"/>
                <a:sym typeface="Times New Roman"/>
              </a:rPr>
              <a:t>PROJECT OVERVIEW</a:t>
            </a:r>
          </a:p>
        </p:txBody>
      </p:sp>
      <p:sp>
        <p:nvSpPr>
          <p:cNvPr id="1048626" name="Google Shape;4194311;p2"/>
          <p:cNvSpPr txBox="1"/>
          <p:nvPr/>
        </p:nvSpPr>
        <p:spPr>
          <a:xfrm>
            <a:off x="601961" y="1658126"/>
            <a:ext cx="7678200" cy="3406099"/>
          </a:xfrm>
          <a:prstGeom prst="rect"/>
          <a:noFill/>
          <a:ln>
            <a:noFill/>
          </a:ln>
        </p:spPr>
        <p:txBody>
          <a:bodyPr anchor="t" anchorCtr="0" bIns="45700" lIns="91425" rIns="91425" spcFirstLastPara="1" tIns="45700" wrap="square">
            <a:spAutoFit/>
          </a:bodyPr>
          <a:p>
            <a:pPr algn="just" indent="-285750" lvl="0" marL="285750" marR="0" rtl="0">
              <a:spcBef>
                <a:spcPts val="0"/>
              </a:spcBef>
              <a:spcAft>
                <a:spcPts val="0"/>
              </a:spcAft>
              <a:buClr>
                <a:schemeClr val="lt1"/>
              </a:buClr>
              <a:buSzPts val="2000"/>
              <a:buFont typeface="Arial"/>
              <a:buChar char="•"/>
            </a:pPr>
            <a:r>
              <a:rPr sz="2000" lang="en-US">
                <a:solidFill>
                  <a:schemeClr val="lt1"/>
                </a:solidFill>
                <a:latin typeface="Times New Roman"/>
                <a:ea typeface="Times New Roman"/>
                <a:cs typeface="Times New Roman"/>
                <a:sym typeface="Times New Roman"/>
              </a:rPr>
              <a:t>Analyze employee performance metrics to identify strengths, areas for improvement, and overall trends.</a:t>
            </a:r>
            <a:endParaRPr sz="2000">
              <a:solidFill>
                <a:schemeClr val="lt1"/>
              </a:solidFill>
              <a:latin typeface="Times New Roman"/>
              <a:ea typeface="Times New Roman"/>
              <a:cs typeface="Times New Roman"/>
              <a:sym typeface="Times New Roman"/>
            </a:endParaRPr>
          </a:p>
          <a:p>
            <a:pPr algn="just" indent="-342900" lvl="0" marL="342900" marR="0" rtl="0">
              <a:spcBef>
                <a:spcPts val="0"/>
              </a:spcBef>
              <a:spcAft>
                <a:spcPts val="0"/>
              </a:spcAft>
              <a:buClr>
                <a:schemeClr val="lt1"/>
              </a:buClr>
              <a:buSzPts val="2000"/>
              <a:buFont typeface="Arial"/>
              <a:buChar char="•"/>
            </a:pPr>
            <a:r>
              <a:rPr sz="2000" lang="en-US">
                <a:solidFill>
                  <a:schemeClr val="lt1"/>
                </a:solidFill>
                <a:latin typeface="Times New Roman"/>
                <a:ea typeface="Times New Roman"/>
                <a:cs typeface="Times New Roman"/>
                <a:sym typeface="Times New Roman"/>
              </a:rPr>
              <a:t>Implement PivotTables to summarize and categorize performance data.</a:t>
            </a:r>
            <a:endParaRPr sz="2000">
              <a:solidFill>
                <a:schemeClr val="lt1"/>
              </a:solidFill>
              <a:latin typeface="Times New Roman"/>
              <a:ea typeface="Times New Roman"/>
              <a:cs typeface="Times New Roman"/>
              <a:sym typeface="Times New Roman"/>
            </a:endParaRPr>
          </a:p>
          <a:p>
            <a:pPr algn="just" indent="-285750" lvl="0" marL="285750" marR="0" rtl="0">
              <a:spcBef>
                <a:spcPts val="0"/>
              </a:spcBef>
              <a:spcAft>
                <a:spcPts val="0"/>
              </a:spcAft>
              <a:buClr>
                <a:schemeClr val="lt1"/>
              </a:buClr>
              <a:buSzPts val="2000"/>
              <a:buFont typeface="Arial"/>
              <a:buChar char="•"/>
            </a:pPr>
            <a:r>
              <a:rPr sz="2000" lang="en-US">
                <a:solidFill>
                  <a:schemeClr val="lt1"/>
                </a:solidFill>
                <a:latin typeface="Times New Roman"/>
                <a:ea typeface="Times New Roman"/>
                <a:cs typeface="Times New Roman"/>
                <a:sym typeface="Times New Roman"/>
              </a:rPr>
              <a:t>Compare individual employee performance against targets or benchmarks.   </a:t>
            </a:r>
            <a:endParaRPr sz="2000">
              <a:solidFill>
                <a:schemeClr val="lt1"/>
              </a:solidFill>
              <a:latin typeface="Times New Roman"/>
              <a:ea typeface="Times New Roman"/>
              <a:cs typeface="Times New Roman"/>
              <a:sym typeface="Times New Roman"/>
            </a:endParaRPr>
          </a:p>
          <a:p>
            <a:pPr algn="just" indent="-342900" lvl="0" marL="342900" marR="0" rtl="0">
              <a:spcBef>
                <a:spcPts val="0"/>
              </a:spcBef>
              <a:spcAft>
                <a:spcPts val="0"/>
              </a:spcAft>
              <a:buClr>
                <a:schemeClr val="lt1"/>
              </a:buClr>
              <a:buSzPts val="2000"/>
              <a:buFont typeface="Arial"/>
              <a:buChar char="•"/>
            </a:pPr>
            <a:r>
              <a:rPr sz="2000" lang="en-US">
                <a:solidFill>
                  <a:schemeClr val="lt1"/>
                </a:solidFill>
                <a:latin typeface="Times New Roman"/>
                <a:ea typeface="Times New Roman"/>
                <a:cs typeface="Times New Roman"/>
                <a:sym typeface="Times New Roman"/>
              </a:rPr>
              <a:t>Analyze seasonal or project-specific performance variations. </a:t>
            </a:r>
            <a:endParaRPr sz="2000">
              <a:solidFill>
                <a:schemeClr val="lt1"/>
              </a:solidFill>
              <a:latin typeface="Times New Roman"/>
              <a:ea typeface="Times New Roman"/>
              <a:cs typeface="Times New Roman"/>
              <a:sym typeface="Times New Roman"/>
            </a:endParaRPr>
          </a:p>
          <a:p>
            <a:pPr algn="just" indent="-285750" lvl="0" marL="285750" marR="0" rtl="0">
              <a:spcBef>
                <a:spcPts val="0"/>
              </a:spcBef>
              <a:spcAft>
                <a:spcPts val="0"/>
              </a:spcAft>
              <a:buClr>
                <a:schemeClr val="lt1"/>
              </a:buClr>
              <a:buSzPts val="2000"/>
              <a:buFont typeface="Arial"/>
              <a:buChar char="•"/>
            </a:pPr>
            <a:r>
              <a:rPr sz="2000" lang="en-US">
                <a:solidFill>
                  <a:schemeClr val="lt1"/>
                </a:solidFill>
                <a:latin typeface="Times New Roman"/>
                <a:ea typeface="Times New Roman"/>
                <a:cs typeface="Times New Roman"/>
                <a:sym typeface="Times New Roman"/>
              </a:rPr>
              <a:t>Design dashboards for easy visualization of performance metrics.</a:t>
            </a:r>
            <a:endParaRPr sz="2000">
              <a:solidFill>
                <a:schemeClr val="lt1"/>
              </a:solidFill>
              <a:latin typeface="Times New Roman"/>
              <a:ea typeface="Times New Roman"/>
              <a:cs typeface="Times New Roman"/>
              <a:sym typeface="Times New Roman"/>
            </a:endParaRPr>
          </a:p>
          <a:p>
            <a:pPr algn="just" indent="-285750" lvl="0" marL="285750" marR="0" rtl="0">
              <a:spcBef>
                <a:spcPts val="0"/>
              </a:spcBef>
              <a:spcAft>
                <a:spcPts val="0"/>
              </a:spcAft>
              <a:buClr>
                <a:schemeClr val="lt1"/>
              </a:buClr>
              <a:buSzPts val="2000"/>
              <a:buFont typeface="Arial"/>
              <a:buChar char="•"/>
            </a:pPr>
            <a:r>
              <a:rPr sz="2000" lang="en-US">
                <a:solidFill>
                  <a:schemeClr val="lt1"/>
                </a:solidFill>
                <a:latin typeface="Times New Roman"/>
                <a:ea typeface="Times New Roman"/>
                <a:cs typeface="Times New Roman"/>
                <a:sym typeface="Times New Roman"/>
              </a:rPr>
              <a:t>Share analysis results with management for decision-making. </a:t>
            </a:r>
            <a:endParaRPr sz="2000">
              <a:solidFill>
                <a:schemeClr val="lt1"/>
              </a:solidFill>
              <a:latin typeface="Times New Roman"/>
              <a:ea typeface="Times New Roman"/>
              <a:cs typeface="Times New Roman"/>
              <a:sym typeface="Times New Roman"/>
            </a:endParaRPr>
          </a:p>
          <a:p>
            <a:pPr algn="just" indent="0" lvl="0" marL="0" marR="0" rtl="0">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2" name="TextBox 2"/>
          <p:cNvSpPr txBox="1"/>
          <p:nvPr/>
        </p:nvSpPr>
        <p:spPr>
          <a:xfrm>
            <a:off x="515573" y="790397"/>
            <a:ext cx="8865705"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WHO ARE THE END USERS?</a:t>
            </a:r>
          </a:p>
        </p:txBody>
      </p:sp>
      <p:sp>
        <p:nvSpPr>
          <p:cNvPr id="1048633" name="TextBox 3"/>
          <p:cNvSpPr txBox="1"/>
          <p:nvPr/>
        </p:nvSpPr>
        <p:spPr>
          <a:xfrm>
            <a:off x="2174119" y="1212404"/>
            <a:ext cx="6292548" cy="5425441"/>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ORAGANIZATIONS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EMPLOYER</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EMPLOYEE</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IT SECTOR </a:t>
            </a:r>
          </a:p>
          <a:p>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
        <p:nvSpPr>
          <p:cNvPr id="1048634" name="TextBox 5"/>
          <p:cNvSpPr txBox="1"/>
          <p:nvPr/>
        </p:nvSpPr>
        <p:spPr>
          <a:xfrm>
            <a:off x="5187647" y="2514600"/>
            <a:ext cx="1828800" cy="358141"/>
          </a:xfrm>
          <a:prstGeom prst="rect"/>
          <a:noFill/>
        </p:spPr>
        <p:txBody>
          <a:bodyPr rtlCol="0" wrap="square">
            <a:spAutoFit/>
          </a:bodyPr>
          <a:p>
            <a:pPr algn="l"/>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5" name="Shape 4194361"/>
        <p:cNvGrpSpPr/>
        <p:nvPr/>
      </p:nvGrpSpPr>
      <p:grpSpPr>
        <a:xfrm>
          <a:off x="0" y="0"/>
          <a:ext cx="0" cy="0"/>
          <a:chOff x="0" y="0"/>
          <a:chExt cx="0" cy="0"/>
        </a:xfrm>
      </p:grpSpPr>
      <p:sp>
        <p:nvSpPr>
          <p:cNvPr id="1048635" name="Google Shape;4194362;p4"/>
          <p:cNvSpPr txBox="1"/>
          <p:nvPr/>
        </p:nvSpPr>
        <p:spPr>
          <a:xfrm>
            <a:off x="225287" y="291548"/>
            <a:ext cx="9038100" cy="523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lt1"/>
              </a:buClr>
              <a:buSzPts val="2800"/>
              <a:buFont typeface="Times New Roman"/>
              <a:buNone/>
            </a:pPr>
            <a:r>
              <a:rPr b="1" sz="2800" lang="en-US">
                <a:solidFill>
                  <a:schemeClr val="lt1"/>
                </a:solidFill>
                <a:latin typeface="Times New Roman"/>
                <a:ea typeface="Times New Roman"/>
                <a:cs typeface="Times New Roman"/>
                <a:sym typeface="Times New Roman"/>
              </a:rPr>
              <a:t>OUR SOLUTION AND ITS VALUE PROPOSITION</a:t>
            </a:r>
            <a:endParaRPr sz="1800">
              <a:solidFill>
                <a:schemeClr val="lt1"/>
              </a:solidFill>
              <a:latin typeface="Century Gothic"/>
              <a:ea typeface="Century Gothic"/>
              <a:cs typeface="Century Gothic"/>
              <a:sym typeface="Century Gothic"/>
            </a:endParaRPr>
          </a:p>
        </p:txBody>
      </p:sp>
      <p:sp>
        <p:nvSpPr>
          <p:cNvPr id="1048636" name="Google Shape;4194363;p4"/>
          <p:cNvSpPr txBox="1"/>
          <p:nvPr/>
        </p:nvSpPr>
        <p:spPr>
          <a:xfrm>
            <a:off x="1323990" y="814743"/>
            <a:ext cx="7393200" cy="5006300"/>
          </a:xfrm>
          <a:prstGeom prst="rect"/>
          <a:noFill/>
          <a:ln>
            <a:noFill/>
          </a:ln>
        </p:spPr>
        <p:txBody>
          <a:bodyPr anchor="t" anchorCtr="0" bIns="45700" lIns="91425" rIns="91425" spcFirstLastPara="1" tIns="45700" wrap="square">
            <a:spAutoFit/>
          </a:bodyPr>
          <a:p>
            <a:pPr algn="just" indent="-285750" lvl="0" marL="285750" marR="0" rtl="0">
              <a:spcBef>
                <a:spcPts val="0"/>
              </a:spcBef>
              <a:spcAft>
                <a:spcPts val="0"/>
              </a:spcAft>
              <a:buClr>
                <a:schemeClr val="lt1"/>
              </a:buClr>
              <a:buSzPts val="1900"/>
              <a:buFont typeface="Arial"/>
              <a:buChar char="•"/>
            </a:pPr>
            <a:r>
              <a:rPr sz="1900" lang="en-US">
                <a:solidFill>
                  <a:schemeClr val="lt1"/>
                </a:solidFill>
                <a:latin typeface="Times New Roman"/>
                <a:ea typeface="Times New Roman"/>
                <a:cs typeface="Times New Roman"/>
                <a:sym typeface="Times New Roman"/>
              </a:rPr>
              <a:t>Flexibility To Adapt The Analysis To Different Roles, Departments, Or Performance Criteria, Ensuring Relevance And Accuracy In Evaluations</a:t>
            </a:r>
            <a:endParaRPr sz="1900">
              <a:solidFill>
                <a:schemeClr val="lt1"/>
              </a:solidFill>
              <a:latin typeface="Times New Roman"/>
              <a:ea typeface="Times New Roman"/>
              <a:cs typeface="Times New Roman"/>
              <a:sym typeface="Times New Roman"/>
            </a:endParaRPr>
          </a:p>
          <a:p>
            <a:pPr algn="just" indent="-165100" lvl="0" marL="285750" marR="0" rtl="0">
              <a:spcBef>
                <a:spcPts val="0"/>
              </a:spcBef>
              <a:spcAft>
                <a:spcPts val="0"/>
              </a:spcAft>
              <a:buClr>
                <a:schemeClr val="lt1"/>
              </a:buClr>
              <a:buSzPts val="1900"/>
              <a:buFont typeface="Arial"/>
              <a:buNone/>
            </a:pPr>
            <a:r>
              <a:t/>
            </a:r>
            <a:endParaRPr sz="1900">
              <a:solidFill>
                <a:schemeClr val="lt1"/>
              </a:solidFill>
              <a:latin typeface="Times New Roman"/>
              <a:ea typeface="Times New Roman"/>
              <a:cs typeface="Times New Roman"/>
              <a:sym typeface="Times New Roman"/>
            </a:endParaRPr>
          </a:p>
          <a:p>
            <a:pPr algn="just" indent="-285750" lvl="0" marL="285750" marR="0" rtl="0">
              <a:spcBef>
                <a:spcPts val="0"/>
              </a:spcBef>
              <a:spcAft>
                <a:spcPts val="0"/>
              </a:spcAft>
              <a:buClr>
                <a:schemeClr val="lt1"/>
              </a:buClr>
              <a:buSzPts val="1900"/>
              <a:buFont typeface="Arial"/>
              <a:buChar char="•"/>
            </a:pPr>
            <a:r>
              <a:rPr sz="1900" lang="en-US">
                <a:solidFill>
                  <a:schemeClr val="lt1"/>
                </a:solidFill>
                <a:latin typeface="Times New Roman"/>
                <a:ea typeface="Times New Roman"/>
                <a:cs typeface="Times New Roman"/>
                <a:sym typeface="Times New Roman"/>
              </a:rPr>
              <a:t>We Should Set Clear Goals, Provide Adequate Training, Foster A Positive Work Environment &amp; Encourage Open Communication </a:t>
            </a:r>
            <a:endParaRPr sz="1900">
              <a:solidFill>
                <a:schemeClr val="lt1"/>
              </a:solidFill>
              <a:latin typeface="Times New Roman"/>
              <a:ea typeface="Times New Roman"/>
              <a:cs typeface="Times New Roman"/>
              <a:sym typeface="Times New Roman"/>
            </a:endParaRPr>
          </a:p>
          <a:p>
            <a:pPr algn="just" indent="0" lvl="0" marL="0" marR="0" rtl="0">
              <a:spcBef>
                <a:spcPts val="0"/>
              </a:spcBef>
              <a:spcAft>
                <a:spcPts val="0"/>
              </a:spcAft>
              <a:buClr>
                <a:schemeClr val="lt1"/>
              </a:buClr>
              <a:buSzPts val="1900"/>
              <a:buFont typeface="Century Gothic"/>
              <a:buNone/>
            </a:pPr>
            <a:r>
              <a:t/>
            </a:r>
            <a:endParaRPr sz="1900">
              <a:solidFill>
                <a:schemeClr val="lt1"/>
              </a:solidFill>
              <a:latin typeface="Times New Roman"/>
              <a:ea typeface="Times New Roman"/>
              <a:cs typeface="Times New Roman"/>
              <a:sym typeface="Times New Roman"/>
            </a:endParaRPr>
          </a:p>
          <a:p>
            <a:pPr algn="l" indent="-349250" lvl="0" marL="457200" marR="0" rtl="0">
              <a:spcBef>
                <a:spcPts val="0"/>
              </a:spcBef>
              <a:spcAft>
                <a:spcPts val="0"/>
              </a:spcAft>
              <a:buClr>
                <a:schemeClr val="lt1"/>
              </a:buClr>
              <a:buSzPts val="1900"/>
              <a:buFont typeface="Times New Roman"/>
              <a:buChar char="●"/>
            </a:pPr>
            <a:r>
              <a:rPr sz="1900" lang="en-US">
                <a:solidFill>
                  <a:schemeClr val="lt1"/>
                </a:solidFill>
                <a:latin typeface="Times New Roman"/>
                <a:ea typeface="Times New Roman"/>
                <a:cs typeface="Times New Roman"/>
                <a:sym typeface="Times New Roman"/>
              </a:rPr>
              <a:t>Solutions The Ability To Analyze Both Current And Historical Performance Data, With Periodic Updates To Keep Information.</a:t>
            </a:r>
            <a:endParaRPr sz="1900">
              <a:solidFill>
                <a:schemeClr val="lt1"/>
              </a:solidFill>
              <a:latin typeface="Times New Roman"/>
              <a:ea typeface="Times New Roman"/>
              <a:cs typeface="Times New Roman"/>
              <a:sym typeface="Times New Roman"/>
            </a:endParaRPr>
          </a:p>
          <a:p>
            <a:pPr algn="just" indent="0" lvl="0" marL="0" marR="0" rtl="0">
              <a:spcBef>
                <a:spcPts val="0"/>
              </a:spcBef>
              <a:spcAft>
                <a:spcPts val="0"/>
              </a:spcAft>
              <a:buClr>
                <a:schemeClr val="lt1"/>
              </a:buClr>
              <a:buSzPts val="1900"/>
              <a:buFont typeface="Times New Roman"/>
              <a:buNone/>
            </a:pPr>
            <a:r>
              <a:rPr sz="1900" lang="en-US">
                <a:solidFill>
                  <a:schemeClr val="lt1"/>
                </a:solidFill>
                <a:latin typeface="Times New Roman"/>
                <a:ea typeface="Times New Roman"/>
                <a:cs typeface="Times New Roman"/>
                <a:sym typeface="Times New Roman"/>
              </a:rPr>
              <a:t> </a:t>
            </a:r>
            <a:endParaRPr sz="1900">
              <a:solidFill>
                <a:schemeClr val="lt1"/>
              </a:solidFill>
              <a:latin typeface="Times New Roman"/>
              <a:ea typeface="Times New Roman"/>
              <a:cs typeface="Times New Roman"/>
              <a:sym typeface="Times New Roman"/>
            </a:endParaRPr>
          </a:p>
          <a:p>
            <a:pPr algn="just" indent="-285750" lvl="0" marL="285750" marR="0" rtl="0">
              <a:spcBef>
                <a:spcPts val="0"/>
              </a:spcBef>
              <a:spcAft>
                <a:spcPts val="0"/>
              </a:spcAft>
              <a:buClr>
                <a:schemeClr val="lt1"/>
              </a:buClr>
              <a:buSzPts val="1900"/>
              <a:buFont typeface="Arial"/>
              <a:buChar char="•"/>
            </a:pPr>
            <a:r>
              <a:rPr sz="1900" lang="en-US">
                <a:solidFill>
                  <a:schemeClr val="lt1"/>
                </a:solidFill>
                <a:latin typeface="Times New Roman"/>
                <a:ea typeface="Times New Roman"/>
                <a:cs typeface="Times New Roman"/>
                <a:sym typeface="Times New Roman"/>
              </a:rPr>
              <a:t>Value Proposition Saves Time And Reduces The Risk Of Human Error, Ensuring Consistent And Reliable Reporting Across The Organization.</a:t>
            </a:r>
            <a:endParaRPr sz="1900">
              <a:solidFill>
                <a:schemeClr val="lt1"/>
              </a:solidFill>
              <a:latin typeface="Times New Roman"/>
              <a:ea typeface="Times New Roman"/>
              <a:cs typeface="Times New Roman"/>
              <a:sym typeface="Times New Roman"/>
            </a:endParaRPr>
          </a:p>
          <a:p>
            <a:pPr algn="just" indent="0" lvl="0" marL="0" marR="0" rtl="0">
              <a:spcBef>
                <a:spcPts val="0"/>
              </a:spcBef>
              <a:spcAft>
                <a:spcPts val="0"/>
              </a:spcAft>
              <a:buClr>
                <a:schemeClr val="lt1"/>
              </a:buClr>
              <a:buSzPts val="1900"/>
              <a:buFont typeface="Times New Roman"/>
              <a:buNone/>
            </a:pPr>
            <a:r>
              <a:rPr sz="1900" lang="en-US">
                <a:solidFill>
                  <a:schemeClr val="lt1"/>
                </a:solidFill>
                <a:latin typeface="Times New Roman"/>
                <a:ea typeface="Times New Roman"/>
                <a:cs typeface="Times New Roman"/>
                <a:sym typeface="Times New Roman"/>
              </a:rPr>
              <a:t>  </a:t>
            </a:r>
            <a:endParaRPr sz="1900">
              <a:solidFill>
                <a:schemeClr val="lt1"/>
              </a:solidFill>
              <a:latin typeface="Times New Roman"/>
              <a:ea typeface="Times New Roman"/>
              <a:cs typeface="Times New Roman"/>
              <a:sym typeface="Times New Roman"/>
            </a:endParaRPr>
          </a:p>
          <a:p>
            <a:pPr algn="just" indent="-285750" lvl="0" marL="285750" marR="0" rtl="0">
              <a:spcBef>
                <a:spcPts val="0"/>
              </a:spcBef>
              <a:spcAft>
                <a:spcPts val="0"/>
              </a:spcAft>
              <a:buClr>
                <a:schemeClr val="lt1"/>
              </a:buClr>
              <a:buSzPts val="1900"/>
              <a:buFont typeface="Arial"/>
              <a:buChar char="•"/>
            </a:pPr>
            <a:r>
              <a:rPr sz="1900" lang="en-US">
                <a:solidFill>
                  <a:schemeClr val="lt1"/>
                </a:solidFill>
                <a:latin typeface="Times New Roman"/>
                <a:ea typeface="Times New Roman"/>
                <a:cs typeface="Times New Roman"/>
                <a:sym typeface="Times New Roman"/>
              </a:rPr>
              <a:t>Value Proposition Ensures The Tool Evolves With The Organization's Needs, Staying Relevant And Effective In A Dynamic Work Environment.</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7" name="TextBox 2"/>
          <p:cNvSpPr txBox="1"/>
          <p:nvPr/>
        </p:nvSpPr>
        <p:spPr>
          <a:xfrm>
            <a:off x="1420008" y="1437025"/>
            <a:ext cx="7390376" cy="4124206"/>
          </a:xfrm>
          <a:prstGeom prst="rect"/>
          <a:noFill/>
        </p:spPr>
        <p:txBody>
          <a:bodyPr rtlCol="0" wrap="square">
            <a:spAutoFit/>
          </a:bodyPr>
          <a:p>
            <a:pPr algn="just"/>
            <a:r>
              <a:rPr dirty="0" sz="12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1200" lang="en-US">
                <a:latin typeface="Times New Roman" panose="02020603050405020304" pitchFamily="18" charset="0"/>
                <a:cs typeface="Times New Roman" panose="02020603050405020304" pitchFamily="18" charset="0"/>
              </a:rPr>
              <a:t>: Unique identifier for each employee in the organization.</a:t>
            </a:r>
          </a:p>
          <a:p>
            <a:pPr algn="just"/>
            <a:endParaRPr dirty="0" sz="1200" lang="en-US">
              <a:latin typeface="Times New Roman" panose="02020603050405020304" pitchFamily="18" charset="0"/>
              <a:cs typeface="Times New Roman" panose="02020603050405020304" pitchFamily="18" charset="0"/>
            </a:endParaRPr>
          </a:p>
          <a:p>
            <a:pPr algn="just"/>
            <a:r>
              <a:rPr dirty="0" sz="12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1200" lang="en-US">
                <a:latin typeface="Times New Roman" panose="02020603050405020304" pitchFamily="18" charset="0"/>
                <a:cs typeface="Times New Roman" panose="02020603050405020304" pitchFamily="18" charset="0"/>
              </a:rPr>
              <a:t>: The first name of the employee.</a:t>
            </a:r>
          </a:p>
          <a:p>
            <a:pPr algn="just"/>
            <a:endParaRPr dirty="0" sz="1200" lang="en-US">
              <a:latin typeface="Times New Roman" panose="02020603050405020304" pitchFamily="18" charset="0"/>
              <a:cs typeface="Times New Roman" panose="02020603050405020304" pitchFamily="18" charset="0"/>
            </a:endParaRPr>
          </a:p>
          <a:p>
            <a:pPr algn="just"/>
            <a:r>
              <a:rPr dirty="0" sz="1200" lang="en-US">
                <a:latin typeface="Times New Roman" panose="02020603050405020304" pitchFamily="18" charset="0"/>
                <a:cs typeface="Times New Roman" panose="02020603050405020304" pitchFamily="18" charset="0"/>
              </a:rPr>
              <a:t>LAST NAME:  The last name of the employee.</a:t>
            </a:r>
          </a:p>
          <a:p>
            <a:pPr algn="just"/>
            <a:endParaRPr dirty="0" sz="1200" lang="en-US">
              <a:latin typeface="Times New Roman" panose="02020603050405020304" pitchFamily="18" charset="0"/>
              <a:cs typeface="Times New Roman" panose="02020603050405020304" pitchFamily="18" charset="0"/>
            </a:endParaRPr>
          </a:p>
          <a:p>
            <a:pPr algn="just"/>
            <a:r>
              <a:rPr dirty="0" sz="1200" lang="en-US">
                <a:latin typeface="Times New Roman" panose="02020603050405020304" pitchFamily="18" charset="0"/>
                <a:cs typeface="Times New Roman" panose="02020603050405020304" pitchFamily="18" charset="0"/>
              </a:rPr>
              <a:t>BUSINESS UNIT:  The specific business unit or department to which the employee belongs.</a:t>
            </a:r>
          </a:p>
          <a:p>
            <a:pPr algn="just"/>
            <a:endParaRPr dirty="0" sz="1200" lang="en-US">
              <a:latin typeface="Times New Roman" panose="02020603050405020304" pitchFamily="18" charset="0"/>
              <a:cs typeface="Times New Roman" panose="02020603050405020304" pitchFamily="18" charset="0"/>
            </a:endParaRPr>
          </a:p>
          <a:p>
            <a:pPr algn="just"/>
            <a:r>
              <a:rPr dirty="0" sz="1200" lang="en-US">
                <a:latin typeface="Times New Roman" panose="02020603050405020304" pitchFamily="18" charset="0"/>
                <a:cs typeface="Times New Roman" panose="02020603050405020304" pitchFamily="18" charset="0"/>
              </a:rPr>
              <a:t>EMPLOYEE STATUS:  The current employment status of the employee [Example : Active ,on leave and terminated].</a:t>
            </a:r>
          </a:p>
          <a:p>
            <a:pPr algn="just"/>
            <a:endParaRPr dirty="0" sz="1200" lang="en-US">
              <a:latin typeface="Times New Roman" panose="02020603050405020304" pitchFamily="18" charset="0"/>
              <a:cs typeface="Times New Roman" panose="02020603050405020304" pitchFamily="18" charset="0"/>
            </a:endParaRPr>
          </a:p>
          <a:p>
            <a:pPr algn="just"/>
            <a:r>
              <a:rPr dirty="0" sz="1200" lang="en-US">
                <a:latin typeface="Times New Roman" panose="02020603050405020304" pitchFamily="18" charset="0"/>
                <a:cs typeface="Times New Roman" panose="02020603050405020304" pitchFamily="18" charset="0"/>
              </a:rPr>
              <a:t>EMPLOYEE TYPE: The type of employment the employee has [Example: Full-time, part-time and contract].</a:t>
            </a:r>
          </a:p>
          <a:p>
            <a:pPr algn="just"/>
            <a:endParaRPr dirty="0" sz="1200" lang="en-US">
              <a:latin typeface="Times New Roman" panose="02020603050405020304" pitchFamily="18" charset="0"/>
              <a:cs typeface="Times New Roman" panose="02020603050405020304" pitchFamily="18" charset="0"/>
            </a:endParaRPr>
          </a:p>
          <a:p>
            <a:pPr algn="just"/>
            <a:r>
              <a:rPr dirty="0" sz="1200" lang="en-US">
                <a:latin typeface="Times New Roman" panose="02020603050405020304" pitchFamily="18" charset="0"/>
                <a:cs typeface="Times New Roman" panose="02020603050405020304" pitchFamily="18" charset="0"/>
              </a:rPr>
              <a:t>EMPLOYEE CLASSIFICATION TYPE: The classification type of the employee [Example: Exempt, non-exempt].</a:t>
            </a:r>
          </a:p>
          <a:p>
            <a:pPr algn="just"/>
            <a:endParaRPr dirty="0" sz="1200" lang="en-US">
              <a:latin typeface="Times New Roman" panose="02020603050405020304" pitchFamily="18" charset="0"/>
              <a:cs typeface="Times New Roman" panose="02020603050405020304" pitchFamily="18" charset="0"/>
            </a:endParaRPr>
          </a:p>
          <a:p>
            <a:pPr algn="just"/>
            <a:r>
              <a:rPr dirty="0" sz="1200" lang="en-US">
                <a:latin typeface="Times New Roman" panose="02020603050405020304" pitchFamily="18" charset="0"/>
                <a:cs typeface="Times New Roman" panose="02020603050405020304" pitchFamily="18" charset="0"/>
              </a:rPr>
              <a:t>GENDER CODE: A code representing the gender of the employee [Example: Male, female and non binary].</a:t>
            </a:r>
          </a:p>
          <a:p>
            <a:pPr algn="just"/>
            <a:endParaRPr dirty="0" sz="1200" lang="en-US">
              <a:latin typeface="Times New Roman" panose="02020603050405020304" pitchFamily="18" charset="0"/>
              <a:cs typeface="Times New Roman" panose="02020603050405020304" pitchFamily="18" charset="0"/>
            </a:endParaRPr>
          </a:p>
          <a:p>
            <a:pPr algn="just"/>
            <a:r>
              <a:rPr dirty="0" sz="1200" lang="en-US">
                <a:latin typeface="Times New Roman" panose="02020603050405020304" pitchFamily="18" charset="0"/>
                <a:cs typeface="Times New Roman" panose="02020603050405020304" pitchFamily="18" charset="0"/>
              </a:rPr>
              <a:t>PERFORMANCE SCORE: A score indicating the employee’s performance level [Example: Excellent, satisfactory and needs improvement].</a:t>
            </a:r>
          </a:p>
          <a:p>
            <a:pPr algn="just"/>
            <a:endParaRPr dirty="0" sz="1200" lang="en-US">
              <a:latin typeface="Times New Roman" panose="02020603050405020304" pitchFamily="18" charset="0"/>
              <a:cs typeface="Times New Roman" panose="02020603050405020304" pitchFamily="18" charset="0"/>
            </a:endParaRPr>
          </a:p>
          <a:p>
            <a:pPr algn="just"/>
            <a:r>
              <a:rPr dirty="0" sz="12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1200" lang="en-US">
                <a:latin typeface="Times New Roman" panose="02020603050405020304" pitchFamily="18" charset="0"/>
                <a:cs typeface="Times New Roman" panose="02020603050405020304" pitchFamily="18" charset="0"/>
              </a:rPr>
              <a:t>: The current rating or evaluation of the employee's overall performance.</a:t>
            </a:r>
          </a:p>
          <a:p>
            <a:pPr algn="just"/>
            <a:endParaRPr dirty="0" sz="1000" lang="en-US">
              <a:latin typeface="Times New Roman" panose="02020603050405020304" pitchFamily="18" charset="0"/>
              <a:cs typeface="Times New Roman" panose="02020603050405020304" pitchFamily="18" charset="0"/>
            </a:endParaRPr>
          </a:p>
        </p:txBody>
      </p:sp>
      <p:sp>
        <p:nvSpPr>
          <p:cNvPr id="1048638" name="TextBox 3"/>
          <p:cNvSpPr txBox="1"/>
          <p:nvPr/>
        </p:nvSpPr>
        <p:spPr>
          <a:xfrm>
            <a:off x="2489562" y="701784"/>
            <a:ext cx="5251268" cy="523220"/>
          </a:xfrm>
          <a:prstGeom prst="rect"/>
          <a:noFill/>
        </p:spPr>
        <p:txBody>
          <a:bodyPr rtlCol="0" wrap="square">
            <a:spAutoFit/>
          </a:bodyPr>
          <a:p>
            <a:r>
              <a:rPr b="1" dirty="0" sz="2800" lang="en-GB"/>
              <a:t>DATASET DESCRIPTION</a:t>
            </a:r>
            <a:endParaRPr b="1" dirty="0" sz="2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42" name=""/>
          <p:cNvSpPr>
            <a:spLocks noGrp="1"/>
          </p:cNvSpPr>
          <p:nvPr>
            <p:ph type="title"/>
          </p:nvPr>
        </p:nvSpPr>
        <p:spPr/>
        <p:txBody>
          <a:bodyPr/>
          <a:p>
            <a:r>
              <a:rPr lang="en-US"/>
              <a:t>T</a:t>
            </a:r>
            <a:r>
              <a:rPr lang="en-US"/>
              <a:t>H</a:t>
            </a:r>
            <a:r>
              <a:rPr lang="en-US"/>
              <a:t>E</a:t>
            </a:r>
            <a:r>
              <a:rPr lang="en-US"/>
              <a:t> </a:t>
            </a:r>
            <a:r>
              <a:rPr lang="en-US"/>
              <a:t>WOW</a:t>
            </a:r>
            <a:r>
              <a:rPr lang="en-US"/>
              <a:t> </a:t>
            </a:r>
            <a:r>
              <a:rPr lang="en-US"/>
              <a:t>I</a:t>
            </a:r>
            <a:r>
              <a:rPr lang="en-US"/>
              <a:t>N</a:t>
            </a:r>
            <a:r>
              <a:rPr lang="en-US"/>
              <a:t> </a:t>
            </a:r>
            <a:r>
              <a:rPr lang="en-US"/>
              <a:t>O</a:t>
            </a:r>
            <a:r>
              <a:rPr lang="en-US"/>
              <a:t>U</a:t>
            </a:r>
            <a:r>
              <a:rPr lang="en-US"/>
              <a:t>R</a:t>
            </a:r>
            <a:r>
              <a:rPr lang="en-US"/>
              <a:t> </a:t>
            </a:r>
            <a:r>
              <a:rPr lang="en-US"/>
              <a:t>S</a:t>
            </a:r>
            <a:r>
              <a:rPr lang="en-US"/>
              <a:t>O</a:t>
            </a:r>
            <a:r>
              <a:rPr lang="en-US"/>
              <a:t>L</a:t>
            </a:r>
            <a:r>
              <a:rPr lang="en-US"/>
              <a:t>UTION</a:t>
            </a:r>
            <a:endParaRPr lang="en-IN"/>
          </a:p>
        </p:txBody>
      </p:sp>
      <p:sp>
        <p:nvSpPr>
          <p:cNvPr id="1048743" name=""/>
          <p:cNvSpPr txBox="1"/>
          <p:nvPr/>
        </p:nvSpPr>
        <p:spPr>
          <a:xfrm>
            <a:off x="1512971" y="2545080"/>
            <a:ext cx="8537863" cy="1767840"/>
          </a:xfrm>
          <a:prstGeom prst="rect"/>
        </p:spPr>
        <p:txBody>
          <a:bodyPr rtlCol="0" wrap="square">
            <a:spAutoFit/>
          </a:bodyPr>
          <a:p>
            <a:r>
              <a:rPr sz="2800" lang="en-IN">
                <a:solidFill>
                  <a:srgbClr val="FFFFFF"/>
                </a:solidFill>
              </a:rPr>
              <a:t>=IFS(Z8&gt;=5,"OUTSTANDING",Z8&gt;=4,"EXCEEDS EXPECTATIONS",Z8&gt;=3,"MEETS EXPECTATIONS",Z8&gt;=2,"NEEDS IMPROVEMENT",TRUE,"UNACCEPTABLE")</a:t>
            </a:r>
            <a:endParaRPr sz="2800" lang="en-IN">
              <a:solidFill>
                <a:srgbClr val="FFFFFF"/>
              </a:solidFill>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Ion">
  <a:themeElements>
    <a:clrScheme name="Ion">
      <a:dk1>
        <a:sysClr lastClr="000000" val="windowText"/>
      </a:dk1>
      <a:lt1>
        <a:sysClr lastClr="FFFFFF" val="window"/>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r="5400000" dist="25400" rotWithShape="0">
              <a:srgbClr val="000000">
                <a:alpha val="45000"/>
              </a:srgbClr>
            </a:outerShdw>
          </a:effectLst>
        </a:effectStyle>
        <a:effectStyle>
          <a:effectLst>
            <a:outerShdw blurRad="63500" dir="5400000" dist="38100" rotWithShape="0">
              <a:srgbClr val="000000">
                <a:alpha val="60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Redmi 8A Dual</dc:creator>
  <dcterms:created xsi:type="dcterms:W3CDTF">2024-08-31T13:49:49Z</dcterms:created>
  <dcterms:modified xsi:type="dcterms:W3CDTF">2024-08-31T13:49:49Z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1edcc17ad4af4e0098976a1efeaf10f2</vt:lpwstr>
  </property>
</Properties>
</file>