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8/16/2020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8/16/2020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8/16/2020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8/16/2020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8/16/2020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8/16/2020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8/16/2020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Capstone Project - The Battle of Neighborhoods </a:t>
            </a:r>
            <a:endParaRPr lang="en-US" dirty="0"/>
          </a:p>
        </p:txBody>
      </p:sp>
      <p:sp>
        <p:nvSpPr>
          <p:cNvPr id="3" name="Subtitle 2"/>
          <p:cNvSpPr>
            <a:spLocks noGrp="1"/>
          </p:cNvSpPr>
          <p:nvPr>
            <p:ph type="subTitle" idx="1"/>
          </p:nvPr>
        </p:nvSpPr>
        <p:spPr/>
        <p:txBody>
          <a:bodyPr/>
          <a:lstStyle/>
          <a:p>
            <a:r>
              <a:rPr lang="en-US" dirty="0" smtClean="0"/>
              <a:t>By Mohsen-AM</a:t>
            </a:r>
            <a:endParaRPr lang="en-US" dirty="0"/>
          </a:p>
        </p:txBody>
      </p:sp>
    </p:spTree>
    <p:extLst>
      <p:ext uri="{BB962C8B-B14F-4D97-AF65-F5344CB8AC3E}">
        <p14:creationId xmlns:p14="http://schemas.microsoft.com/office/powerpoint/2010/main" val="466044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lowest number of </a:t>
            </a:r>
            <a:r>
              <a:rPr lang="en-US" dirty="0" err="1" smtClean="0"/>
              <a:t>resturants</a:t>
            </a:r>
            <a:r>
              <a:rPr lang="en-US" dirty="0" smtClean="0"/>
              <a:t> areas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6378" y="2286000"/>
            <a:ext cx="7482626" cy="4022725"/>
          </a:xfrm>
        </p:spPr>
      </p:pic>
    </p:spTree>
    <p:extLst>
      <p:ext uri="{BB962C8B-B14F-4D97-AF65-F5344CB8AC3E}">
        <p14:creationId xmlns:p14="http://schemas.microsoft.com/office/powerpoint/2010/main" val="320483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best places for Chinese restaurant in New Delhi city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7741" y="2286000"/>
            <a:ext cx="7688687" cy="4022725"/>
          </a:xfrm>
        </p:spPr>
      </p:pic>
    </p:spTree>
    <p:extLst>
      <p:ext uri="{BB962C8B-B14F-4D97-AF65-F5344CB8AC3E}">
        <p14:creationId xmlns:p14="http://schemas.microsoft.com/office/powerpoint/2010/main" val="4211450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best Locality for </a:t>
            </a:r>
            <a:r>
              <a:rPr lang="en-US" dirty="0" err="1"/>
              <a:t>chinese</a:t>
            </a:r>
            <a:r>
              <a:rPr lang="en-US" dirty="0"/>
              <a:t> restaurant in New Delhi city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7740" y="2325687"/>
            <a:ext cx="7237927" cy="3943350"/>
          </a:xfrm>
        </p:spPr>
      </p:pic>
    </p:spTree>
    <p:extLst>
      <p:ext uri="{BB962C8B-B14F-4D97-AF65-F5344CB8AC3E}">
        <p14:creationId xmlns:p14="http://schemas.microsoft.com/office/powerpoint/2010/main" val="996973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Transformation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937" y="2176531"/>
            <a:ext cx="10206439" cy="2343954"/>
          </a:xfrm>
        </p:spPr>
      </p:pic>
    </p:spTree>
    <p:extLst>
      <p:ext uri="{BB962C8B-B14F-4D97-AF65-F5344CB8AC3E}">
        <p14:creationId xmlns:p14="http://schemas.microsoft.com/office/powerpoint/2010/main" val="2067936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Foursquare API 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6981" y="2084831"/>
            <a:ext cx="8680360" cy="3916723"/>
          </a:xfrm>
        </p:spPr>
      </p:pic>
    </p:spTree>
    <p:extLst>
      <p:ext uri="{BB962C8B-B14F-4D97-AF65-F5344CB8AC3E}">
        <p14:creationId xmlns:p14="http://schemas.microsoft.com/office/powerpoint/2010/main" val="90574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Map after Foursquare API definition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8307" y="2084832"/>
            <a:ext cx="9435893" cy="4315968"/>
          </a:xfrm>
        </p:spPr>
      </p:pic>
    </p:spTree>
    <p:extLst>
      <p:ext uri="{BB962C8B-B14F-4D97-AF65-F5344CB8AC3E}">
        <p14:creationId xmlns:p14="http://schemas.microsoft.com/office/powerpoint/2010/main" val="1108682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976" y="2285228"/>
            <a:ext cx="9720072" cy="1499616"/>
          </a:xfrm>
        </p:spPr>
        <p:txBody>
          <a:bodyPr/>
          <a:lstStyle/>
          <a:p>
            <a:r>
              <a:rPr lang="en-US" i="1" dirty="0" smtClean="0">
                <a:solidFill>
                  <a:srgbClr val="FF0000"/>
                </a:solidFill>
              </a:rPr>
              <a:t>Thanks for Watching my presentation</a:t>
            </a:r>
            <a:br>
              <a:rPr lang="en-US" i="1" dirty="0" smtClean="0">
                <a:solidFill>
                  <a:srgbClr val="FF0000"/>
                </a:solidFill>
              </a:rPr>
            </a:br>
            <a:r>
              <a:rPr lang="en-US" i="1" dirty="0" smtClean="0">
                <a:solidFill>
                  <a:srgbClr val="FF0000"/>
                </a:solidFill>
              </a:rPr>
              <a:t>                All the best for you </a:t>
            </a:r>
            <a:endParaRPr lang="en-US" i="1" dirty="0">
              <a:solidFill>
                <a:srgbClr val="FF0000"/>
              </a:solidFill>
            </a:endParaRPr>
          </a:p>
        </p:txBody>
      </p:sp>
    </p:spTree>
    <p:extLst>
      <p:ext uri="{BB962C8B-B14F-4D97-AF65-F5344CB8AC3E}">
        <p14:creationId xmlns:p14="http://schemas.microsoft.com/office/powerpoint/2010/main" val="3794635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024128" y="1777285"/>
            <a:ext cx="9720073" cy="4532075"/>
          </a:xfrm>
        </p:spPr>
        <p:txBody>
          <a:bodyPr>
            <a:normAutofit fontScale="55000" lnSpcReduction="20000"/>
          </a:bodyPr>
          <a:lstStyle/>
          <a:p>
            <a:r>
              <a:rPr lang="en-US" dirty="0"/>
              <a:t>New Delhi is the capital city of India. It is a part of the city of Delhi’s 11 districts. The city itself has a population of 257,803. However, the much larger metro area has a population that exceeds 26 million.</a:t>
            </a:r>
          </a:p>
          <a:p>
            <a:r>
              <a:rPr lang="en-US" dirty="0"/>
              <a:t>New Delhi are used interchangeably to refer to the National Capital Territory of Delhi (NCT), these are two distinct entities, with New Delhi forming a small part of Delhi. The National Capital Region is a much larger entity comprising the entire NCT along with adjoining districts in neighboring states.</a:t>
            </a:r>
          </a:p>
          <a:p>
            <a:r>
              <a:rPr lang="en-US" dirty="0"/>
              <a:t>The official language of New Delhi and the one that is most widely spoken is Hindi. However, English is also spoken as a formal language within businesses and government agencies. Over last decades it is continuously grow because of the city’s important role in government and commercial business.</a:t>
            </a:r>
          </a:p>
          <a:p>
            <a:r>
              <a:rPr lang="en-US" dirty="0"/>
              <a:t>With its diverse culture, comes diverse food items. There are many restaurants in New Delhi City, each belonging to different categories like Chinese, Italian, and French etc. So as part of this project, we will list and visualize all major parts of New Delhi City.</a:t>
            </a:r>
          </a:p>
          <a:p>
            <a:r>
              <a:rPr lang="en-US" b="1" dirty="0"/>
              <a:t>Questions that can be asked using the above mentioned datasets</a:t>
            </a:r>
            <a:endParaRPr lang="en-US" dirty="0"/>
          </a:p>
          <a:p>
            <a:pPr lvl="0"/>
            <a:r>
              <a:rPr lang="en-US" dirty="0"/>
              <a:t>What is best location in New Delhi City for Chinese Cuisine?</a:t>
            </a:r>
          </a:p>
          <a:p>
            <a:pPr lvl="0"/>
            <a:r>
              <a:rPr lang="en-US" dirty="0"/>
              <a:t>Which areas have large number of Chinese Restaurant Market?</a:t>
            </a:r>
          </a:p>
          <a:p>
            <a:pPr lvl="0"/>
            <a:r>
              <a:rPr lang="en-US" dirty="0"/>
              <a:t>Which all areas have less number of restaurant?</a:t>
            </a:r>
          </a:p>
          <a:p>
            <a:pPr lvl="0"/>
            <a:r>
              <a:rPr lang="en-US" dirty="0"/>
              <a:t>Which is the best place to stay if I prefer Chinese Cuisine?</a:t>
            </a:r>
          </a:p>
          <a:p>
            <a:pPr lvl="0"/>
            <a:r>
              <a:rPr lang="en-US" dirty="0"/>
              <a:t>What places are have best restaurant in New Delhi?</a:t>
            </a:r>
          </a:p>
          <a:p>
            <a:r>
              <a:rPr lang="en-US" dirty="0"/>
              <a:t> </a:t>
            </a:r>
          </a:p>
          <a:p>
            <a:r>
              <a:rPr lang="en-US" dirty="0"/>
              <a:t>Most of people who visit New Delhi has this common questions in their minds so, in this project with help of the data I will be able to answer most of the recommended questions and this will appear in details in my notebook submission in week5 of the Capstone Project.</a:t>
            </a:r>
          </a:p>
          <a:p>
            <a:endParaRPr lang="en-US" dirty="0"/>
          </a:p>
        </p:txBody>
      </p:sp>
    </p:spTree>
    <p:extLst>
      <p:ext uri="{BB962C8B-B14F-4D97-AF65-F5344CB8AC3E}">
        <p14:creationId xmlns:p14="http://schemas.microsoft.com/office/powerpoint/2010/main" val="3776166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024643"/>
          </a:xfrm>
        </p:spPr>
        <p:txBody>
          <a:bodyPr/>
          <a:lstStyle/>
          <a:p>
            <a:r>
              <a:rPr lang="en-US" dirty="0" smtClean="0"/>
              <a:t>Importing libraries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7127" y="1906073"/>
            <a:ext cx="10010261" cy="4018209"/>
          </a:xfrm>
        </p:spPr>
      </p:pic>
    </p:spTree>
    <p:extLst>
      <p:ext uri="{BB962C8B-B14F-4D97-AF65-F5344CB8AC3E}">
        <p14:creationId xmlns:p14="http://schemas.microsoft.com/office/powerpoint/2010/main" val="2290333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Data from .CSV file from the hosted website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55" y="2343956"/>
            <a:ext cx="10229045" cy="3825024"/>
          </a:xfrm>
        </p:spPr>
      </p:pic>
    </p:spTree>
    <p:extLst>
      <p:ext uri="{BB962C8B-B14F-4D97-AF65-F5344CB8AC3E}">
        <p14:creationId xmlns:p14="http://schemas.microsoft.com/office/powerpoint/2010/main" val="1184010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2446986"/>
            <a:ext cx="9420637" cy="3438659"/>
          </a:xfrm>
        </p:spPr>
      </p:pic>
    </p:spTree>
    <p:extLst>
      <p:ext uri="{BB962C8B-B14F-4D97-AF65-F5344CB8AC3E}">
        <p14:creationId xmlns:p14="http://schemas.microsoft.com/office/powerpoint/2010/main" val="2103318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Map to show the </a:t>
            </a:r>
            <a:r>
              <a:rPr lang="en-US" dirty="0" err="1" smtClean="0"/>
              <a:t>resturarnt</a:t>
            </a:r>
            <a:r>
              <a:rPr lang="en-US" dirty="0" smtClean="0"/>
              <a:t> </a:t>
            </a:r>
            <a:r>
              <a:rPr lang="en-US" dirty="0" err="1" smtClean="0"/>
              <a:t>Clustring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185" y="2084831"/>
            <a:ext cx="10805375" cy="4625061"/>
          </a:xfrm>
        </p:spPr>
      </p:pic>
    </p:spTree>
    <p:extLst>
      <p:ext uri="{BB962C8B-B14F-4D97-AF65-F5344CB8AC3E}">
        <p14:creationId xmlns:p14="http://schemas.microsoft.com/office/powerpoint/2010/main" val="1350115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matplotlip</a:t>
            </a:r>
            <a:r>
              <a:rPr lang="en-US" dirty="0" smtClean="0"/>
              <a:t> to visualize and analyze data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4407" y="1815921"/>
            <a:ext cx="8435662" cy="4404575"/>
          </a:xfrm>
        </p:spPr>
      </p:pic>
    </p:spTree>
    <p:extLst>
      <p:ext uri="{BB962C8B-B14F-4D97-AF65-F5344CB8AC3E}">
        <p14:creationId xmlns:p14="http://schemas.microsoft.com/office/powerpoint/2010/main" val="2934520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Matplotlip</a:t>
            </a:r>
            <a:r>
              <a:rPr lang="en-US" dirty="0" smtClean="0"/>
              <a:t> plotting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5770" y="2084832"/>
            <a:ext cx="7946264" cy="4223893"/>
          </a:xfrm>
        </p:spPr>
      </p:pic>
    </p:spTree>
    <p:extLst>
      <p:ext uri="{BB962C8B-B14F-4D97-AF65-F5344CB8AC3E}">
        <p14:creationId xmlns:p14="http://schemas.microsoft.com/office/powerpoint/2010/main" val="2645535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highest number of restaurant present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4861" y="2286000"/>
            <a:ext cx="7765961" cy="4022725"/>
          </a:xfrm>
        </p:spPr>
      </p:pic>
    </p:spTree>
    <p:extLst>
      <p:ext uri="{BB962C8B-B14F-4D97-AF65-F5344CB8AC3E}">
        <p14:creationId xmlns:p14="http://schemas.microsoft.com/office/powerpoint/2010/main" val="30050056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21</TotalTime>
  <Words>357</Words>
  <Application>Microsoft Office PowerPoint</Application>
  <PresentationFormat>Widescreen</PresentationFormat>
  <Paragraphs>29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Tw Cen MT</vt:lpstr>
      <vt:lpstr>Tw Cen MT Condensed</vt:lpstr>
      <vt:lpstr>Wingdings 3</vt:lpstr>
      <vt:lpstr>Integral</vt:lpstr>
      <vt:lpstr>Capstone Project - The Battle of Neighborhoods </vt:lpstr>
      <vt:lpstr>Introduction</vt:lpstr>
      <vt:lpstr>Importing libraries </vt:lpstr>
      <vt:lpstr>Reading Data from .CSV file from the hosted website</vt:lpstr>
      <vt:lpstr>Data Cleaning</vt:lpstr>
      <vt:lpstr>Creating Map to show the resturarnt Clustring</vt:lpstr>
      <vt:lpstr>Using matplotlip to visualize and analyze data</vt:lpstr>
      <vt:lpstr>Matplotlip plotting</vt:lpstr>
      <vt:lpstr>The highest number of restaurant present </vt:lpstr>
      <vt:lpstr>The lowest number of resturants areas</vt:lpstr>
      <vt:lpstr>The best places for Chinese restaurant in New Delhi city</vt:lpstr>
      <vt:lpstr>The best Locality for chinese restaurant in New Delhi city</vt:lpstr>
      <vt:lpstr>Data Transformation</vt:lpstr>
      <vt:lpstr>Define Foursquare API Data</vt:lpstr>
      <vt:lpstr>Creating Map after Foursquare API definition </vt:lpstr>
      <vt:lpstr>Thanks for Watching my presentation                 All the best for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Mohsen</dc:creator>
  <cp:lastModifiedBy>Mohsen</cp:lastModifiedBy>
  <cp:revision>3</cp:revision>
  <dcterms:created xsi:type="dcterms:W3CDTF">2020-08-16T01:19:25Z</dcterms:created>
  <dcterms:modified xsi:type="dcterms:W3CDTF">2020-08-16T01:41:07Z</dcterms:modified>
</cp:coreProperties>
</file>