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Ri5Pdo2V4zUUbB0Ivci9jNiMV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505bd465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b505bd4658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505bd465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b505bd4658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mailto:mohsenrahimi800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27" y="2594284"/>
            <a:ext cx="1380744" cy="276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390" y="3553097"/>
            <a:ext cx="4080611" cy="33049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992777" y="1489167"/>
            <a:ext cx="7145383" cy="3762102"/>
          </a:xfrm>
          <a:prstGeom prst="rect">
            <a:avLst/>
          </a:prstGeom>
          <a:solidFill>
            <a:srgbClr val="E6F4F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2483576"/>
            <a:ext cx="9144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عنوان ارائه: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پروژه RL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استاد درس: دکتر </a:t>
            </a:r>
            <a:r>
              <a:rPr lang="fa-I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عبدی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گرد آورندگان: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محسن رحیمی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flipH="1" rot="10800000">
            <a:off x="8033657" y="1489167"/>
            <a:ext cx="13063" cy="2573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992777" y="1593669"/>
            <a:ext cx="71453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1084217" y="1489167"/>
            <a:ext cx="0" cy="37621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992777" y="5146766"/>
            <a:ext cx="4310743" cy="130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28533" l="61873" r="17223" t="57487"/>
          <a:stretch/>
        </p:blipFill>
        <p:spPr>
          <a:xfrm>
            <a:off x="0" y="53635"/>
            <a:ext cx="1841862" cy="69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هدف پروژه</a:t>
            </a:r>
            <a:r>
              <a:rPr b="1" lang="fa-IR" sz="3200"/>
              <a:t>؟</a:t>
            </a:r>
            <a:endParaRPr b="1" sz="3200"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3" name="Google Shape;103;p2"/>
          <p:cNvSpPr/>
          <p:nvPr>
            <p:ph idx="1" type="body"/>
          </p:nvPr>
        </p:nvSpPr>
        <p:spPr>
          <a:xfrm>
            <a:off x="628650" y="1469176"/>
            <a:ext cx="7886700" cy="15492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Noto Sans Symbols"/>
              <a:buChar char="✔"/>
            </a:pPr>
            <a:r>
              <a:rPr lang="fa-IR" sz="1800"/>
              <a:t>در این پروژه هدف پیاده سازی بازی Lander Lunar به کمک کتابخانه gym است.</a:t>
            </a:r>
            <a:endParaRPr sz="1800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</a:pPr>
            <a:r>
              <a:rPr lang="fa-IR" sz="1800"/>
              <a:t>کتابخانه gym محیط بازی را فراهم و شبیه سازی میکند و هدف این است که سفینه فضایی را میان دو نقطه خواسته شده فرود بیاوریم.</a:t>
            </a:r>
            <a:endParaRPr sz="1800"/>
          </a:p>
          <a:p>
            <a:pPr indent="-101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744125" y="323117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روش پیاده سازی</a:t>
            </a:r>
            <a:endParaRPr b="1" sz="3200"/>
          </a:p>
        </p:txBody>
      </p:sp>
      <p:sp>
        <p:nvSpPr>
          <p:cNvPr id="105" name="Google Shape;105;p2"/>
          <p:cNvSpPr/>
          <p:nvPr>
            <p:ph idx="1" type="body"/>
          </p:nvPr>
        </p:nvSpPr>
        <p:spPr>
          <a:xfrm>
            <a:off x="744125" y="4556876"/>
            <a:ext cx="7886700" cy="15492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Noto Sans Symbols"/>
              <a:buChar char="✔"/>
            </a:pPr>
            <a:r>
              <a:rPr lang="fa-IR" sz="1800"/>
              <a:t>کتابخانه gym از محیط state را در اختیار ما قرار میدهد که طبق Q table که توسط الگوریتم Q learning، تا جد خوبی train شده است،‌ عمل بعدی را میگوید.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505bd4658_0_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؟actions</a:t>
            </a:r>
            <a:endParaRPr b="1" sz="3200"/>
          </a:p>
        </p:txBody>
      </p:sp>
      <p:sp>
        <p:nvSpPr>
          <p:cNvPr id="111" name="Google Shape;111;g2b505bd4658_0_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12" name="Google Shape;112;g2b505bd4658_0_3"/>
          <p:cNvSpPr/>
          <p:nvPr>
            <p:ph idx="1" type="body"/>
          </p:nvPr>
        </p:nvSpPr>
        <p:spPr>
          <a:xfrm>
            <a:off x="628650" y="1469176"/>
            <a:ext cx="7886700" cy="15492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Noto Sans Symbols"/>
              <a:buChar char="✔"/>
            </a:pPr>
            <a:r>
              <a:rPr lang="fa-IR" sz="1800"/>
              <a:t>در این پروژه actions مجموعه ای از اعداد ۰ تا ۳ هست که هر کدام به ترتیب به معنی هیچ کاری نکردن،‌ موتور سمت چپ،‌ موتور سمت راست،‌ موتور اصلی (پایینی)</a:t>
            </a:r>
            <a:endParaRPr sz="1800"/>
          </a:p>
          <a:p>
            <a:pPr indent="-101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3" name="Google Shape;113;g2b505bd4658_0_3"/>
          <p:cNvSpPr txBox="1"/>
          <p:nvPr>
            <p:ph type="title"/>
          </p:nvPr>
        </p:nvSpPr>
        <p:spPr>
          <a:xfrm>
            <a:off x="744125" y="323117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؟state</a:t>
            </a:r>
            <a:endParaRPr b="1" sz="3200"/>
          </a:p>
        </p:txBody>
      </p:sp>
      <p:sp>
        <p:nvSpPr>
          <p:cNvPr id="114" name="Google Shape;114;g2b505bd4658_0_3"/>
          <p:cNvSpPr/>
          <p:nvPr>
            <p:ph idx="1" type="body"/>
          </p:nvPr>
        </p:nvSpPr>
        <p:spPr>
          <a:xfrm>
            <a:off x="744125" y="4556876"/>
            <a:ext cx="7886700" cy="15492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Noto Sans Symbols"/>
              <a:buChar char="✔"/>
            </a:pPr>
            <a:r>
              <a:rPr lang="fa-IR" sz="2000"/>
              <a:t>در این پروژه state یک تاپل ۸ تایی است که به ترتیب مختصات افقی و عمودی، سرعت افقی و عمودی،‌ زاویه نسبت به افق،‌ سرعت زاویه ای و دو متغیر boolean که شرایط نهایی را مشخص میکند.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05bd4658_0_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فایل اصلی</a:t>
            </a:r>
            <a:endParaRPr b="1" sz="3200"/>
          </a:p>
        </p:txBody>
      </p:sp>
      <p:sp>
        <p:nvSpPr>
          <p:cNvPr id="120" name="Google Shape;120;g2b505bd4658_0_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1" name="Google Shape;121;g2b505bd4658_0_11"/>
          <p:cNvSpPr/>
          <p:nvPr>
            <p:ph idx="1" type="body"/>
          </p:nvPr>
        </p:nvSpPr>
        <p:spPr>
          <a:xfrm>
            <a:off x="628650" y="1469175"/>
            <a:ext cx="7886700" cy="13257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1455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Char char="✔"/>
            </a:pPr>
            <a:r>
              <a:rPr lang="fa-IR" sz="1800"/>
              <a:t>قسمت اصلی فایل مشخص شده که اگر آرگومان ورودی توسط کاربر train بود توسط یک environment بدون سر (headless) می تواند agent را به خوبی آموزش دهد.</a:t>
            </a:r>
            <a:endParaRPr sz="1800"/>
          </a:p>
          <a:p>
            <a:pPr indent="-211455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fa-IR" sz="1800"/>
              <a:t>اگر در آرگومان test وارد شود. این بار به صورت گرافیکی در pygame بازی Lander Lunar اجرا شده و با کمک جدول Qtable در محیط بازی agent را کنترل می کند.</a:t>
            </a:r>
            <a:endParaRPr sz="1800"/>
          </a:p>
          <a:p>
            <a:pPr indent="-101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2" name="Google Shape;122;g2b505bd4658_0_11"/>
          <p:cNvSpPr txBox="1"/>
          <p:nvPr>
            <p:ph type="title"/>
          </p:nvPr>
        </p:nvSpPr>
        <p:spPr>
          <a:xfrm>
            <a:off x="744125" y="279487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fa-IR" sz="3200"/>
              <a:t>الگوریتم</a:t>
            </a:r>
            <a:endParaRPr b="1" sz="3200"/>
          </a:p>
        </p:txBody>
      </p:sp>
      <p:sp>
        <p:nvSpPr>
          <p:cNvPr id="123" name="Google Shape;123;g2b505bd4658_0_11"/>
          <p:cNvSpPr/>
          <p:nvPr>
            <p:ph idx="1" type="body"/>
          </p:nvPr>
        </p:nvSpPr>
        <p:spPr>
          <a:xfrm>
            <a:off x="744125" y="4120575"/>
            <a:ext cx="7886700" cy="2235900"/>
          </a:xfrm>
          <a:prstGeom prst="roundRect">
            <a:avLst>
              <a:gd fmla="val 16667" name="adj"/>
            </a:avLst>
          </a:prstGeom>
          <a:solidFill>
            <a:srgbClr val="E6F4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Noto Sans Symbols"/>
              <a:buChar char="✔"/>
            </a:pPr>
            <a:r>
              <a:rPr lang="fa-IR" sz="2000"/>
              <a:t>در این پروژه برای train از الگوریتم QLearning استفاده شده است.</a:t>
            </a:r>
            <a:endParaRPr sz="2000"/>
          </a:p>
          <a:p>
            <a:pPr indent="-2413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✔"/>
            </a:pPr>
            <a:r>
              <a:rPr lang="fa-IR" sz="2000"/>
              <a:t>الگوریتم Q-learning یک الگوریتم یادگیری تقویتی است که به مدل RL کمک می‌کند تا بهترین عمل را در هر وضعیت انتخاب کند. این الگوریتم با استفاده از جایزه‌ها و تخمین‌هایی که از عملکرد مدل در محیط دریافت می‌کند، ماتریس Q-value را به‌روزرسانی می‌کند. هدف آن یافتن Policy بهینه‌ای است که مدل را به حرکت در محیط باعث کسب بیشترین جایزه می‌کند</a:t>
            </a:r>
            <a:endParaRPr sz="200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3644537" y="1488416"/>
            <a:ext cx="5047162" cy="1489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None/>
            </a:pPr>
            <a:r>
              <a:rPr b="1" lang="fa-IR" sz="3200">
                <a:solidFill>
                  <a:srgbClr val="1E4E79"/>
                </a:solidFill>
              </a:rPr>
              <a:t>با تشکر از حسن توجه شما</a:t>
            </a:r>
            <a:endParaRPr b="1" sz="3200">
              <a:solidFill>
                <a:srgbClr val="1E4E79"/>
              </a:solidFill>
            </a:endParaRPr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>
              <a:solidFill>
                <a:srgbClr val="1E4E79"/>
              </a:solidFill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78330"/>
            <a:ext cx="3879669" cy="387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3879669" y="5499463"/>
            <a:ext cx="425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mohsenrahimi8001@gmail.com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2023-12-29T21:40:53Z</dcterms:created>
  <dc:creator>Aidin</dc:creator>
</cp:coreProperties>
</file>