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5CE2-0F32-93D6-0C8C-DF6C4CCE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B23BD-C625-5856-E6FA-4D3B5C014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BB2C-7140-309F-014F-920DA6C4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063D-2F85-E4C2-72C0-802398F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1AF8-00CE-9893-2DCB-ACACE143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2F1F-6BF1-8772-A772-39EF2ADF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3EF6C-01ED-427D-6A9B-7CCD0C82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A11A-8C21-AC6B-9078-E7D5954E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11B0-6129-4D81-98BB-07C79354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0EE4-F861-42E4-195D-8C01C0F9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A641-AE00-82F6-ABCF-DC7FDCB2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DFF72-1DB5-E68A-ABFF-54E14E2C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7FE6-39CC-D4CF-EFC4-BAD6ABBD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9FAD-ED99-9B59-552F-E203920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060A-1A6A-17CD-7A7A-4ABB98E1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46B9-D72B-985F-47D9-2FA8A95A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33F2-5A23-1269-7573-ECF62378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235-D418-4617-BD8C-F36799A7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E1F2-F8CA-06FC-3831-755AEF0B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B79C-1AFD-6B70-E32B-B2F78DDE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D9B5-DF01-B134-41DD-3168840E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8E64-DF33-17D6-847B-D869418B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BEFD-C7A5-2347-3E90-48890076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ACEA0-ED12-27A0-3C61-AFD626BB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9661-E497-CD3F-3012-484FCEA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DB5B-128D-B192-3960-A76AB453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F519-141E-BEF8-F48C-8DB908DC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2B091-6581-3463-5814-1A42795D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8C95E-2A70-7232-4C8A-B047FC55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3BD1-89B2-B689-1F27-2E8F29A2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00FFD-9F27-801B-1AFF-23F8D173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B101-FFC7-3DA7-AF52-D0358302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C464-070B-E11E-C246-88FA9F14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4CC5-9DBF-FFF5-DFCA-F55AA523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65C88-EF02-47C0-9B02-6A7F97CDE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5F690-8415-AC0F-B0C9-C71A28121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234AF-4ADC-6411-C699-D57C8D0D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BAC9C-99B1-3A71-C8E0-7C86945D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4B5C5-1B23-0131-E915-027392E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124-86EC-A77F-5975-C31F72A1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ADB71-2E05-D97A-E076-0ADA41CB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B5A10-5E96-BDC5-35E0-62FEEBE0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585BB-BC05-3FD9-8688-16A4C7DC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683D-D741-1483-F860-59058889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1A719-DB9C-6D75-EB01-085A379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ED14-D7D5-5EB7-73E9-BA2561D8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C96D-74D8-8B6F-0ABF-5FF62743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7FDB-28DF-76C1-A7C2-FF604B8F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C43ED-E104-1E78-6BE0-9EAE1571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5C3A1-AFB7-ED90-C3A9-664CB1B5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B71F-9CA9-E0AF-AD05-2AFF5314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A0AC-A3EE-B232-5C3A-D502519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E89-D095-6A6F-0648-B39A93A0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DDB1F-746E-4135-60FD-64BB841D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7F298-CB19-9006-BF1F-FF2AB07B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B245-F23A-ACC1-81F4-960A61D9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FD12-7312-264F-6A01-AD62A2E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069A-CAF7-39A6-A456-8B01E3A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D9FC-3038-7CD5-3A7F-378A6258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28CC-FB5C-6F74-05E7-381043412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2380-B2FE-7024-540C-BE6E53398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AE32-BB5A-4328-9374-F701E799FC1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97B6-9A26-3CF5-D084-B34BD334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CBDA-DEB4-B7EF-985E-EC4CE030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CB6A-22C7-4CC3-8708-F64A6F03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C57996-003B-8871-BADF-356066E2E329}"/>
              </a:ext>
            </a:extLst>
          </p:cNvPr>
          <p:cNvSpPr/>
          <p:nvPr/>
        </p:nvSpPr>
        <p:spPr>
          <a:xfrm>
            <a:off x="1381850" y="1312733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483EB9-197B-C10D-63A3-F29446ABBBD0}"/>
              </a:ext>
            </a:extLst>
          </p:cNvPr>
          <p:cNvSpPr/>
          <p:nvPr/>
        </p:nvSpPr>
        <p:spPr>
          <a:xfrm>
            <a:off x="1376725" y="2351853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513996-5960-D5AC-A68A-3FAE88753264}"/>
              </a:ext>
            </a:extLst>
          </p:cNvPr>
          <p:cNvSpPr/>
          <p:nvPr/>
        </p:nvSpPr>
        <p:spPr>
          <a:xfrm>
            <a:off x="1376725" y="3390975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DC883B3-2EAE-047C-C6ED-EDDBDB1E3CF2}"/>
                  </a:ext>
                </a:extLst>
              </p:cNvPr>
              <p:cNvSpPr/>
              <p:nvPr/>
            </p:nvSpPr>
            <p:spPr>
              <a:xfrm>
                <a:off x="3724186" y="1986093"/>
                <a:ext cx="1645920" cy="164592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DC883B3-2EAE-047C-C6ED-EDDBDB1E3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86" y="1986093"/>
                <a:ext cx="1645920" cy="16459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36434B-E114-CA41-613A-A904FEE8B356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2296250" y="1769933"/>
            <a:ext cx="1668975" cy="4571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44DC8B-D9DE-6415-A8D1-78E2572901A2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2291125" y="3390974"/>
            <a:ext cx="1674100" cy="45720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30A7A-FA50-0C22-50CE-E216F5142C1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291125" y="2809053"/>
            <a:ext cx="143306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0D8C76-B869-330F-AEB3-E2B372BBD78D}"/>
              </a:ext>
            </a:extLst>
          </p:cNvPr>
          <p:cNvSpPr/>
          <p:nvPr/>
        </p:nvSpPr>
        <p:spPr>
          <a:xfrm>
            <a:off x="5799334" y="1998532"/>
            <a:ext cx="1645920" cy="16459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872EF6-B162-5D6E-D7F4-FEA3CC970D70}"/>
              </a:ext>
            </a:extLst>
          </p:cNvPr>
          <p:cNvSpPr/>
          <p:nvPr/>
        </p:nvSpPr>
        <p:spPr>
          <a:xfrm>
            <a:off x="7874482" y="1999888"/>
            <a:ext cx="1645920" cy="164592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452C54-1A16-DDA5-8265-C5DAB6B5B4DE}"/>
              </a:ext>
            </a:extLst>
          </p:cNvPr>
          <p:cNvSpPr txBox="1"/>
          <p:nvPr/>
        </p:nvSpPr>
        <p:spPr>
          <a:xfrm rot="899401">
            <a:off x="2649212" y="1753448"/>
            <a:ext cx="1323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W0 = bias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14419E-2AD3-297B-0BBA-9BC90E4BB0C1}"/>
              </a:ext>
            </a:extLst>
          </p:cNvPr>
          <p:cNvSpPr txBox="1"/>
          <p:nvPr/>
        </p:nvSpPr>
        <p:spPr>
          <a:xfrm>
            <a:off x="2641861" y="2501275"/>
            <a:ext cx="1323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0BA646-16CE-7E4E-6726-3544D0510836}"/>
              </a:ext>
            </a:extLst>
          </p:cNvPr>
          <p:cNvSpPr txBox="1"/>
          <p:nvPr/>
        </p:nvSpPr>
        <p:spPr>
          <a:xfrm rot="20632501">
            <a:off x="2633616" y="3254600"/>
            <a:ext cx="1323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A07C22-DC48-0F90-28A2-EBA8D960D1D6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>
            <a:off x="5370106" y="2809053"/>
            <a:ext cx="429228" cy="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58A67-50E0-EC71-31B7-F3A38C04A5CC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>
            <a:off x="7445254" y="2821492"/>
            <a:ext cx="429228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7E5588-5EF9-A869-F88C-5D60900224FB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9520402" y="2822848"/>
            <a:ext cx="42976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0F9909-EB3A-172D-BFFB-19F87BC82DA8}"/>
              </a:ext>
            </a:extLst>
          </p:cNvPr>
          <p:cNvSpPr txBox="1"/>
          <p:nvPr/>
        </p:nvSpPr>
        <p:spPr>
          <a:xfrm>
            <a:off x="9844386" y="2624386"/>
            <a:ext cx="211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Label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30248E-0C74-5D3C-81B4-CCAEBEF339C9}"/>
              </a:ext>
            </a:extLst>
          </p:cNvPr>
          <p:cNvSpPr txBox="1"/>
          <p:nvPr/>
        </p:nvSpPr>
        <p:spPr>
          <a:xfrm>
            <a:off x="6096000" y="3005043"/>
            <a:ext cx="1233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76EC88-8D0C-3806-D18F-8C01257875E9}"/>
              </a:ext>
            </a:extLst>
          </p:cNvPr>
          <p:cNvSpPr txBox="1"/>
          <p:nvPr/>
        </p:nvSpPr>
        <p:spPr>
          <a:xfrm>
            <a:off x="5601399" y="3643096"/>
            <a:ext cx="261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Activation Functions: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7801D7-AF9A-E057-B787-14C0EA66FB2D}"/>
              </a:ext>
            </a:extLst>
          </p:cNvPr>
          <p:cNvSpPr txBox="1"/>
          <p:nvPr/>
        </p:nvSpPr>
        <p:spPr>
          <a:xfrm>
            <a:off x="7911977" y="3012782"/>
            <a:ext cx="2028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 for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(+) Class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6D272-2C86-5C83-2D8A-5499DE5EC3DE}"/>
              </a:ext>
            </a:extLst>
          </p:cNvPr>
          <p:cNvSpPr txBox="1"/>
          <p:nvPr/>
        </p:nvSpPr>
        <p:spPr>
          <a:xfrm>
            <a:off x="1376725" y="4630868"/>
            <a:ext cx="26169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Mohsen Ebadpour</a:t>
            </a:r>
          </a:p>
        </p:txBody>
      </p:sp>
    </p:spTree>
    <p:extLst>
      <p:ext uri="{BB962C8B-B14F-4D97-AF65-F5344CB8AC3E}">
        <p14:creationId xmlns:p14="http://schemas.microsoft.com/office/powerpoint/2010/main" val="34174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C57996-003B-8871-BADF-356066E2E329}"/>
              </a:ext>
            </a:extLst>
          </p:cNvPr>
          <p:cNvSpPr/>
          <p:nvPr/>
        </p:nvSpPr>
        <p:spPr>
          <a:xfrm>
            <a:off x="1487893" y="377611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483EB9-197B-C10D-63A3-F29446ABBBD0}"/>
              </a:ext>
            </a:extLst>
          </p:cNvPr>
          <p:cNvSpPr/>
          <p:nvPr/>
        </p:nvSpPr>
        <p:spPr>
          <a:xfrm>
            <a:off x="1490772" y="1374839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513996-5960-D5AC-A68A-3FAE88753264}"/>
              </a:ext>
            </a:extLst>
          </p:cNvPr>
          <p:cNvSpPr/>
          <p:nvPr/>
        </p:nvSpPr>
        <p:spPr>
          <a:xfrm>
            <a:off x="1487893" y="2372067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DC883B3-2EAE-047C-C6ED-EDDBDB1E3CF2}"/>
                  </a:ext>
                </a:extLst>
              </p:cNvPr>
              <p:cNvSpPr/>
              <p:nvPr/>
            </p:nvSpPr>
            <p:spPr>
              <a:xfrm>
                <a:off x="3724186" y="2430710"/>
                <a:ext cx="1645920" cy="164592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DC883B3-2EAE-047C-C6ED-EDDBDB1E3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86" y="2430710"/>
                <a:ext cx="1645920" cy="16459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36434B-E114-CA41-613A-A904FEE8B356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2402293" y="834811"/>
            <a:ext cx="2144853" cy="15958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44DC8B-D9DE-6415-A8D1-78E2572901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402293" y="2829267"/>
            <a:ext cx="1321893" cy="42440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30A7A-FA50-0C22-50CE-E216F5142C17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2405172" y="1832039"/>
            <a:ext cx="1560053" cy="83971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0D8C76-B869-330F-AEB3-E2B372BBD78D}"/>
              </a:ext>
            </a:extLst>
          </p:cNvPr>
          <p:cNvSpPr/>
          <p:nvPr/>
        </p:nvSpPr>
        <p:spPr>
          <a:xfrm>
            <a:off x="5799334" y="2443149"/>
            <a:ext cx="1645920" cy="16459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872EF6-B162-5D6E-D7F4-FEA3CC970D70}"/>
              </a:ext>
            </a:extLst>
          </p:cNvPr>
          <p:cNvSpPr/>
          <p:nvPr/>
        </p:nvSpPr>
        <p:spPr>
          <a:xfrm>
            <a:off x="7874482" y="2444505"/>
            <a:ext cx="1645920" cy="164592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A07C22-DC48-0F90-28A2-EBA8D960D1D6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>
            <a:off x="5370106" y="3253670"/>
            <a:ext cx="429228" cy="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58A67-50E0-EC71-31B7-F3A38C04A5CC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>
            <a:off x="7445254" y="3266109"/>
            <a:ext cx="429228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7E5588-5EF9-A869-F88C-5D60900224FB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9520402" y="3267465"/>
            <a:ext cx="42976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0F9909-EB3A-172D-BFFB-19F87BC82DA8}"/>
              </a:ext>
            </a:extLst>
          </p:cNvPr>
          <p:cNvSpPr txBox="1"/>
          <p:nvPr/>
        </p:nvSpPr>
        <p:spPr>
          <a:xfrm>
            <a:off x="9844386" y="3069003"/>
            <a:ext cx="211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Label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30248E-0C74-5D3C-81B4-CCAEBEF339C9}"/>
              </a:ext>
            </a:extLst>
          </p:cNvPr>
          <p:cNvSpPr txBox="1"/>
          <p:nvPr/>
        </p:nvSpPr>
        <p:spPr>
          <a:xfrm>
            <a:off x="6096000" y="3449660"/>
            <a:ext cx="1233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76EC88-8D0C-3806-D18F-8C01257875E9}"/>
              </a:ext>
            </a:extLst>
          </p:cNvPr>
          <p:cNvSpPr txBox="1"/>
          <p:nvPr/>
        </p:nvSpPr>
        <p:spPr>
          <a:xfrm>
            <a:off x="5601399" y="4087713"/>
            <a:ext cx="261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Activation Functions: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7801D7-AF9A-E057-B787-14C0EA66FB2D}"/>
              </a:ext>
            </a:extLst>
          </p:cNvPr>
          <p:cNvSpPr txBox="1"/>
          <p:nvPr/>
        </p:nvSpPr>
        <p:spPr>
          <a:xfrm>
            <a:off x="7911977" y="3457399"/>
            <a:ext cx="2028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 for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(+) Class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6D272-2C86-5C83-2D8A-5499DE5EC3DE}"/>
              </a:ext>
            </a:extLst>
          </p:cNvPr>
          <p:cNvSpPr txBox="1"/>
          <p:nvPr/>
        </p:nvSpPr>
        <p:spPr>
          <a:xfrm>
            <a:off x="2558410" y="6016541"/>
            <a:ext cx="26169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Mohsen Ebadpour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B083FD0-630F-5787-88FF-DC8ACAA9AF48}"/>
                  </a:ext>
                </a:extLst>
              </p:cNvPr>
              <p:cNvSpPr/>
              <p:nvPr/>
            </p:nvSpPr>
            <p:spPr>
              <a:xfrm>
                <a:off x="1507697" y="3369295"/>
                <a:ext cx="914400" cy="9144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B083FD0-630F-5787-88FF-DC8ACAA9A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697" y="33692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6B6D0A-E17B-26C6-7F82-FD718A84371C}"/>
                  </a:ext>
                </a:extLst>
              </p:cNvPr>
              <p:cNvSpPr/>
              <p:nvPr/>
            </p:nvSpPr>
            <p:spPr>
              <a:xfrm>
                <a:off x="1487893" y="4366523"/>
                <a:ext cx="914400" cy="9144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6B6D0A-E17B-26C6-7F82-FD718A843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893" y="4366523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558304-C799-62F0-D9ED-F910B921D835}"/>
                  </a:ext>
                </a:extLst>
              </p:cNvPr>
              <p:cNvSpPr/>
              <p:nvPr/>
            </p:nvSpPr>
            <p:spPr>
              <a:xfrm>
                <a:off x="1507697" y="5363751"/>
                <a:ext cx="914400" cy="9144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558304-C799-62F0-D9ED-F910B921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697" y="5363751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B6DD4D-B430-3E61-376D-3604376397D5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 flipV="1">
            <a:off x="2422097" y="3253670"/>
            <a:ext cx="1302089" cy="57282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D777B1-EF47-115D-615D-C4939A5C8635}"/>
              </a:ext>
            </a:extLst>
          </p:cNvPr>
          <p:cNvCxnSpPr>
            <a:cxnSpLocks/>
            <a:stCxn id="21" idx="6"/>
            <a:endCxn id="10" idx="3"/>
          </p:cNvCxnSpPr>
          <p:nvPr/>
        </p:nvCxnSpPr>
        <p:spPr>
          <a:xfrm flipV="1">
            <a:off x="2402293" y="3835591"/>
            <a:ext cx="1562932" cy="9881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A1B98-CFE4-1A01-6C8C-4D3CF445C3B7}"/>
              </a:ext>
            </a:extLst>
          </p:cNvPr>
          <p:cNvCxnSpPr>
            <a:cxnSpLocks/>
            <a:stCxn id="27" idx="6"/>
            <a:endCxn id="10" idx="4"/>
          </p:cNvCxnSpPr>
          <p:nvPr/>
        </p:nvCxnSpPr>
        <p:spPr>
          <a:xfrm flipV="1">
            <a:off x="2422097" y="4076630"/>
            <a:ext cx="2125049" cy="174432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6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Ebadpoor</dc:creator>
  <cp:lastModifiedBy>Mohsen Ebadpoor</cp:lastModifiedBy>
  <cp:revision>2</cp:revision>
  <dcterms:created xsi:type="dcterms:W3CDTF">2022-03-20T03:59:18Z</dcterms:created>
  <dcterms:modified xsi:type="dcterms:W3CDTF">2022-03-20T14:28:44Z</dcterms:modified>
</cp:coreProperties>
</file>