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94" r:id="rId7"/>
    <p:sldId id="264" r:id="rId8"/>
    <p:sldId id="265" r:id="rId9"/>
    <p:sldId id="270" r:id="rId10"/>
    <p:sldId id="295" r:id="rId11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Barlow Condensed SemiBold" panose="00000706000000000000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F40E6A-9C2A-43E0-A358-EE0EAF644185}">
  <a:tblStyle styleId="{90F40E6A-9C2A-43E0-A358-EE0EAF64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FBDD8-A086-4937-BC94-FD9AA491F4F8}" type="doc">
      <dgm:prSet loTypeId="urn:microsoft.com/office/officeart/2005/8/layout/orgChart1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CA"/>
        </a:p>
      </dgm:t>
    </dgm:pt>
    <dgm:pt modelId="{3EE384DE-D64D-4A48-9AF8-BA5D5582C9FF}">
      <dgm:prSet phldrT="[Text]"/>
      <dgm:spPr/>
      <dgm:t>
        <a:bodyPr/>
        <a:lstStyle/>
        <a:p>
          <a:r>
            <a:rPr lang="en-CA" b="1" i="0"/>
            <a:t>SenecaSync Project</a:t>
          </a:r>
          <a:endParaRPr lang="en-CA"/>
        </a:p>
      </dgm:t>
    </dgm:pt>
    <dgm:pt modelId="{AF46E179-0A83-4FF6-8276-82C4AADEB089}" type="parTrans" cxnId="{9624063E-5BFA-4CCE-996D-206111DB589C}">
      <dgm:prSet/>
      <dgm:spPr/>
      <dgm:t>
        <a:bodyPr/>
        <a:lstStyle/>
        <a:p>
          <a:endParaRPr lang="en-CA"/>
        </a:p>
      </dgm:t>
    </dgm:pt>
    <dgm:pt modelId="{1DFAFC9F-1C2A-42B9-854E-BEEA3AC111B4}" type="sibTrans" cxnId="{9624063E-5BFA-4CCE-996D-206111DB589C}">
      <dgm:prSet/>
      <dgm:spPr/>
      <dgm:t>
        <a:bodyPr/>
        <a:lstStyle/>
        <a:p>
          <a:endParaRPr lang="en-CA"/>
        </a:p>
      </dgm:t>
    </dgm:pt>
    <dgm:pt modelId="{3605BF47-F049-466B-91A1-DEDAA4EF1763}">
      <dgm:prSet phldrT="[Text]"/>
      <dgm:spPr/>
      <dgm:t>
        <a:bodyPr/>
        <a:lstStyle/>
        <a:p>
          <a:r>
            <a:rPr lang="en-CA" b="1" i="0"/>
            <a:t>Project Initiation</a:t>
          </a:r>
          <a:r>
            <a:rPr lang="en-CA" b="0" i="0"/>
            <a:t> </a:t>
          </a:r>
          <a:endParaRPr lang="en-CA"/>
        </a:p>
      </dgm:t>
    </dgm:pt>
    <dgm:pt modelId="{4742DAC2-1BAB-40A3-A338-5DB46BA6F918}" type="parTrans" cxnId="{8B6EED62-580C-4DD7-A934-98E9A433B173}">
      <dgm:prSet/>
      <dgm:spPr/>
      <dgm:t>
        <a:bodyPr/>
        <a:lstStyle/>
        <a:p>
          <a:endParaRPr lang="en-CA"/>
        </a:p>
      </dgm:t>
    </dgm:pt>
    <dgm:pt modelId="{DD63F0A9-D1BB-4A5A-987B-6A460FD3BCC7}" type="sibTrans" cxnId="{8B6EED62-580C-4DD7-A934-98E9A433B173}">
      <dgm:prSet/>
      <dgm:spPr/>
      <dgm:t>
        <a:bodyPr/>
        <a:lstStyle/>
        <a:p>
          <a:endParaRPr lang="en-CA"/>
        </a:p>
      </dgm:t>
    </dgm:pt>
    <dgm:pt modelId="{76E50AF8-63C5-4C1E-A684-B6C8D31C68FE}">
      <dgm:prSet phldrT="[Text]"/>
      <dgm:spPr/>
      <dgm:t>
        <a:bodyPr/>
        <a:lstStyle/>
        <a:p>
          <a:r>
            <a:rPr lang="en-CA" b="1" i="0"/>
            <a:t>Requirement Gathering</a:t>
          </a:r>
          <a:r>
            <a:rPr lang="en-CA" b="0" i="0"/>
            <a:t> </a:t>
          </a:r>
          <a:endParaRPr lang="en-CA"/>
        </a:p>
      </dgm:t>
    </dgm:pt>
    <dgm:pt modelId="{17FBD363-C666-4077-A81A-19E2DA9F8864}" type="parTrans" cxnId="{7152418F-F0A2-4F9F-ABC1-9DC7C9765C18}">
      <dgm:prSet/>
      <dgm:spPr/>
      <dgm:t>
        <a:bodyPr/>
        <a:lstStyle/>
        <a:p>
          <a:endParaRPr lang="en-CA"/>
        </a:p>
      </dgm:t>
    </dgm:pt>
    <dgm:pt modelId="{91016F45-1A42-4D27-846D-B07EEECD82E4}" type="sibTrans" cxnId="{7152418F-F0A2-4F9F-ABC1-9DC7C9765C18}">
      <dgm:prSet/>
      <dgm:spPr/>
      <dgm:t>
        <a:bodyPr/>
        <a:lstStyle/>
        <a:p>
          <a:endParaRPr lang="en-CA"/>
        </a:p>
      </dgm:t>
    </dgm:pt>
    <dgm:pt modelId="{EAE30F0A-0AB4-46F0-8BF3-2228955E1E92}">
      <dgm:prSet phldrT="[Text]"/>
      <dgm:spPr/>
      <dgm:t>
        <a:bodyPr/>
        <a:lstStyle/>
        <a:p>
          <a:r>
            <a:rPr lang="en-CA" b="1" i="0"/>
            <a:t>Design</a:t>
          </a:r>
          <a:endParaRPr lang="en-CA"/>
        </a:p>
      </dgm:t>
    </dgm:pt>
    <dgm:pt modelId="{46919D70-A342-41F6-8A83-6A01DFFFFC52}" type="parTrans" cxnId="{49F5EB69-C025-4F56-A057-49B3C47F35B5}">
      <dgm:prSet/>
      <dgm:spPr/>
      <dgm:t>
        <a:bodyPr/>
        <a:lstStyle/>
        <a:p>
          <a:endParaRPr lang="en-CA"/>
        </a:p>
      </dgm:t>
    </dgm:pt>
    <dgm:pt modelId="{0621C531-549B-46C0-AC02-2B2A149379BA}" type="sibTrans" cxnId="{49F5EB69-C025-4F56-A057-49B3C47F35B5}">
      <dgm:prSet/>
      <dgm:spPr/>
      <dgm:t>
        <a:bodyPr/>
        <a:lstStyle/>
        <a:p>
          <a:endParaRPr lang="en-CA"/>
        </a:p>
      </dgm:t>
    </dgm:pt>
    <dgm:pt modelId="{AC5EC60B-D41F-44A3-B64B-4166AFE20F24}">
      <dgm:prSet phldrT="[Text]"/>
      <dgm:spPr/>
      <dgm:t>
        <a:bodyPr/>
        <a:lstStyle/>
        <a:p>
          <a:r>
            <a:rPr lang="en-CA" b="1" i="0"/>
            <a:t>Development</a:t>
          </a:r>
          <a:endParaRPr lang="en-CA"/>
        </a:p>
      </dgm:t>
    </dgm:pt>
    <dgm:pt modelId="{AD51DF94-608E-44E5-90F6-2921DAD9279A}" type="parTrans" cxnId="{C53C8EAE-5A6D-46AF-9D7F-F0D51DC1E138}">
      <dgm:prSet/>
      <dgm:spPr/>
      <dgm:t>
        <a:bodyPr/>
        <a:lstStyle/>
        <a:p>
          <a:endParaRPr lang="en-CA"/>
        </a:p>
      </dgm:t>
    </dgm:pt>
    <dgm:pt modelId="{92F83750-1DB8-4B3C-B9EC-5B56213704EC}" type="sibTrans" cxnId="{C53C8EAE-5A6D-46AF-9D7F-F0D51DC1E138}">
      <dgm:prSet/>
      <dgm:spPr/>
      <dgm:t>
        <a:bodyPr/>
        <a:lstStyle/>
        <a:p>
          <a:endParaRPr lang="en-CA"/>
        </a:p>
      </dgm:t>
    </dgm:pt>
    <dgm:pt modelId="{C512603E-A8BE-473E-8EB3-DB0F2E3EF510}">
      <dgm:prSet phldrT="[Text]"/>
      <dgm:spPr/>
      <dgm:t>
        <a:bodyPr/>
        <a:lstStyle/>
        <a:p>
          <a:r>
            <a:rPr lang="en-CA" b="1" i="0"/>
            <a:t>Testing</a:t>
          </a:r>
          <a:endParaRPr lang="en-CA"/>
        </a:p>
      </dgm:t>
    </dgm:pt>
    <dgm:pt modelId="{8170D435-1792-4D5D-94A9-A188C207E1D0}" type="parTrans" cxnId="{F5B5D6E7-E31D-406E-8705-EC7FCFD31700}">
      <dgm:prSet/>
      <dgm:spPr/>
      <dgm:t>
        <a:bodyPr/>
        <a:lstStyle/>
        <a:p>
          <a:endParaRPr lang="en-CA"/>
        </a:p>
      </dgm:t>
    </dgm:pt>
    <dgm:pt modelId="{F9C7E043-DE6A-4001-B2AD-51CBC4090186}" type="sibTrans" cxnId="{F5B5D6E7-E31D-406E-8705-EC7FCFD31700}">
      <dgm:prSet/>
      <dgm:spPr/>
      <dgm:t>
        <a:bodyPr/>
        <a:lstStyle/>
        <a:p>
          <a:endParaRPr lang="en-CA"/>
        </a:p>
      </dgm:t>
    </dgm:pt>
    <dgm:pt modelId="{8216A1FE-9A3B-4A48-8EEE-5B0C578C59BB}">
      <dgm:prSet phldrT="[Text]"/>
      <dgm:spPr/>
      <dgm:t>
        <a:bodyPr/>
        <a:lstStyle/>
        <a:p>
          <a:r>
            <a:rPr lang="en-CA" b="1" i="0"/>
            <a:t>Deployment</a:t>
          </a:r>
          <a:endParaRPr lang="en-CA"/>
        </a:p>
      </dgm:t>
    </dgm:pt>
    <dgm:pt modelId="{69F7A1EA-BFE4-4043-98BC-69B74E0839A3}" type="parTrans" cxnId="{F2448025-061D-4FEE-A92D-F6660EDD7F21}">
      <dgm:prSet/>
      <dgm:spPr/>
      <dgm:t>
        <a:bodyPr/>
        <a:lstStyle/>
        <a:p>
          <a:endParaRPr lang="en-CA"/>
        </a:p>
      </dgm:t>
    </dgm:pt>
    <dgm:pt modelId="{EAA1669A-75CD-4871-8E24-1E5C004A6047}" type="sibTrans" cxnId="{F2448025-061D-4FEE-A92D-F6660EDD7F21}">
      <dgm:prSet/>
      <dgm:spPr/>
      <dgm:t>
        <a:bodyPr/>
        <a:lstStyle/>
        <a:p>
          <a:endParaRPr lang="en-CA"/>
        </a:p>
      </dgm:t>
    </dgm:pt>
    <dgm:pt modelId="{53941A04-D4A2-4B78-A1FB-782F3E72D62F}">
      <dgm:prSet phldrT="[Text]"/>
      <dgm:spPr/>
      <dgm:t>
        <a:bodyPr/>
        <a:lstStyle/>
        <a:p>
          <a:r>
            <a:rPr lang="en-CA" b="1" i="0"/>
            <a:t>Marketing &amp; Outreach</a:t>
          </a:r>
          <a:r>
            <a:rPr lang="en-CA" b="0" i="0"/>
            <a:t> </a:t>
          </a:r>
          <a:endParaRPr lang="en-CA"/>
        </a:p>
      </dgm:t>
    </dgm:pt>
    <dgm:pt modelId="{DC751201-ED10-4E24-BCA4-414AA9F24CFC}" type="parTrans" cxnId="{794B750C-4F75-4DE0-A6B7-0583463CF093}">
      <dgm:prSet/>
      <dgm:spPr/>
      <dgm:t>
        <a:bodyPr/>
        <a:lstStyle/>
        <a:p>
          <a:endParaRPr lang="en-CA"/>
        </a:p>
      </dgm:t>
    </dgm:pt>
    <dgm:pt modelId="{047E0B7B-30EA-4999-9409-F9937845FE46}" type="sibTrans" cxnId="{794B750C-4F75-4DE0-A6B7-0583463CF093}">
      <dgm:prSet/>
      <dgm:spPr/>
      <dgm:t>
        <a:bodyPr/>
        <a:lstStyle/>
        <a:p>
          <a:endParaRPr lang="en-CA"/>
        </a:p>
      </dgm:t>
    </dgm:pt>
    <dgm:pt modelId="{01B63877-1F07-4ABA-8169-B5098FD20D7F}">
      <dgm:prSet phldrT="[Text]"/>
      <dgm:spPr/>
      <dgm:t>
        <a:bodyPr/>
        <a:lstStyle/>
        <a:p>
          <a:r>
            <a:rPr lang="en-CA" b="1" i="0"/>
            <a:t>Maintenance &amp; Support</a:t>
          </a:r>
          <a:r>
            <a:rPr lang="en-CA" b="0" i="0"/>
            <a:t> </a:t>
          </a:r>
          <a:endParaRPr lang="en-CA"/>
        </a:p>
      </dgm:t>
    </dgm:pt>
    <dgm:pt modelId="{F85625AF-2DAE-4645-9750-F5C1CD99E1AF}" type="parTrans" cxnId="{1DE8A579-6FC4-4D0F-9AFD-47FD05F7A700}">
      <dgm:prSet/>
      <dgm:spPr/>
      <dgm:t>
        <a:bodyPr/>
        <a:lstStyle/>
        <a:p>
          <a:endParaRPr lang="en-CA"/>
        </a:p>
      </dgm:t>
    </dgm:pt>
    <dgm:pt modelId="{F8543FFD-827D-49FA-8FA9-942602A17B06}" type="sibTrans" cxnId="{1DE8A579-6FC4-4D0F-9AFD-47FD05F7A700}">
      <dgm:prSet/>
      <dgm:spPr/>
      <dgm:t>
        <a:bodyPr/>
        <a:lstStyle/>
        <a:p>
          <a:endParaRPr lang="en-CA"/>
        </a:p>
      </dgm:t>
    </dgm:pt>
    <dgm:pt modelId="{ED3C62FE-0EE7-4601-99E1-589F52C81DCE}">
      <dgm:prSet/>
      <dgm:spPr/>
      <dgm:t>
        <a:bodyPr/>
        <a:lstStyle/>
        <a:p>
          <a:r>
            <a:rPr lang="en-CA" b="0" i="0"/>
            <a:t>Project charter creation</a:t>
          </a:r>
          <a:endParaRPr lang="en-CA"/>
        </a:p>
      </dgm:t>
    </dgm:pt>
    <dgm:pt modelId="{02A9B131-C39A-424C-B08C-2FA2DBEBC972}" type="parTrans" cxnId="{908CF9BA-C67B-4490-8235-19FDF0B6E7F3}">
      <dgm:prSet/>
      <dgm:spPr/>
      <dgm:t>
        <a:bodyPr/>
        <a:lstStyle/>
        <a:p>
          <a:endParaRPr lang="en-CA"/>
        </a:p>
      </dgm:t>
    </dgm:pt>
    <dgm:pt modelId="{E7A7D157-C106-4EA3-B4A2-AEB71FE67688}" type="sibTrans" cxnId="{908CF9BA-C67B-4490-8235-19FDF0B6E7F3}">
      <dgm:prSet/>
      <dgm:spPr/>
      <dgm:t>
        <a:bodyPr/>
        <a:lstStyle/>
        <a:p>
          <a:endParaRPr lang="en-CA"/>
        </a:p>
      </dgm:t>
    </dgm:pt>
    <dgm:pt modelId="{FC229C12-ADBF-43F6-A8B2-5BCF674B1EE3}">
      <dgm:prSet/>
      <dgm:spPr/>
      <dgm:t>
        <a:bodyPr/>
        <a:lstStyle/>
        <a:p>
          <a:r>
            <a:rPr lang="en-CA" b="0" i="0"/>
            <a:t>Team assembly</a:t>
          </a:r>
          <a:endParaRPr lang="en-CA"/>
        </a:p>
      </dgm:t>
    </dgm:pt>
    <dgm:pt modelId="{98AFAE83-BFE7-433E-A43E-E9F33DB29FA9}" type="parTrans" cxnId="{1D1D2964-7E28-4CB7-BC34-EC4446542092}">
      <dgm:prSet/>
      <dgm:spPr/>
      <dgm:t>
        <a:bodyPr/>
        <a:lstStyle/>
        <a:p>
          <a:endParaRPr lang="en-CA"/>
        </a:p>
      </dgm:t>
    </dgm:pt>
    <dgm:pt modelId="{1BD83BF4-8105-45B1-B69B-DFE5AF2CB8C5}" type="sibTrans" cxnId="{1D1D2964-7E28-4CB7-BC34-EC4446542092}">
      <dgm:prSet/>
      <dgm:spPr/>
      <dgm:t>
        <a:bodyPr/>
        <a:lstStyle/>
        <a:p>
          <a:endParaRPr lang="en-CA"/>
        </a:p>
      </dgm:t>
    </dgm:pt>
    <dgm:pt modelId="{878F7AF4-14E8-403E-AFED-E99768D17FDF}">
      <dgm:prSet/>
      <dgm:spPr/>
      <dgm:t>
        <a:bodyPr/>
        <a:lstStyle/>
        <a:p>
          <a:r>
            <a:rPr lang="en-CA" b="0" i="0"/>
            <a:t>Initial stakeholder meeting</a:t>
          </a:r>
          <a:endParaRPr lang="en-CA"/>
        </a:p>
      </dgm:t>
    </dgm:pt>
    <dgm:pt modelId="{6D9108DB-81C6-450D-8D1B-4BF23166714E}" type="parTrans" cxnId="{ABF58159-F151-4B36-B0B0-90E1D896C7A8}">
      <dgm:prSet/>
      <dgm:spPr/>
      <dgm:t>
        <a:bodyPr/>
        <a:lstStyle/>
        <a:p>
          <a:endParaRPr lang="en-CA"/>
        </a:p>
      </dgm:t>
    </dgm:pt>
    <dgm:pt modelId="{D7025259-46EC-443C-A9B4-14D8A868C506}" type="sibTrans" cxnId="{ABF58159-F151-4B36-B0B0-90E1D896C7A8}">
      <dgm:prSet/>
      <dgm:spPr/>
      <dgm:t>
        <a:bodyPr/>
        <a:lstStyle/>
        <a:p>
          <a:endParaRPr lang="en-CA"/>
        </a:p>
      </dgm:t>
    </dgm:pt>
    <dgm:pt modelId="{99D1C9D5-6B85-44BE-B274-58B94A86997D}">
      <dgm:prSet/>
      <dgm:spPr/>
      <dgm:t>
        <a:bodyPr/>
        <a:lstStyle/>
        <a:p>
          <a:r>
            <a:rPr lang="en-CA" b="0" i="0"/>
            <a:t>Conduct student surveys</a:t>
          </a:r>
          <a:endParaRPr lang="en-CA"/>
        </a:p>
      </dgm:t>
    </dgm:pt>
    <dgm:pt modelId="{0CD1B27B-C56C-4985-9A9C-112A34FDB67B}" type="parTrans" cxnId="{010A127F-5BE7-4AE4-BEDB-77C0A18D875C}">
      <dgm:prSet/>
      <dgm:spPr/>
      <dgm:t>
        <a:bodyPr/>
        <a:lstStyle/>
        <a:p>
          <a:endParaRPr lang="en-CA"/>
        </a:p>
      </dgm:t>
    </dgm:pt>
    <dgm:pt modelId="{FF1262F5-E521-409E-BDCD-3BBE114577FD}" type="sibTrans" cxnId="{010A127F-5BE7-4AE4-BEDB-77C0A18D875C}">
      <dgm:prSet/>
      <dgm:spPr/>
      <dgm:t>
        <a:bodyPr/>
        <a:lstStyle/>
        <a:p>
          <a:endParaRPr lang="en-CA"/>
        </a:p>
      </dgm:t>
    </dgm:pt>
    <dgm:pt modelId="{F42F6DC9-CC1C-4240-8967-6056E0E4E6A6}">
      <dgm:prSet/>
      <dgm:spPr/>
      <dgm:t>
        <a:bodyPr/>
        <a:lstStyle/>
        <a:p>
          <a:r>
            <a:rPr lang="en-CA" b="0" i="0"/>
            <a:t>UX/UI design</a:t>
          </a:r>
          <a:endParaRPr lang="en-CA"/>
        </a:p>
      </dgm:t>
    </dgm:pt>
    <dgm:pt modelId="{17A8F6BB-0FA4-401D-BCB7-9E8F03071E9C}" type="parTrans" cxnId="{9DD08A14-812A-4E18-8C00-209D91891F8A}">
      <dgm:prSet/>
      <dgm:spPr/>
      <dgm:t>
        <a:bodyPr/>
        <a:lstStyle/>
        <a:p>
          <a:endParaRPr lang="en-CA"/>
        </a:p>
      </dgm:t>
    </dgm:pt>
    <dgm:pt modelId="{CC86E2FF-DF63-4255-BDF6-0BC2071DA45B}" type="sibTrans" cxnId="{9DD08A14-812A-4E18-8C00-209D91891F8A}">
      <dgm:prSet/>
      <dgm:spPr/>
      <dgm:t>
        <a:bodyPr/>
        <a:lstStyle/>
        <a:p>
          <a:endParaRPr lang="en-CA"/>
        </a:p>
      </dgm:t>
    </dgm:pt>
    <dgm:pt modelId="{116DC193-2A96-4755-8A3B-0C8BD50B21D4}">
      <dgm:prSet/>
      <dgm:spPr/>
      <dgm:t>
        <a:bodyPr/>
        <a:lstStyle/>
        <a:p>
          <a:r>
            <a:rPr lang="en-CA" b="0" i="0"/>
            <a:t>Set up development environment</a:t>
          </a:r>
          <a:endParaRPr lang="en-CA"/>
        </a:p>
      </dgm:t>
    </dgm:pt>
    <dgm:pt modelId="{0588C787-7535-4A50-A7CA-1E35E6DAD54F}" type="parTrans" cxnId="{9B02E664-4182-4043-8C88-BBDABE545906}">
      <dgm:prSet/>
      <dgm:spPr/>
      <dgm:t>
        <a:bodyPr/>
        <a:lstStyle/>
        <a:p>
          <a:endParaRPr lang="en-CA"/>
        </a:p>
      </dgm:t>
    </dgm:pt>
    <dgm:pt modelId="{AC07703E-992E-45C6-A512-3D85A827AEF5}" type="sibTrans" cxnId="{9B02E664-4182-4043-8C88-BBDABE545906}">
      <dgm:prSet/>
      <dgm:spPr/>
      <dgm:t>
        <a:bodyPr/>
        <a:lstStyle/>
        <a:p>
          <a:endParaRPr lang="en-CA"/>
        </a:p>
      </dgm:t>
    </dgm:pt>
    <dgm:pt modelId="{2E71FC09-35F7-4125-9657-CD9BCEB3FDB5}">
      <dgm:prSet/>
      <dgm:spPr/>
      <dgm:t>
        <a:bodyPr/>
        <a:lstStyle/>
        <a:p>
          <a:r>
            <a:rPr lang="en-CA" b="0" i="0"/>
            <a:t>Unit testing</a:t>
          </a:r>
          <a:endParaRPr lang="en-CA"/>
        </a:p>
      </dgm:t>
    </dgm:pt>
    <dgm:pt modelId="{1543519C-696C-4589-B80C-426D4D8C89A6}" type="parTrans" cxnId="{48902AE1-1554-49CF-8259-6D332C3425EA}">
      <dgm:prSet/>
      <dgm:spPr/>
      <dgm:t>
        <a:bodyPr/>
        <a:lstStyle/>
        <a:p>
          <a:endParaRPr lang="en-CA"/>
        </a:p>
      </dgm:t>
    </dgm:pt>
    <dgm:pt modelId="{7773F6CD-B4BC-4205-9E48-D7185C69BF72}" type="sibTrans" cxnId="{48902AE1-1554-49CF-8259-6D332C3425EA}">
      <dgm:prSet/>
      <dgm:spPr/>
      <dgm:t>
        <a:bodyPr/>
        <a:lstStyle/>
        <a:p>
          <a:endParaRPr lang="en-CA"/>
        </a:p>
      </dgm:t>
    </dgm:pt>
    <dgm:pt modelId="{9972314C-A98D-496A-954F-C6C2F18C18D1}">
      <dgm:prSet/>
      <dgm:spPr/>
      <dgm:t>
        <a:bodyPr/>
        <a:lstStyle/>
        <a:p>
          <a:r>
            <a:rPr lang="en-CA" b="0" i="0"/>
            <a:t>Prepare deployment environment</a:t>
          </a:r>
          <a:endParaRPr lang="en-CA"/>
        </a:p>
      </dgm:t>
    </dgm:pt>
    <dgm:pt modelId="{52533F95-6F1A-43CE-87BC-6BE10BA40A75}" type="parTrans" cxnId="{8AFC47B5-6E14-4047-B0D6-38F9B5419776}">
      <dgm:prSet/>
      <dgm:spPr/>
      <dgm:t>
        <a:bodyPr/>
        <a:lstStyle/>
        <a:p>
          <a:endParaRPr lang="en-CA"/>
        </a:p>
      </dgm:t>
    </dgm:pt>
    <dgm:pt modelId="{C39798B3-D7AA-4D72-8D15-53517FFF2ABF}" type="sibTrans" cxnId="{8AFC47B5-6E14-4047-B0D6-38F9B5419776}">
      <dgm:prSet/>
      <dgm:spPr/>
      <dgm:t>
        <a:bodyPr/>
        <a:lstStyle/>
        <a:p>
          <a:endParaRPr lang="en-CA"/>
        </a:p>
      </dgm:t>
    </dgm:pt>
    <dgm:pt modelId="{84D02B76-E55B-437C-B72E-751A2C3AD2B4}">
      <dgm:prSet/>
      <dgm:spPr/>
      <dgm:t>
        <a:bodyPr/>
        <a:lstStyle/>
        <a:p>
          <a:r>
            <a:rPr lang="en-CA" b="0" i="0"/>
            <a:t>Develop marketing strategy</a:t>
          </a:r>
          <a:endParaRPr lang="en-CA"/>
        </a:p>
      </dgm:t>
    </dgm:pt>
    <dgm:pt modelId="{D4BEF786-B243-4EBF-A66F-E2C79FE85048}" type="parTrans" cxnId="{9AEC4D7F-1613-4E10-A942-3E3068FAB391}">
      <dgm:prSet/>
      <dgm:spPr/>
      <dgm:t>
        <a:bodyPr/>
        <a:lstStyle/>
        <a:p>
          <a:endParaRPr lang="en-CA"/>
        </a:p>
      </dgm:t>
    </dgm:pt>
    <dgm:pt modelId="{2DEAF6E7-C1C4-450F-9635-5F61C9FF7510}" type="sibTrans" cxnId="{9AEC4D7F-1613-4E10-A942-3E3068FAB391}">
      <dgm:prSet/>
      <dgm:spPr/>
      <dgm:t>
        <a:bodyPr/>
        <a:lstStyle/>
        <a:p>
          <a:endParaRPr lang="en-CA"/>
        </a:p>
      </dgm:t>
    </dgm:pt>
    <dgm:pt modelId="{1A7DF954-D687-4EDD-9ECB-A025CF904C02}">
      <dgm:prSet/>
      <dgm:spPr/>
      <dgm:t>
        <a:bodyPr/>
        <a:lstStyle/>
        <a:p>
          <a:r>
            <a:rPr lang="en-CA" b="0" i="0"/>
            <a:t>Monitor app performance</a:t>
          </a:r>
          <a:endParaRPr lang="en-CA"/>
        </a:p>
      </dgm:t>
    </dgm:pt>
    <dgm:pt modelId="{9FB681CE-072D-46D1-AC66-A9FD9306EF73}" type="parTrans" cxnId="{EC5A293D-8752-4639-8B4E-889F9D6B684C}">
      <dgm:prSet/>
      <dgm:spPr/>
      <dgm:t>
        <a:bodyPr/>
        <a:lstStyle/>
        <a:p>
          <a:endParaRPr lang="en-CA"/>
        </a:p>
      </dgm:t>
    </dgm:pt>
    <dgm:pt modelId="{D6251838-74B6-41FD-A936-6894295DC73B}" type="sibTrans" cxnId="{EC5A293D-8752-4639-8B4E-889F9D6B684C}">
      <dgm:prSet/>
      <dgm:spPr/>
      <dgm:t>
        <a:bodyPr/>
        <a:lstStyle/>
        <a:p>
          <a:endParaRPr lang="en-CA"/>
        </a:p>
      </dgm:t>
    </dgm:pt>
    <dgm:pt modelId="{5172871C-D8A0-4F63-9D5C-F5F09F1EB356}">
      <dgm:prSet/>
      <dgm:spPr/>
      <dgm:t>
        <a:bodyPr/>
        <a:lstStyle/>
        <a:p>
          <a:r>
            <a:rPr lang="en-CA" b="0" i="0"/>
            <a:t>Meet with faculty for input</a:t>
          </a:r>
          <a:endParaRPr lang="en-CA"/>
        </a:p>
      </dgm:t>
    </dgm:pt>
    <dgm:pt modelId="{8CDD92E3-57E2-4B59-941C-D886DB7AF56C}" type="parTrans" cxnId="{9C4EDC8F-697F-4B49-81F1-A05F824FDF71}">
      <dgm:prSet/>
      <dgm:spPr/>
      <dgm:t>
        <a:bodyPr/>
        <a:lstStyle/>
        <a:p>
          <a:endParaRPr lang="en-CA"/>
        </a:p>
      </dgm:t>
    </dgm:pt>
    <dgm:pt modelId="{86DC8244-E298-439C-A29D-0D5D31FC9C03}" type="sibTrans" cxnId="{9C4EDC8F-697F-4B49-81F1-A05F824FDF71}">
      <dgm:prSet/>
      <dgm:spPr/>
      <dgm:t>
        <a:bodyPr/>
        <a:lstStyle/>
        <a:p>
          <a:endParaRPr lang="en-CA"/>
        </a:p>
      </dgm:t>
    </dgm:pt>
    <dgm:pt modelId="{93110CA3-2A70-4DA1-9642-B346937F858A}">
      <dgm:prSet/>
      <dgm:spPr/>
      <dgm:t>
        <a:bodyPr/>
        <a:lstStyle/>
        <a:p>
          <a:r>
            <a:rPr lang="en-CA" b="0" i="0"/>
            <a:t>Technical requirements from IT department</a:t>
          </a:r>
          <a:endParaRPr lang="en-CA"/>
        </a:p>
      </dgm:t>
    </dgm:pt>
    <dgm:pt modelId="{149B4C38-2202-4A23-A184-8E4119FBCBC2}" type="parTrans" cxnId="{087C265B-430F-4402-80BD-F852A8038980}">
      <dgm:prSet/>
      <dgm:spPr/>
      <dgm:t>
        <a:bodyPr/>
        <a:lstStyle/>
        <a:p>
          <a:endParaRPr lang="en-CA"/>
        </a:p>
      </dgm:t>
    </dgm:pt>
    <dgm:pt modelId="{B0DDA716-C0CC-416C-9FDD-F97F23310EAE}" type="sibTrans" cxnId="{087C265B-430F-4402-80BD-F852A8038980}">
      <dgm:prSet/>
      <dgm:spPr/>
      <dgm:t>
        <a:bodyPr/>
        <a:lstStyle/>
        <a:p>
          <a:endParaRPr lang="en-CA"/>
        </a:p>
      </dgm:t>
    </dgm:pt>
    <dgm:pt modelId="{5D36ACD6-C673-4767-9D33-25D2BDA855BD}">
      <dgm:prSet/>
      <dgm:spPr/>
      <dgm:t>
        <a:bodyPr/>
        <a:lstStyle/>
        <a:p>
          <a:r>
            <a:rPr lang="en-CA" b="0" i="0"/>
            <a:t>Collate and finalize requirements document</a:t>
          </a:r>
          <a:endParaRPr lang="en-CA"/>
        </a:p>
      </dgm:t>
    </dgm:pt>
    <dgm:pt modelId="{B18709B8-F610-403C-98BE-C982DFE4BBAD}" type="parTrans" cxnId="{9AE1EC6A-F676-420C-AC2C-4E4478103E06}">
      <dgm:prSet/>
      <dgm:spPr/>
      <dgm:t>
        <a:bodyPr/>
        <a:lstStyle/>
        <a:p>
          <a:endParaRPr lang="en-CA"/>
        </a:p>
      </dgm:t>
    </dgm:pt>
    <dgm:pt modelId="{96D9D414-CA8D-4439-A8C1-AB7B724AABE4}" type="sibTrans" cxnId="{9AE1EC6A-F676-420C-AC2C-4E4478103E06}">
      <dgm:prSet/>
      <dgm:spPr/>
      <dgm:t>
        <a:bodyPr/>
        <a:lstStyle/>
        <a:p>
          <a:endParaRPr lang="en-CA"/>
        </a:p>
      </dgm:t>
    </dgm:pt>
    <dgm:pt modelId="{C6362056-3A4A-436C-97DC-CDCF2D23F038}">
      <dgm:prSet/>
      <dgm:spPr/>
      <dgm:t>
        <a:bodyPr/>
        <a:lstStyle/>
        <a:p>
          <a:r>
            <a:rPr lang="en-CA" b="0" i="0"/>
            <a:t>Initial mockups</a:t>
          </a:r>
          <a:endParaRPr lang="en-CA"/>
        </a:p>
      </dgm:t>
    </dgm:pt>
    <dgm:pt modelId="{F90FC892-DD9A-4B62-9608-0D90CE98A5AF}" type="parTrans" cxnId="{424DD8E7-9072-4394-84D9-1F2B14DCD5E9}">
      <dgm:prSet/>
      <dgm:spPr/>
      <dgm:t>
        <a:bodyPr/>
        <a:lstStyle/>
        <a:p>
          <a:endParaRPr lang="en-CA"/>
        </a:p>
      </dgm:t>
    </dgm:pt>
    <dgm:pt modelId="{E4C855C9-7D5A-45D6-AFCA-6E2A3561D18A}" type="sibTrans" cxnId="{424DD8E7-9072-4394-84D9-1F2B14DCD5E9}">
      <dgm:prSet/>
      <dgm:spPr/>
      <dgm:t>
        <a:bodyPr/>
        <a:lstStyle/>
        <a:p>
          <a:endParaRPr lang="en-CA"/>
        </a:p>
      </dgm:t>
    </dgm:pt>
    <dgm:pt modelId="{76B98077-B670-4A62-8A72-53A36557372C}">
      <dgm:prSet/>
      <dgm:spPr/>
      <dgm:t>
        <a:bodyPr/>
        <a:lstStyle/>
        <a:p>
          <a:r>
            <a:rPr lang="en-CA" b="0" i="0"/>
            <a:t>User feedback sessions</a:t>
          </a:r>
          <a:endParaRPr lang="en-CA"/>
        </a:p>
      </dgm:t>
    </dgm:pt>
    <dgm:pt modelId="{E03ECDFF-7C77-447E-A099-EF77D44512D7}" type="parTrans" cxnId="{6C3798D6-7A36-4625-B865-CE23E1B50FDF}">
      <dgm:prSet/>
      <dgm:spPr/>
      <dgm:t>
        <a:bodyPr/>
        <a:lstStyle/>
        <a:p>
          <a:endParaRPr lang="en-CA"/>
        </a:p>
      </dgm:t>
    </dgm:pt>
    <dgm:pt modelId="{E03E210F-24C2-409E-BE14-9AE0B1AEA6A2}" type="sibTrans" cxnId="{6C3798D6-7A36-4625-B865-CE23E1B50FDF}">
      <dgm:prSet/>
      <dgm:spPr/>
      <dgm:t>
        <a:bodyPr/>
        <a:lstStyle/>
        <a:p>
          <a:endParaRPr lang="en-CA"/>
        </a:p>
      </dgm:t>
    </dgm:pt>
    <dgm:pt modelId="{E5CDBB2F-CD55-40E7-AD1F-78A7BE5FB071}">
      <dgm:prSet/>
      <dgm:spPr/>
      <dgm:t>
        <a:bodyPr/>
        <a:lstStyle/>
        <a:p>
          <a:r>
            <a:rPr lang="en-CA" b="0" i="0"/>
            <a:t>Finalize designs</a:t>
          </a:r>
          <a:endParaRPr lang="en-CA"/>
        </a:p>
      </dgm:t>
    </dgm:pt>
    <dgm:pt modelId="{352C6716-890A-4FE4-9553-BC34ACD33497}" type="parTrans" cxnId="{A23936A3-47E8-4A07-A962-58D35C8C4611}">
      <dgm:prSet/>
      <dgm:spPr/>
      <dgm:t>
        <a:bodyPr/>
        <a:lstStyle/>
        <a:p>
          <a:endParaRPr lang="en-CA"/>
        </a:p>
      </dgm:t>
    </dgm:pt>
    <dgm:pt modelId="{091CFD8F-9A6D-4DF2-BCAE-0DC9C25D4620}" type="sibTrans" cxnId="{A23936A3-47E8-4A07-A962-58D35C8C4611}">
      <dgm:prSet/>
      <dgm:spPr/>
      <dgm:t>
        <a:bodyPr/>
        <a:lstStyle/>
        <a:p>
          <a:endParaRPr lang="en-CA"/>
        </a:p>
      </dgm:t>
    </dgm:pt>
    <dgm:pt modelId="{2D14DBC1-4FF3-4480-89A9-53824C4B4583}">
      <dgm:prSet/>
      <dgm:spPr/>
      <dgm:t>
        <a:bodyPr/>
        <a:lstStyle/>
        <a:p>
          <a:r>
            <a:rPr lang="en-CA" b="0" i="0"/>
            <a:t>System architecture design</a:t>
          </a:r>
        </a:p>
      </dgm:t>
    </dgm:pt>
    <dgm:pt modelId="{981024FA-2941-44AC-AD4F-3DB384201BD5}" type="parTrans" cxnId="{18ED8F47-A3DB-4982-8F5C-C16ADCDAD0DE}">
      <dgm:prSet/>
      <dgm:spPr/>
      <dgm:t>
        <a:bodyPr/>
        <a:lstStyle/>
        <a:p>
          <a:endParaRPr lang="en-CA"/>
        </a:p>
      </dgm:t>
    </dgm:pt>
    <dgm:pt modelId="{AF8F4E4B-0B3A-4724-B82D-3F3FFF02E0DF}" type="sibTrans" cxnId="{18ED8F47-A3DB-4982-8F5C-C16ADCDAD0DE}">
      <dgm:prSet/>
      <dgm:spPr/>
      <dgm:t>
        <a:bodyPr/>
        <a:lstStyle/>
        <a:p>
          <a:endParaRPr lang="en-CA"/>
        </a:p>
      </dgm:t>
    </dgm:pt>
    <dgm:pt modelId="{F6147883-E6A4-4AEA-97E9-4327E908D36B}">
      <dgm:prSet/>
      <dgm:spPr/>
      <dgm:t>
        <a:bodyPr/>
        <a:lstStyle/>
        <a:p>
          <a:r>
            <a:rPr lang="en-CA" b="0" i="0"/>
            <a:t>Database design</a:t>
          </a:r>
        </a:p>
      </dgm:t>
    </dgm:pt>
    <dgm:pt modelId="{B552BD83-3B4A-4436-AE79-DC5E584F11E5}" type="parTrans" cxnId="{6981BD16-3BCE-4B40-BD6C-93DE5A8E7F7F}">
      <dgm:prSet/>
      <dgm:spPr/>
      <dgm:t>
        <a:bodyPr/>
        <a:lstStyle/>
        <a:p>
          <a:endParaRPr lang="en-CA"/>
        </a:p>
      </dgm:t>
    </dgm:pt>
    <dgm:pt modelId="{FD075BA9-F43D-4F7C-97C1-DD0A9DE0406A}" type="sibTrans" cxnId="{6981BD16-3BCE-4B40-BD6C-93DE5A8E7F7F}">
      <dgm:prSet/>
      <dgm:spPr/>
      <dgm:t>
        <a:bodyPr/>
        <a:lstStyle/>
        <a:p>
          <a:endParaRPr lang="en-CA"/>
        </a:p>
      </dgm:t>
    </dgm:pt>
    <dgm:pt modelId="{73B70566-17A7-4D19-8078-C0327C7A6912}">
      <dgm:prSet/>
      <dgm:spPr/>
      <dgm:t>
        <a:bodyPr/>
        <a:lstStyle/>
        <a:p>
          <a:r>
            <a:rPr lang="en-CA" b="0" i="0"/>
            <a:t>Front-end development</a:t>
          </a:r>
          <a:endParaRPr lang="en-CA"/>
        </a:p>
      </dgm:t>
    </dgm:pt>
    <dgm:pt modelId="{514FEE29-EF1F-43A6-BE6B-D5002AB5C9E8}" type="parTrans" cxnId="{C8228034-F514-4A68-9E8A-74A1D8F75CA0}">
      <dgm:prSet/>
      <dgm:spPr/>
      <dgm:t>
        <a:bodyPr/>
        <a:lstStyle/>
        <a:p>
          <a:endParaRPr lang="en-CA"/>
        </a:p>
      </dgm:t>
    </dgm:pt>
    <dgm:pt modelId="{6AB80C22-3D85-4CCB-9A8A-452F57F9D2E4}" type="sibTrans" cxnId="{C8228034-F514-4A68-9E8A-74A1D8F75CA0}">
      <dgm:prSet/>
      <dgm:spPr/>
      <dgm:t>
        <a:bodyPr/>
        <a:lstStyle/>
        <a:p>
          <a:endParaRPr lang="en-CA"/>
        </a:p>
      </dgm:t>
    </dgm:pt>
    <dgm:pt modelId="{8D7FB586-6FC4-42F2-B71E-D2167077DCDF}">
      <dgm:prSet/>
      <dgm:spPr/>
      <dgm:t>
        <a:bodyPr/>
        <a:lstStyle/>
        <a:p>
          <a:r>
            <a:rPr lang="en-CA" b="0" i="0"/>
            <a:t>Back-end development</a:t>
          </a:r>
          <a:endParaRPr lang="en-CA"/>
        </a:p>
      </dgm:t>
    </dgm:pt>
    <dgm:pt modelId="{151B9913-8F8B-42B9-B402-53D08599013A}" type="parTrans" cxnId="{EF5D5763-C43E-4ECC-8A62-16D69F28FD09}">
      <dgm:prSet/>
      <dgm:spPr/>
      <dgm:t>
        <a:bodyPr/>
        <a:lstStyle/>
        <a:p>
          <a:endParaRPr lang="en-CA"/>
        </a:p>
      </dgm:t>
    </dgm:pt>
    <dgm:pt modelId="{395CC4BD-B06C-4CA6-9C60-9C62F9981CF8}" type="sibTrans" cxnId="{EF5D5763-C43E-4ECC-8A62-16D69F28FD09}">
      <dgm:prSet/>
      <dgm:spPr/>
      <dgm:t>
        <a:bodyPr/>
        <a:lstStyle/>
        <a:p>
          <a:endParaRPr lang="en-CA"/>
        </a:p>
      </dgm:t>
    </dgm:pt>
    <dgm:pt modelId="{267437C0-E1F6-46B0-92AE-C14E5E24FAA6}">
      <dgm:prSet/>
      <dgm:spPr/>
      <dgm:t>
        <a:bodyPr/>
        <a:lstStyle/>
        <a:p>
          <a:r>
            <a:rPr lang="en-CA" b="0" i="0"/>
            <a:t>Integration with Blackboard Ultra</a:t>
          </a:r>
          <a:endParaRPr lang="en-CA"/>
        </a:p>
      </dgm:t>
    </dgm:pt>
    <dgm:pt modelId="{7F58219B-CDF2-4164-80A5-CBDFCE6250CE}" type="parTrans" cxnId="{FE9784EA-F7BE-4D1D-BC76-84842A6F1C08}">
      <dgm:prSet/>
      <dgm:spPr/>
      <dgm:t>
        <a:bodyPr/>
        <a:lstStyle/>
        <a:p>
          <a:endParaRPr lang="en-CA"/>
        </a:p>
      </dgm:t>
    </dgm:pt>
    <dgm:pt modelId="{CE45B9F2-7B69-43C5-8C63-C80A541F3EF7}" type="sibTrans" cxnId="{FE9784EA-F7BE-4D1D-BC76-84842A6F1C08}">
      <dgm:prSet/>
      <dgm:spPr/>
      <dgm:t>
        <a:bodyPr/>
        <a:lstStyle/>
        <a:p>
          <a:endParaRPr lang="en-CA"/>
        </a:p>
      </dgm:t>
    </dgm:pt>
    <dgm:pt modelId="{DC5AB05C-8CD0-4471-B2E9-B4AAE0A9CCAD}">
      <dgm:prSet/>
      <dgm:spPr/>
      <dgm:t>
        <a:bodyPr/>
        <a:lstStyle/>
        <a:p>
          <a:r>
            <a:rPr lang="en-CA" b="0" i="0"/>
            <a:t>Initial testing and debugging</a:t>
          </a:r>
          <a:endParaRPr lang="en-CA"/>
        </a:p>
      </dgm:t>
    </dgm:pt>
    <dgm:pt modelId="{3E96BF3A-23F5-4556-A791-0BCA5906AEB0}" type="parTrans" cxnId="{888B43F1-D542-4751-9833-8DD98C93BDA5}">
      <dgm:prSet/>
      <dgm:spPr/>
      <dgm:t>
        <a:bodyPr/>
        <a:lstStyle/>
        <a:p>
          <a:endParaRPr lang="en-CA"/>
        </a:p>
      </dgm:t>
    </dgm:pt>
    <dgm:pt modelId="{AF8DD983-02B7-4E70-A1FB-3D258A38444F}" type="sibTrans" cxnId="{888B43F1-D542-4751-9833-8DD98C93BDA5}">
      <dgm:prSet/>
      <dgm:spPr/>
      <dgm:t>
        <a:bodyPr/>
        <a:lstStyle/>
        <a:p>
          <a:endParaRPr lang="en-CA"/>
        </a:p>
      </dgm:t>
    </dgm:pt>
    <dgm:pt modelId="{C25F7CF3-B14F-4D3F-9E49-7EB159DDF947}">
      <dgm:prSet/>
      <dgm:spPr/>
      <dgm:t>
        <a:bodyPr/>
        <a:lstStyle/>
        <a:p>
          <a:r>
            <a:rPr lang="en-CA" b="0" i="0"/>
            <a:t>Integration testing</a:t>
          </a:r>
          <a:endParaRPr lang="en-CA"/>
        </a:p>
      </dgm:t>
    </dgm:pt>
    <dgm:pt modelId="{C58D7F5E-9AAB-41E1-B081-B96523F06D57}" type="parTrans" cxnId="{23701C49-168C-4BD1-B8BE-BAC9CF6A03EB}">
      <dgm:prSet/>
      <dgm:spPr/>
      <dgm:t>
        <a:bodyPr/>
        <a:lstStyle/>
        <a:p>
          <a:endParaRPr lang="en-CA"/>
        </a:p>
      </dgm:t>
    </dgm:pt>
    <dgm:pt modelId="{D5FDB817-2DF1-4001-BBD2-40CE7DD9CB34}" type="sibTrans" cxnId="{23701C49-168C-4BD1-B8BE-BAC9CF6A03EB}">
      <dgm:prSet/>
      <dgm:spPr/>
      <dgm:t>
        <a:bodyPr/>
        <a:lstStyle/>
        <a:p>
          <a:endParaRPr lang="en-CA"/>
        </a:p>
      </dgm:t>
    </dgm:pt>
    <dgm:pt modelId="{C30BB4D2-4509-4AE7-9563-0F04488AEF49}">
      <dgm:prSet/>
      <dgm:spPr/>
      <dgm:t>
        <a:bodyPr/>
        <a:lstStyle/>
        <a:p>
          <a:r>
            <a:rPr lang="en-CA" b="0" i="0"/>
            <a:t>User acceptance testing (UAT)</a:t>
          </a:r>
          <a:endParaRPr lang="en-CA"/>
        </a:p>
      </dgm:t>
    </dgm:pt>
    <dgm:pt modelId="{696BB817-C26F-4812-A9CD-E5F92BCB9F8F}" type="parTrans" cxnId="{FD58CEEC-F6DA-4FAE-A139-71B6234ECC00}">
      <dgm:prSet/>
      <dgm:spPr/>
      <dgm:t>
        <a:bodyPr/>
        <a:lstStyle/>
        <a:p>
          <a:endParaRPr lang="en-CA"/>
        </a:p>
      </dgm:t>
    </dgm:pt>
    <dgm:pt modelId="{DE99E7ED-80DA-457D-914E-BFB674E227CD}" type="sibTrans" cxnId="{FD58CEEC-F6DA-4FAE-A139-71B6234ECC00}">
      <dgm:prSet/>
      <dgm:spPr/>
      <dgm:t>
        <a:bodyPr/>
        <a:lstStyle/>
        <a:p>
          <a:endParaRPr lang="en-CA"/>
        </a:p>
      </dgm:t>
    </dgm:pt>
    <dgm:pt modelId="{3058C52A-EE19-424A-BE5E-5BA62FDB0497}">
      <dgm:prSet/>
      <dgm:spPr/>
      <dgm:t>
        <a:bodyPr/>
        <a:lstStyle/>
        <a:p>
          <a:r>
            <a:rPr lang="en-CA" b="0" i="0"/>
            <a:t>Bug fixing and retesting</a:t>
          </a:r>
          <a:endParaRPr lang="en-CA"/>
        </a:p>
      </dgm:t>
    </dgm:pt>
    <dgm:pt modelId="{187E6B63-6C96-439C-A8FF-6C9D0041277F}" type="parTrans" cxnId="{D2F768CA-5C04-430C-8FAC-4108EA1FEA64}">
      <dgm:prSet/>
      <dgm:spPr/>
      <dgm:t>
        <a:bodyPr/>
        <a:lstStyle/>
        <a:p>
          <a:endParaRPr lang="en-CA"/>
        </a:p>
      </dgm:t>
    </dgm:pt>
    <dgm:pt modelId="{9B08E3EE-68CE-45E2-9EA2-A102882B9145}" type="sibTrans" cxnId="{D2F768CA-5C04-430C-8FAC-4108EA1FEA64}">
      <dgm:prSet/>
      <dgm:spPr/>
      <dgm:t>
        <a:bodyPr/>
        <a:lstStyle/>
        <a:p>
          <a:endParaRPr lang="en-CA"/>
        </a:p>
      </dgm:t>
    </dgm:pt>
    <dgm:pt modelId="{037CF240-F22D-405E-A7F9-387787C6F69C}">
      <dgm:prSet/>
      <dgm:spPr/>
      <dgm:t>
        <a:bodyPr/>
        <a:lstStyle/>
        <a:p>
          <a:r>
            <a:rPr lang="en-CA" b="0" i="0"/>
            <a:t>App deployment</a:t>
          </a:r>
          <a:endParaRPr lang="en-CA"/>
        </a:p>
      </dgm:t>
    </dgm:pt>
    <dgm:pt modelId="{FC4DAD8B-66EB-4661-8C53-0EAE7541DE5C}" type="parTrans" cxnId="{626158D0-2965-4BB8-B68C-6D862DF3B42D}">
      <dgm:prSet/>
      <dgm:spPr/>
      <dgm:t>
        <a:bodyPr/>
        <a:lstStyle/>
        <a:p>
          <a:endParaRPr lang="en-CA"/>
        </a:p>
      </dgm:t>
    </dgm:pt>
    <dgm:pt modelId="{52728CD1-B519-465F-AD72-BEE1B9375997}" type="sibTrans" cxnId="{626158D0-2965-4BB8-B68C-6D862DF3B42D}">
      <dgm:prSet/>
      <dgm:spPr/>
      <dgm:t>
        <a:bodyPr/>
        <a:lstStyle/>
        <a:p>
          <a:endParaRPr lang="en-CA"/>
        </a:p>
      </dgm:t>
    </dgm:pt>
    <dgm:pt modelId="{7DBAE564-4F38-4793-9E7B-827963BEF19D}">
      <dgm:prSet/>
      <dgm:spPr/>
      <dgm:t>
        <a:bodyPr/>
        <a:lstStyle/>
        <a:p>
          <a:r>
            <a:rPr lang="en-CA" b="0" i="0"/>
            <a:t>User training sessions</a:t>
          </a:r>
          <a:endParaRPr lang="en-CA"/>
        </a:p>
      </dgm:t>
    </dgm:pt>
    <dgm:pt modelId="{B5AB8DB6-811C-4978-81FB-BAEB56D005DD}" type="parTrans" cxnId="{938ED82D-4CCF-4846-A7EB-517766F9459E}">
      <dgm:prSet/>
      <dgm:spPr/>
      <dgm:t>
        <a:bodyPr/>
        <a:lstStyle/>
        <a:p>
          <a:endParaRPr lang="en-CA"/>
        </a:p>
      </dgm:t>
    </dgm:pt>
    <dgm:pt modelId="{5EF2BD38-8FA7-4FCC-9C4C-A3C45A1001E1}" type="sibTrans" cxnId="{938ED82D-4CCF-4846-A7EB-517766F9459E}">
      <dgm:prSet/>
      <dgm:spPr/>
      <dgm:t>
        <a:bodyPr/>
        <a:lstStyle/>
        <a:p>
          <a:endParaRPr lang="en-CA"/>
        </a:p>
      </dgm:t>
    </dgm:pt>
    <dgm:pt modelId="{9EDDFF4B-C7A1-4EAE-9EC9-436895696908}">
      <dgm:prSet/>
      <dgm:spPr/>
      <dgm:t>
        <a:bodyPr/>
        <a:lstStyle/>
        <a:p>
          <a:r>
            <a:rPr lang="en-CA" b="0" i="0"/>
            <a:t>Go-live</a:t>
          </a:r>
          <a:endParaRPr lang="en-CA"/>
        </a:p>
      </dgm:t>
    </dgm:pt>
    <dgm:pt modelId="{2A0878B8-4F51-4671-BAD6-CC57FC2DCC7D}" type="parTrans" cxnId="{D8E5E70C-D5CC-4E6D-8C02-C9CDCEE47B72}">
      <dgm:prSet/>
      <dgm:spPr/>
      <dgm:t>
        <a:bodyPr/>
        <a:lstStyle/>
        <a:p>
          <a:endParaRPr lang="en-CA"/>
        </a:p>
      </dgm:t>
    </dgm:pt>
    <dgm:pt modelId="{B549EFE2-04BB-4A2A-A10B-6E5E772837C1}" type="sibTrans" cxnId="{D8E5E70C-D5CC-4E6D-8C02-C9CDCEE47B72}">
      <dgm:prSet/>
      <dgm:spPr/>
      <dgm:t>
        <a:bodyPr/>
        <a:lstStyle/>
        <a:p>
          <a:endParaRPr lang="en-CA"/>
        </a:p>
      </dgm:t>
    </dgm:pt>
    <dgm:pt modelId="{40388E05-E474-4DEA-856E-9B32D5011967}">
      <dgm:prSet/>
      <dgm:spPr/>
      <dgm:t>
        <a:bodyPr/>
        <a:lstStyle/>
        <a:p>
          <a:r>
            <a:rPr lang="en-CA" b="0" i="0"/>
            <a:t>Create promotional materials</a:t>
          </a:r>
          <a:endParaRPr lang="en-CA"/>
        </a:p>
      </dgm:t>
    </dgm:pt>
    <dgm:pt modelId="{23D70F25-AB54-402A-BAEE-B693B315FE49}" type="parTrans" cxnId="{0760F0F1-AA1A-4DE7-AD5E-EB57676CA591}">
      <dgm:prSet/>
      <dgm:spPr/>
      <dgm:t>
        <a:bodyPr/>
        <a:lstStyle/>
        <a:p>
          <a:endParaRPr lang="en-CA"/>
        </a:p>
      </dgm:t>
    </dgm:pt>
    <dgm:pt modelId="{6DB8F90D-7B34-4433-BB57-8FD164BCC87C}" type="sibTrans" cxnId="{0760F0F1-AA1A-4DE7-AD5E-EB57676CA591}">
      <dgm:prSet/>
      <dgm:spPr/>
      <dgm:t>
        <a:bodyPr/>
        <a:lstStyle/>
        <a:p>
          <a:endParaRPr lang="en-CA"/>
        </a:p>
      </dgm:t>
    </dgm:pt>
    <dgm:pt modelId="{11BCA4B2-DD08-4E32-80EF-F6955C82B4FD}">
      <dgm:prSet/>
      <dgm:spPr/>
      <dgm:t>
        <a:bodyPr/>
        <a:lstStyle/>
        <a:p>
          <a:r>
            <a:rPr lang="en-CA" b="0" i="0"/>
            <a:t>Launch event or promotion</a:t>
          </a:r>
          <a:endParaRPr lang="en-CA"/>
        </a:p>
      </dgm:t>
    </dgm:pt>
    <dgm:pt modelId="{87E36345-3E66-49AD-9E07-F84204FC616E}" type="parTrans" cxnId="{FBFE8488-49C6-4048-BFD8-CF0A6721920A}">
      <dgm:prSet/>
      <dgm:spPr/>
      <dgm:t>
        <a:bodyPr/>
        <a:lstStyle/>
        <a:p>
          <a:endParaRPr lang="en-CA"/>
        </a:p>
      </dgm:t>
    </dgm:pt>
    <dgm:pt modelId="{0B9AEE83-62A9-43E9-9F39-EDED1BC40B2D}" type="sibTrans" cxnId="{FBFE8488-49C6-4048-BFD8-CF0A6721920A}">
      <dgm:prSet/>
      <dgm:spPr/>
      <dgm:t>
        <a:bodyPr/>
        <a:lstStyle/>
        <a:p>
          <a:endParaRPr lang="en-CA"/>
        </a:p>
      </dgm:t>
    </dgm:pt>
    <dgm:pt modelId="{61850358-1DB2-4E1A-903D-74FDC54A2041}">
      <dgm:prSet/>
      <dgm:spPr/>
      <dgm:t>
        <a:bodyPr/>
        <a:lstStyle/>
        <a:p>
          <a:r>
            <a:rPr lang="en-CA" b="0" i="0"/>
            <a:t>Gather initial user feedback post-launch</a:t>
          </a:r>
          <a:endParaRPr lang="en-CA"/>
        </a:p>
      </dgm:t>
    </dgm:pt>
    <dgm:pt modelId="{F98008B8-4B99-4662-9438-4E4C1FA8D1B0}" type="parTrans" cxnId="{A3D720F8-75F2-49BD-A612-354B4C89365F}">
      <dgm:prSet/>
      <dgm:spPr/>
      <dgm:t>
        <a:bodyPr/>
        <a:lstStyle/>
        <a:p>
          <a:endParaRPr lang="en-CA"/>
        </a:p>
      </dgm:t>
    </dgm:pt>
    <dgm:pt modelId="{445A43F1-6CAA-41B9-B4CC-B5A1ECAF82E5}" type="sibTrans" cxnId="{A3D720F8-75F2-49BD-A612-354B4C89365F}">
      <dgm:prSet/>
      <dgm:spPr/>
      <dgm:t>
        <a:bodyPr/>
        <a:lstStyle/>
        <a:p>
          <a:endParaRPr lang="en-CA"/>
        </a:p>
      </dgm:t>
    </dgm:pt>
    <dgm:pt modelId="{E0EEDF45-2333-4763-BC35-BA34EEA68C1F}">
      <dgm:prSet/>
      <dgm:spPr/>
      <dgm:t>
        <a:bodyPr/>
        <a:lstStyle/>
        <a:p>
          <a:r>
            <a:rPr lang="en-CA" b="0" i="0"/>
            <a:t>Address any reported issues</a:t>
          </a:r>
          <a:endParaRPr lang="en-CA"/>
        </a:p>
      </dgm:t>
    </dgm:pt>
    <dgm:pt modelId="{232F67FA-533C-442A-9219-504693976A87}" type="parTrans" cxnId="{8DA55EC0-E160-434D-AFC1-9D93C6B07AF1}">
      <dgm:prSet/>
      <dgm:spPr/>
      <dgm:t>
        <a:bodyPr/>
        <a:lstStyle/>
        <a:p>
          <a:endParaRPr lang="en-CA"/>
        </a:p>
      </dgm:t>
    </dgm:pt>
    <dgm:pt modelId="{3620DEEE-36D6-44C2-A46D-A6EAF0A32313}" type="sibTrans" cxnId="{8DA55EC0-E160-434D-AFC1-9D93C6B07AF1}">
      <dgm:prSet/>
      <dgm:spPr/>
      <dgm:t>
        <a:bodyPr/>
        <a:lstStyle/>
        <a:p>
          <a:endParaRPr lang="en-CA"/>
        </a:p>
      </dgm:t>
    </dgm:pt>
    <dgm:pt modelId="{28D3962E-D271-4CF0-B16A-6E3BDDFAC669}">
      <dgm:prSet/>
      <dgm:spPr/>
      <dgm:t>
        <a:bodyPr/>
        <a:lstStyle/>
        <a:p>
          <a:r>
            <a:rPr lang="en-CA" b="0" i="0"/>
            <a:t>Regular updates based on user feedback</a:t>
          </a:r>
          <a:endParaRPr lang="en-CA"/>
        </a:p>
      </dgm:t>
    </dgm:pt>
    <dgm:pt modelId="{798ACF4E-3395-4C80-8F8D-428F8CBABCF9}" type="parTrans" cxnId="{770B6718-C86D-4286-94E6-F5BA46705BDB}">
      <dgm:prSet/>
      <dgm:spPr/>
      <dgm:t>
        <a:bodyPr/>
        <a:lstStyle/>
        <a:p>
          <a:endParaRPr lang="en-CA"/>
        </a:p>
      </dgm:t>
    </dgm:pt>
    <dgm:pt modelId="{B9A17EC4-DCC5-4A7E-ADF8-A4A255D9294A}" type="sibTrans" cxnId="{770B6718-C86D-4286-94E6-F5BA46705BDB}">
      <dgm:prSet/>
      <dgm:spPr/>
      <dgm:t>
        <a:bodyPr/>
        <a:lstStyle/>
        <a:p>
          <a:endParaRPr lang="en-CA"/>
        </a:p>
      </dgm:t>
    </dgm:pt>
    <dgm:pt modelId="{E6F69816-0FE8-49A7-AC98-017816368A41}">
      <dgm:prSet/>
      <dgm:spPr/>
      <dgm:t>
        <a:bodyPr/>
        <a:lstStyle/>
        <a:p>
          <a:r>
            <a:rPr lang="en-CA" b="0" i="0"/>
            <a:t>Continuous improvement</a:t>
          </a:r>
          <a:endParaRPr lang="en-CA"/>
        </a:p>
      </dgm:t>
    </dgm:pt>
    <dgm:pt modelId="{73A0D447-0D85-4F21-B413-EE5A9929BFF5}" type="parTrans" cxnId="{CC724660-BF26-4E88-965B-9BF5461E403B}">
      <dgm:prSet/>
      <dgm:spPr/>
      <dgm:t>
        <a:bodyPr/>
        <a:lstStyle/>
        <a:p>
          <a:endParaRPr lang="en-CA"/>
        </a:p>
      </dgm:t>
    </dgm:pt>
    <dgm:pt modelId="{1225B6B1-8E41-4906-A359-DA8013554D4C}" type="sibTrans" cxnId="{CC724660-BF26-4E88-965B-9BF5461E403B}">
      <dgm:prSet/>
      <dgm:spPr/>
      <dgm:t>
        <a:bodyPr/>
        <a:lstStyle/>
        <a:p>
          <a:endParaRPr lang="en-CA"/>
        </a:p>
      </dgm:t>
    </dgm:pt>
    <dgm:pt modelId="{2760BF48-BAE1-47DA-A0E6-C553DBF3C645}" type="pres">
      <dgm:prSet presAssocID="{7F9FBDD8-A086-4937-BC94-FD9AA491F4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297803-2C52-472F-90B6-B61719137E33}" type="pres">
      <dgm:prSet presAssocID="{3EE384DE-D64D-4A48-9AF8-BA5D5582C9FF}" presName="hierRoot1" presStyleCnt="0">
        <dgm:presLayoutVars>
          <dgm:hierBranch val="init"/>
        </dgm:presLayoutVars>
      </dgm:prSet>
      <dgm:spPr/>
    </dgm:pt>
    <dgm:pt modelId="{9B4F3CC7-95F6-436B-9462-EE5089FE4E7E}" type="pres">
      <dgm:prSet presAssocID="{3EE384DE-D64D-4A48-9AF8-BA5D5582C9FF}" presName="rootComposite1" presStyleCnt="0"/>
      <dgm:spPr/>
    </dgm:pt>
    <dgm:pt modelId="{7A9E449E-4B4B-4D6A-AD73-62445A1EA603}" type="pres">
      <dgm:prSet presAssocID="{3EE384DE-D64D-4A48-9AF8-BA5D5582C9FF}" presName="rootText1" presStyleLbl="node0" presStyleIdx="0" presStyleCnt="1">
        <dgm:presLayoutVars>
          <dgm:chPref val="3"/>
        </dgm:presLayoutVars>
      </dgm:prSet>
      <dgm:spPr/>
    </dgm:pt>
    <dgm:pt modelId="{243B280C-CD20-4EF4-B356-C46DC4C0EF2B}" type="pres">
      <dgm:prSet presAssocID="{3EE384DE-D64D-4A48-9AF8-BA5D5582C9FF}" presName="rootConnector1" presStyleLbl="node1" presStyleIdx="0" presStyleCnt="0"/>
      <dgm:spPr/>
    </dgm:pt>
    <dgm:pt modelId="{3E97FC57-7A00-4369-A7DF-78A0323D5EA6}" type="pres">
      <dgm:prSet presAssocID="{3EE384DE-D64D-4A48-9AF8-BA5D5582C9FF}" presName="hierChild2" presStyleCnt="0"/>
      <dgm:spPr/>
    </dgm:pt>
    <dgm:pt modelId="{A2A886ED-15A3-4E75-86B9-BC33C4D9C590}" type="pres">
      <dgm:prSet presAssocID="{4742DAC2-1BAB-40A3-A338-5DB46BA6F918}" presName="Name37" presStyleLbl="parChTrans1D2" presStyleIdx="0" presStyleCnt="8"/>
      <dgm:spPr/>
    </dgm:pt>
    <dgm:pt modelId="{F20933E1-E2B3-43A8-B93A-CA044C52710A}" type="pres">
      <dgm:prSet presAssocID="{3605BF47-F049-466B-91A1-DEDAA4EF1763}" presName="hierRoot2" presStyleCnt="0">
        <dgm:presLayoutVars>
          <dgm:hierBranch val="init"/>
        </dgm:presLayoutVars>
      </dgm:prSet>
      <dgm:spPr/>
    </dgm:pt>
    <dgm:pt modelId="{D902C6E8-B88C-4A2D-AF75-71E3AB0D8427}" type="pres">
      <dgm:prSet presAssocID="{3605BF47-F049-466B-91A1-DEDAA4EF1763}" presName="rootComposite" presStyleCnt="0"/>
      <dgm:spPr/>
    </dgm:pt>
    <dgm:pt modelId="{99AE5962-C87D-427E-81EE-2D30F8621945}" type="pres">
      <dgm:prSet presAssocID="{3605BF47-F049-466B-91A1-DEDAA4EF1763}" presName="rootText" presStyleLbl="node2" presStyleIdx="0" presStyleCnt="8">
        <dgm:presLayoutVars>
          <dgm:chPref val="3"/>
        </dgm:presLayoutVars>
      </dgm:prSet>
      <dgm:spPr/>
    </dgm:pt>
    <dgm:pt modelId="{E4A0A43E-498E-400B-8E0F-85D9D3AFA0A4}" type="pres">
      <dgm:prSet presAssocID="{3605BF47-F049-466B-91A1-DEDAA4EF1763}" presName="rootConnector" presStyleLbl="node2" presStyleIdx="0" presStyleCnt="8"/>
      <dgm:spPr/>
    </dgm:pt>
    <dgm:pt modelId="{0CB289E0-1F30-4CB1-BC43-F4CB20278629}" type="pres">
      <dgm:prSet presAssocID="{3605BF47-F049-466B-91A1-DEDAA4EF1763}" presName="hierChild4" presStyleCnt="0"/>
      <dgm:spPr/>
    </dgm:pt>
    <dgm:pt modelId="{28B062E3-C341-4E33-B48F-DAA3B916E89D}" type="pres">
      <dgm:prSet presAssocID="{02A9B131-C39A-424C-B08C-2FA2DBEBC972}" presName="Name37" presStyleLbl="parChTrans1D3" presStyleIdx="0" presStyleCnt="34"/>
      <dgm:spPr/>
    </dgm:pt>
    <dgm:pt modelId="{A5224710-11A2-4CFD-A349-C7E8FF297B72}" type="pres">
      <dgm:prSet presAssocID="{ED3C62FE-0EE7-4601-99E1-589F52C81DCE}" presName="hierRoot2" presStyleCnt="0">
        <dgm:presLayoutVars>
          <dgm:hierBranch val="init"/>
        </dgm:presLayoutVars>
      </dgm:prSet>
      <dgm:spPr/>
    </dgm:pt>
    <dgm:pt modelId="{AE38781D-FA23-45CA-B182-C1F97178AF3D}" type="pres">
      <dgm:prSet presAssocID="{ED3C62FE-0EE7-4601-99E1-589F52C81DCE}" presName="rootComposite" presStyleCnt="0"/>
      <dgm:spPr/>
    </dgm:pt>
    <dgm:pt modelId="{93246812-B48C-4DAC-9631-52FE4DC194A7}" type="pres">
      <dgm:prSet presAssocID="{ED3C62FE-0EE7-4601-99E1-589F52C81DCE}" presName="rootText" presStyleLbl="node3" presStyleIdx="0" presStyleCnt="34">
        <dgm:presLayoutVars>
          <dgm:chPref val="3"/>
        </dgm:presLayoutVars>
      </dgm:prSet>
      <dgm:spPr/>
    </dgm:pt>
    <dgm:pt modelId="{BD97280F-FF81-4123-BE67-515E896C217D}" type="pres">
      <dgm:prSet presAssocID="{ED3C62FE-0EE7-4601-99E1-589F52C81DCE}" presName="rootConnector" presStyleLbl="node3" presStyleIdx="0" presStyleCnt="34"/>
      <dgm:spPr/>
    </dgm:pt>
    <dgm:pt modelId="{7B415AEE-9B5C-4FEE-A491-4CE7046C06AC}" type="pres">
      <dgm:prSet presAssocID="{ED3C62FE-0EE7-4601-99E1-589F52C81DCE}" presName="hierChild4" presStyleCnt="0"/>
      <dgm:spPr/>
    </dgm:pt>
    <dgm:pt modelId="{BA367974-31A7-4CC4-9A99-84B6434DF84C}" type="pres">
      <dgm:prSet presAssocID="{ED3C62FE-0EE7-4601-99E1-589F52C81DCE}" presName="hierChild5" presStyleCnt="0"/>
      <dgm:spPr/>
    </dgm:pt>
    <dgm:pt modelId="{1643DF90-36AE-47B3-9323-A2C730B7F3DE}" type="pres">
      <dgm:prSet presAssocID="{98AFAE83-BFE7-433E-A43E-E9F33DB29FA9}" presName="Name37" presStyleLbl="parChTrans1D3" presStyleIdx="1" presStyleCnt="34"/>
      <dgm:spPr/>
    </dgm:pt>
    <dgm:pt modelId="{A9DC8A1A-7C02-4689-BB50-962F6D9E1A73}" type="pres">
      <dgm:prSet presAssocID="{FC229C12-ADBF-43F6-A8B2-5BCF674B1EE3}" presName="hierRoot2" presStyleCnt="0">
        <dgm:presLayoutVars>
          <dgm:hierBranch val="init"/>
        </dgm:presLayoutVars>
      </dgm:prSet>
      <dgm:spPr/>
    </dgm:pt>
    <dgm:pt modelId="{9F822594-A76C-40ED-8C03-A5198E3CF0B9}" type="pres">
      <dgm:prSet presAssocID="{FC229C12-ADBF-43F6-A8B2-5BCF674B1EE3}" presName="rootComposite" presStyleCnt="0"/>
      <dgm:spPr/>
    </dgm:pt>
    <dgm:pt modelId="{DD9503F9-5609-460C-80A3-2D12848D1FB6}" type="pres">
      <dgm:prSet presAssocID="{FC229C12-ADBF-43F6-A8B2-5BCF674B1EE3}" presName="rootText" presStyleLbl="node3" presStyleIdx="1" presStyleCnt="34">
        <dgm:presLayoutVars>
          <dgm:chPref val="3"/>
        </dgm:presLayoutVars>
      </dgm:prSet>
      <dgm:spPr/>
    </dgm:pt>
    <dgm:pt modelId="{7DAE92B6-B924-4192-B4BB-7A12357B7771}" type="pres">
      <dgm:prSet presAssocID="{FC229C12-ADBF-43F6-A8B2-5BCF674B1EE3}" presName="rootConnector" presStyleLbl="node3" presStyleIdx="1" presStyleCnt="34"/>
      <dgm:spPr/>
    </dgm:pt>
    <dgm:pt modelId="{9FD5C50B-1C64-4005-A1B0-79DCA4B345C2}" type="pres">
      <dgm:prSet presAssocID="{FC229C12-ADBF-43F6-A8B2-5BCF674B1EE3}" presName="hierChild4" presStyleCnt="0"/>
      <dgm:spPr/>
    </dgm:pt>
    <dgm:pt modelId="{62AE3AB1-A1E5-47A1-9F42-E7EA242E63C6}" type="pres">
      <dgm:prSet presAssocID="{FC229C12-ADBF-43F6-A8B2-5BCF674B1EE3}" presName="hierChild5" presStyleCnt="0"/>
      <dgm:spPr/>
    </dgm:pt>
    <dgm:pt modelId="{2BC867C4-B71F-4201-9A93-81903C3D079A}" type="pres">
      <dgm:prSet presAssocID="{6D9108DB-81C6-450D-8D1B-4BF23166714E}" presName="Name37" presStyleLbl="parChTrans1D3" presStyleIdx="2" presStyleCnt="34"/>
      <dgm:spPr/>
    </dgm:pt>
    <dgm:pt modelId="{B1E4F424-27F1-4B36-9766-BFA5960153D3}" type="pres">
      <dgm:prSet presAssocID="{878F7AF4-14E8-403E-AFED-E99768D17FDF}" presName="hierRoot2" presStyleCnt="0">
        <dgm:presLayoutVars>
          <dgm:hierBranch val="init"/>
        </dgm:presLayoutVars>
      </dgm:prSet>
      <dgm:spPr/>
    </dgm:pt>
    <dgm:pt modelId="{447804C5-EB62-4274-ACAF-0200586A9EFB}" type="pres">
      <dgm:prSet presAssocID="{878F7AF4-14E8-403E-AFED-E99768D17FDF}" presName="rootComposite" presStyleCnt="0"/>
      <dgm:spPr/>
    </dgm:pt>
    <dgm:pt modelId="{2EEF612A-898A-4DF9-85D7-206A7BC4CBE9}" type="pres">
      <dgm:prSet presAssocID="{878F7AF4-14E8-403E-AFED-E99768D17FDF}" presName="rootText" presStyleLbl="node3" presStyleIdx="2" presStyleCnt="34">
        <dgm:presLayoutVars>
          <dgm:chPref val="3"/>
        </dgm:presLayoutVars>
      </dgm:prSet>
      <dgm:spPr/>
    </dgm:pt>
    <dgm:pt modelId="{B81BBD1E-D2EE-4049-853F-01872D786551}" type="pres">
      <dgm:prSet presAssocID="{878F7AF4-14E8-403E-AFED-E99768D17FDF}" presName="rootConnector" presStyleLbl="node3" presStyleIdx="2" presStyleCnt="34"/>
      <dgm:spPr/>
    </dgm:pt>
    <dgm:pt modelId="{3D3E4954-F08B-4C8C-9814-5C48878952BF}" type="pres">
      <dgm:prSet presAssocID="{878F7AF4-14E8-403E-AFED-E99768D17FDF}" presName="hierChild4" presStyleCnt="0"/>
      <dgm:spPr/>
    </dgm:pt>
    <dgm:pt modelId="{FC617C59-400D-47F9-BB7C-C743A94765C5}" type="pres">
      <dgm:prSet presAssocID="{878F7AF4-14E8-403E-AFED-E99768D17FDF}" presName="hierChild5" presStyleCnt="0"/>
      <dgm:spPr/>
    </dgm:pt>
    <dgm:pt modelId="{9808B647-03B4-4922-8737-FBEC0063F714}" type="pres">
      <dgm:prSet presAssocID="{3605BF47-F049-466B-91A1-DEDAA4EF1763}" presName="hierChild5" presStyleCnt="0"/>
      <dgm:spPr/>
    </dgm:pt>
    <dgm:pt modelId="{98D1597E-B231-43FD-A4CB-137EAD5F956D}" type="pres">
      <dgm:prSet presAssocID="{17FBD363-C666-4077-A81A-19E2DA9F8864}" presName="Name37" presStyleLbl="parChTrans1D2" presStyleIdx="1" presStyleCnt="8"/>
      <dgm:spPr/>
    </dgm:pt>
    <dgm:pt modelId="{706474F8-B065-4D04-9AAC-DDE312CD7B14}" type="pres">
      <dgm:prSet presAssocID="{76E50AF8-63C5-4C1E-A684-B6C8D31C68FE}" presName="hierRoot2" presStyleCnt="0">
        <dgm:presLayoutVars>
          <dgm:hierBranch val="init"/>
        </dgm:presLayoutVars>
      </dgm:prSet>
      <dgm:spPr/>
    </dgm:pt>
    <dgm:pt modelId="{E8A1AB08-0F34-4ABD-AF57-E469A2F22054}" type="pres">
      <dgm:prSet presAssocID="{76E50AF8-63C5-4C1E-A684-B6C8D31C68FE}" presName="rootComposite" presStyleCnt="0"/>
      <dgm:spPr/>
    </dgm:pt>
    <dgm:pt modelId="{9D221693-BB38-4C2F-A90F-A5448D9DC505}" type="pres">
      <dgm:prSet presAssocID="{76E50AF8-63C5-4C1E-A684-B6C8D31C68FE}" presName="rootText" presStyleLbl="node2" presStyleIdx="1" presStyleCnt="8">
        <dgm:presLayoutVars>
          <dgm:chPref val="3"/>
        </dgm:presLayoutVars>
      </dgm:prSet>
      <dgm:spPr/>
    </dgm:pt>
    <dgm:pt modelId="{58604B82-8EA4-4179-8699-315E03085A45}" type="pres">
      <dgm:prSet presAssocID="{76E50AF8-63C5-4C1E-A684-B6C8D31C68FE}" presName="rootConnector" presStyleLbl="node2" presStyleIdx="1" presStyleCnt="8"/>
      <dgm:spPr/>
    </dgm:pt>
    <dgm:pt modelId="{130A5C5F-2099-4387-A95D-FEC6D6EF27C8}" type="pres">
      <dgm:prSet presAssocID="{76E50AF8-63C5-4C1E-A684-B6C8D31C68FE}" presName="hierChild4" presStyleCnt="0"/>
      <dgm:spPr/>
    </dgm:pt>
    <dgm:pt modelId="{F05584AD-C74D-4EF2-B323-2509A8573FFE}" type="pres">
      <dgm:prSet presAssocID="{0CD1B27B-C56C-4985-9A9C-112A34FDB67B}" presName="Name37" presStyleLbl="parChTrans1D3" presStyleIdx="3" presStyleCnt="34"/>
      <dgm:spPr/>
    </dgm:pt>
    <dgm:pt modelId="{BDD50DDC-F9ED-4301-BE5A-9D4BC6025F8A}" type="pres">
      <dgm:prSet presAssocID="{99D1C9D5-6B85-44BE-B274-58B94A86997D}" presName="hierRoot2" presStyleCnt="0">
        <dgm:presLayoutVars>
          <dgm:hierBranch val="init"/>
        </dgm:presLayoutVars>
      </dgm:prSet>
      <dgm:spPr/>
    </dgm:pt>
    <dgm:pt modelId="{B89D3AD9-51AE-4FF1-A4C4-6D11394E5B17}" type="pres">
      <dgm:prSet presAssocID="{99D1C9D5-6B85-44BE-B274-58B94A86997D}" presName="rootComposite" presStyleCnt="0"/>
      <dgm:spPr/>
    </dgm:pt>
    <dgm:pt modelId="{D1313E5D-8E5A-4559-BB07-A2503AAA2BA0}" type="pres">
      <dgm:prSet presAssocID="{99D1C9D5-6B85-44BE-B274-58B94A86997D}" presName="rootText" presStyleLbl="node3" presStyleIdx="3" presStyleCnt="34">
        <dgm:presLayoutVars>
          <dgm:chPref val="3"/>
        </dgm:presLayoutVars>
      </dgm:prSet>
      <dgm:spPr/>
    </dgm:pt>
    <dgm:pt modelId="{3AB9B7A9-8C48-4BDE-B20C-C65E2957DC37}" type="pres">
      <dgm:prSet presAssocID="{99D1C9D5-6B85-44BE-B274-58B94A86997D}" presName="rootConnector" presStyleLbl="node3" presStyleIdx="3" presStyleCnt="34"/>
      <dgm:spPr/>
    </dgm:pt>
    <dgm:pt modelId="{B4216F2E-54D5-4466-AF95-6C17138BE635}" type="pres">
      <dgm:prSet presAssocID="{99D1C9D5-6B85-44BE-B274-58B94A86997D}" presName="hierChild4" presStyleCnt="0"/>
      <dgm:spPr/>
    </dgm:pt>
    <dgm:pt modelId="{F102EE1D-DDD0-44A8-92F5-F80A8405DC9C}" type="pres">
      <dgm:prSet presAssocID="{99D1C9D5-6B85-44BE-B274-58B94A86997D}" presName="hierChild5" presStyleCnt="0"/>
      <dgm:spPr/>
    </dgm:pt>
    <dgm:pt modelId="{9E6C7992-5312-48FD-98C3-799EA1E021C1}" type="pres">
      <dgm:prSet presAssocID="{8CDD92E3-57E2-4B59-941C-D886DB7AF56C}" presName="Name37" presStyleLbl="parChTrans1D3" presStyleIdx="4" presStyleCnt="34"/>
      <dgm:spPr/>
    </dgm:pt>
    <dgm:pt modelId="{EA306AB9-0899-4A08-A463-839F54378A0B}" type="pres">
      <dgm:prSet presAssocID="{5172871C-D8A0-4F63-9D5C-F5F09F1EB356}" presName="hierRoot2" presStyleCnt="0">
        <dgm:presLayoutVars>
          <dgm:hierBranch val="init"/>
        </dgm:presLayoutVars>
      </dgm:prSet>
      <dgm:spPr/>
    </dgm:pt>
    <dgm:pt modelId="{F4672E2C-115F-499F-918F-17F2D98D1758}" type="pres">
      <dgm:prSet presAssocID="{5172871C-D8A0-4F63-9D5C-F5F09F1EB356}" presName="rootComposite" presStyleCnt="0"/>
      <dgm:spPr/>
    </dgm:pt>
    <dgm:pt modelId="{1DB3D252-62BF-4138-AEE0-C032B01579C7}" type="pres">
      <dgm:prSet presAssocID="{5172871C-D8A0-4F63-9D5C-F5F09F1EB356}" presName="rootText" presStyleLbl="node3" presStyleIdx="4" presStyleCnt="34">
        <dgm:presLayoutVars>
          <dgm:chPref val="3"/>
        </dgm:presLayoutVars>
      </dgm:prSet>
      <dgm:spPr/>
    </dgm:pt>
    <dgm:pt modelId="{86C5207D-4616-4B1C-840F-30353499964C}" type="pres">
      <dgm:prSet presAssocID="{5172871C-D8A0-4F63-9D5C-F5F09F1EB356}" presName="rootConnector" presStyleLbl="node3" presStyleIdx="4" presStyleCnt="34"/>
      <dgm:spPr/>
    </dgm:pt>
    <dgm:pt modelId="{073763B4-0205-41C8-8589-4F282167123D}" type="pres">
      <dgm:prSet presAssocID="{5172871C-D8A0-4F63-9D5C-F5F09F1EB356}" presName="hierChild4" presStyleCnt="0"/>
      <dgm:spPr/>
    </dgm:pt>
    <dgm:pt modelId="{14B7C43C-6BCB-4BE7-B394-1B5587E16BBD}" type="pres">
      <dgm:prSet presAssocID="{5172871C-D8A0-4F63-9D5C-F5F09F1EB356}" presName="hierChild5" presStyleCnt="0"/>
      <dgm:spPr/>
    </dgm:pt>
    <dgm:pt modelId="{109BBEEA-648E-401E-A420-5FA5CEC3C1FB}" type="pres">
      <dgm:prSet presAssocID="{149B4C38-2202-4A23-A184-8E4119FBCBC2}" presName="Name37" presStyleLbl="parChTrans1D3" presStyleIdx="5" presStyleCnt="34"/>
      <dgm:spPr/>
    </dgm:pt>
    <dgm:pt modelId="{A330C857-8409-462F-9B12-A0D9CD68A47A}" type="pres">
      <dgm:prSet presAssocID="{93110CA3-2A70-4DA1-9642-B346937F858A}" presName="hierRoot2" presStyleCnt="0">
        <dgm:presLayoutVars>
          <dgm:hierBranch val="init"/>
        </dgm:presLayoutVars>
      </dgm:prSet>
      <dgm:spPr/>
    </dgm:pt>
    <dgm:pt modelId="{3D4D78E4-8E18-4A9A-BD77-3C55C9E16B68}" type="pres">
      <dgm:prSet presAssocID="{93110CA3-2A70-4DA1-9642-B346937F858A}" presName="rootComposite" presStyleCnt="0"/>
      <dgm:spPr/>
    </dgm:pt>
    <dgm:pt modelId="{8A7C6F32-DE8F-403A-8094-D8B3E8BB511C}" type="pres">
      <dgm:prSet presAssocID="{93110CA3-2A70-4DA1-9642-B346937F858A}" presName="rootText" presStyleLbl="node3" presStyleIdx="5" presStyleCnt="34">
        <dgm:presLayoutVars>
          <dgm:chPref val="3"/>
        </dgm:presLayoutVars>
      </dgm:prSet>
      <dgm:spPr/>
    </dgm:pt>
    <dgm:pt modelId="{F930AEE2-AD5B-4972-B797-2CEF87D87F91}" type="pres">
      <dgm:prSet presAssocID="{93110CA3-2A70-4DA1-9642-B346937F858A}" presName="rootConnector" presStyleLbl="node3" presStyleIdx="5" presStyleCnt="34"/>
      <dgm:spPr/>
    </dgm:pt>
    <dgm:pt modelId="{FE9DA1A6-FD05-4C5F-8174-65837754D52E}" type="pres">
      <dgm:prSet presAssocID="{93110CA3-2A70-4DA1-9642-B346937F858A}" presName="hierChild4" presStyleCnt="0"/>
      <dgm:spPr/>
    </dgm:pt>
    <dgm:pt modelId="{7AA45FEA-2E34-44A1-BCCE-74C16D4E77E0}" type="pres">
      <dgm:prSet presAssocID="{93110CA3-2A70-4DA1-9642-B346937F858A}" presName="hierChild5" presStyleCnt="0"/>
      <dgm:spPr/>
    </dgm:pt>
    <dgm:pt modelId="{6C27E3B8-7531-470C-B1D7-BA53DA9F716A}" type="pres">
      <dgm:prSet presAssocID="{B18709B8-F610-403C-98BE-C982DFE4BBAD}" presName="Name37" presStyleLbl="parChTrans1D3" presStyleIdx="6" presStyleCnt="34"/>
      <dgm:spPr/>
    </dgm:pt>
    <dgm:pt modelId="{5DC8AABF-43E4-4246-A490-95CFC36749ED}" type="pres">
      <dgm:prSet presAssocID="{5D36ACD6-C673-4767-9D33-25D2BDA855BD}" presName="hierRoot2" presStyleCnt="0">
        <dgm:presLayoutVars>
          <dgm:hierBranch val="init"/>
        </dgm:presLayoutVars>
      </dgm:prSet>
      <dgm:spPr/>
    </dgm:pt>
    <dgm:pt modelId="{B417F1C3-7F75-4958-9FDD-2B61593A1126}" type="pres">
      <dgm:prSet presAssocID="{5D36ACD6-C673-4767-9D33-25D2BDA855BD}" presName="rootComposite" presStyleCnt="0"/>
      <dgm:spPr/>
    </dgm:pt>
    <dgm:pt modelId="{931928F0-BD8C-4686-9A91-43A8F2747867}" type="pres">
      <dgm:prSet presAssocID="{5D36ACD6-C673-4767-9D33-25D2BDA855BD}" presName="rootText" presStyleLbl="node3" presStyleIdx="6" presStyleCnt="34">
        <dgm:presLayoutVars>
          <dgm:chPref val="3"/>
        </dgm:presLayoutVars>
      </dgm:prSet>
      <dgm:spPr/>
    </dgm:pt>
    <dgm:pt modelId="{99D04A2F-0032-4E1F-8559-78128B50D33C}" type="pres">
      <dgm:prSet presAssocID="{5D36ACD6-C673-4767-9D33-25D2BDA855BD}" presName="rootConnector" presStyleLbl="node3" presStyleIdx="6" presStyleCnt="34"/>
      <dgm:spPr/>
    </dgm:pt>
    <dgm:pt modelId="{A2A1CC76-0E7A-45D9-822D-2F91FA902D61}" type="pres">
      <dgm:prSet presAssocID="{5D36ACD6-C673-4767-9D33-25D2BDA855BD}" presName="hierChild4" presStyleCnt="0"/>
      <dgm:spPr/>
    </dgm:pt>
    <dgm:pt modelId="{2D437D7E-DC0E-4240-B2E4-88AC22742726}" type="pres">
      <dgm:prSet presAssocID="{5D36ACD6-C673-4767-9D33-25D2BDA855BD}" presName="hierChild5" presStyleCnt="0"/>
      <dgm:spPr/>
    </dgm:pt>
    <dgm:pt modelId="{CCF92382-DD5C-4AC3-AF20-3A454C9A4D6B}" type="pres">
      <dgm:prSet presAssocID="{76E50AF8-63C5-4C1E-A684-B6C8D31C68FE}" presName="hierChild5" presStyleCnt="0"/>
      <dgm:spPr/>
    </dgm:pt>
    <dgm:pt modelId="{882E27FC-E47A-415E-B65B-696CFF859B97}" type="pres">
      <dgm:prSet presAssocID="{46919D70-A342-41F6-8A83-6A01DFFFFC52}" presName="Name37" presStyleLbl="parChTrans1D2" presStyleIdx="2" presStyleCnt="8"/>
      <dgm:spPr/>
    </dgm:pt>
    <dgm:pt modelId="{BB67AFC3-8522-4CE2-9711-7723315788B3}" type="pres">
      <dgm:prSet presAssocID="{EAE30F0A-0AB4-46F0-8BF3-2228955E1E92}" presName="hierRoot2" presStyleCnt="0">
        <dgm:presLayoutVars>
          <dgm:hierBranch val="init"/>
        </dgm:presLayoutVars>
      </dgm:prSet>
      <dgm:spPr/>
    </dgm:pt>
    <dgm:pt modelId="{7F4E5E4A-9885-4684-8EBF-5E3A5ED7A595}" type="pres">
      <dgm:prSet presAssocID="{EAE30F0A-0AB4-46F0-8BF3-2228955E1E92}" presName="rootComposite" presStyleCnt="0"/>
      <dgm:spPr/>
    </dgm:pt>
    <dgm:pt modelId="{60D56299-1CE6-4503-987E-723C2097907B}" type="pres">
      <dgm:prSet presAssocID="{EAE30F0A-0AB4-46F0-8BF3-2228955E1E92}" presName="rootText" presStyleLbl="node2" presStyleIdx="2" presStyleCnt="8">
        <dgm:presLayoutVars>
          <dgm:chPref val="3"/>
        </dgm:presLayoutVars>
      </dgm:prSet>
      <dgm:spPr/>
    </dgm:pt>
    <dgm:pt modelId="{6C21FB01-189F-4B97-84F0-8B864BCD95C1}" type="pres">
      <dgm:prSet presAssocID="{EAE30F0A-0AB4-46F0-8BF3-2228955E1E92}" presName="rootConnector" presStyleLbl="node2" presStyleIdx="2" presStyleCnt="8"/>
      <dgm:spPr/>
    </dgm:pt>
    <dgm:pt modelId="{31DA4C32-4C76-431D-9BD8-872B81737F61}" type="pres">
      <dgm:prSet presAssocID="{EAE30F0A-0AB4-46F0-8BF3-2228955E1E92}" presName="hierChild4" presStyleCnt="0"/>
      <dgm:spPr/>
    </dgm:pt>
    <dgm:pt modelId="{33AC5E11-AB53-40CD-AE9B-1978D28D4BC7}" type="pres">
      <dgm:prSet presAssocID="{17A8F6BB-0FA4-401D-BCB7-9E8F03071E9C}" presName="Name37" presStyleLbl="parChTrans1D3" presStyleIdx="7" presStyleCnt="34"/>
      <dgm:spPr/>
    </dgm:pt>
    <dgm:pt modelId="{13F5559D-87F5-4910-BCAB-18EF2216987B}" type="pres">
      <dgm:prSet presAssocID="{F42F6DC9-CC1C-4240-8967-6056E0E4E6A6}" presName="hierRoot2" presStyleCnt="0">
        <dgm:presLayoutVars>
          <dgm:hierBranch val="init"/>
        </dgm:presLayoutVars>
      </dgm:prSet>
      <dgm:spPr/>
    </dgm:pt>
    <dgm:pt modelId="{1767138A-447E-4E08-8DBA-69F0685513E4}" type="pres">
      <dgm:prSet presAssocID="{F42F6DC9-CC1C-4240-8967-6056E0E4E6A6}" presName="rootComposite" presStyleCnt="0"/>
      <dgm:spPr/>
    </dgm:pt>
    <dgm:pt modelId="{40CA363E-0599-47B4-86E8-4DEA6FE1B3EC}" type="pres">
      <dgm:prSet presAssocID="{F42F6DC9-CC1C-4240-8967-6056E0E4E6A6}" presName="rootText" presStyleLbl="node3" presStyleIdx="7" presStyleCnt="34">
        <dgm:presLayoutVars>
          <dgm:chPref val="3"/>
        </dgm:presLayoutVars>
      </dgm:prSet>
      <dgm:spPr/>
    </dgm:pt>
    <dgm:pt modelId="{A1D7FBB9-442C-41B3-A473-15CD2BAD705D}" type="pres">
      <dgm:prSet presAssocID="{F42F6DC9-CC1C-4240-8967-6056E0E4E6A6}" presName="rootConnector" presStyleLbl="node3" presStyleIdx="7" presStyleCnt="34"/>
      <dgm:spPr/>
    </dgm:pt>
    <dgm:pt modelId="{27D4F9DD-1FE2-4FAF-88D4-D0D21E6C507A}" type="pres">
      <dgm:prSet presAssocID="{F42F6DC9-CC1C-4240-8967-6056E0E4E6A6}" presName="hierChild4" presStyleCnt="0"/>
      <dgm:spPr/>
    </dgm:pt>
    <dgm:pt modelId="{96E9DD1C-9B97-47E9-A9E7-BAFACCCCFCFA}" type="pres">
      <dgm:prSet presAssocID="{F42F6DC9-CC1C-4240-8967-6056E0E4E6A6}" presName="hierChild5" presStyleCnt="0"/>
      <dgm:spPr/>
    </dgm:pt>
    <dgm:pt modelId="{8050F4E6-2E7E-4CC9-8228-360336D90A53}" type="pres">
      <dgm:prSet presAssocID="{F90FC892-DD9A-4B62-9608-0D90CE98A5AF}" presName="Name37" presStyleLbl="parChTrans1D3" presStyleIdx="8" presStyleCnt="34"/>
      <dgm:spPr/>
    </dgm:pt>
    <dgm:pt modelId="{25EBB517-BDC7-447A-9515-AD6CDF029B72}" type="pres">
      <dgm:prSet presAssocID="{C6362056-3A4A-436C-97DC-CDCF2D23F038}" presName="hierRoot2" presStyleCnt="0">
        <dgm:presLayoutVars>
          <dgm:hierBranch val="init"/>
        </dgm:presLayoutVars>
      </dgm:prSet>
      <dgm:spPr/>
    </dgm:pt>
    <dgm:pt modelId="{7CEBF6D5-E5F0-4292-8F9D-EB9E53F2F58E}" type="pres">
      <dgm:prSet presAssocID="{C6362056-3A4A-436C-97DC-CDCF2D23F038}" presName="rootComposite" presStyleCnt="0"/>
      <dgm:spPr/>
    </dgm:pt>
    <dgm:pt modelId="{BA3B5943-26E8-4BC3-ACDA-6993E010569C}" type="pres">
      <dgm:prSet presAssocID="{C6362056-3A4A-436C-97DC-CDCF2D23F038}" presName="rootText" presStyleLbl="node3" presStyleIdx="8" presStyleCnt="34">
        <dgm:presLayoutVars>
          <dgm:chPref val="3"/>
        </dgm:presLayoutVars>
      </dgm:prSet>
      <dgm:spPr/>
    </dgm:pt>
    <dgm:pt modelId="{BF265D5D-FE7E-40A9-B5CC-EC07AC0B73C6}" type="pres">
      <dgm:prSet presAssocID="{C6362056-3A4A-436C-97DC-CDCF2D23F038}" presName="rootConnector" presStyleLbl="node3" presStyleIdx="8" presStyleCnt="34"/>
      <dgm:spPr/>
    </dgm:pt>
    <dgm:pt modelId="{10A2761F-CCE6-4E62-919B-8D39F85AF5C0}" type="pres">
      <dgm:prSet presAssocID="{C6362056-3A4A-436C-97DC-CDCF2D23F038}" presName="hierChild4" presStyleCnt="0"/>
      <dgm:spPr/>
    </dgm:pt>
    <dgm:pt modelId="{229C9C4B-0E7A-4D84-AC3B-E8D44099AA29}" type="pres">
      <dgm:prSet presAssocID="{C6362056-3A4A-436C-97DC-CDCF2D23F038}" presName="hierChild5" presStyleCnt="0"/>
      <dgm:spPr/>
    </dgm:pt>
    <dgm:pt modelId="{4DCCD637-8988-4AB0-9DD9-49EADA7A9B21}" type="pres">
      <dgm:prSet presAssocID="{E03ECDFF-7C77-447E-A099-EF77D44512D7}" presName="Name37" presStyleLbl="parChTrans1D3" presStyleIdx="9" presStyleCnt="34"/>
      <dgm:spPr/>
    </dgm:pt>
    <dgm:pt modelId="{06F7E7BE-EB4A-4BCE-B7F2-E4D972176FFE}" type="pres">
      <dgm:prSet presAssocID="{76B98077-B670-4A62-8A72-53A36557372C}" presName="hierRoot2" presStyleCnt="0">
        <dgm:presLayoutVars>
          <dgm:hierBranch val="init"/>
        </dgm:presLayoutVars>
      </dgm:prSet>
      <dgm:spPr/>
    </dgm:pt>
    <dgm:pt modelId="{444457A5-F95A-4E33-8BEB-BBEF43EE1862}" type="pres">
      <dgm:prSet presAssocID="{76B98077-B670-4A62-8A72-53A36557372C}" presName="rootComposite" presStyleCnt="0"/>
      <dgm:spPr/>
    </dgm:pt>
    <dgm:pt modelId="{C6DC95C9-7795-4530-82E7-DCED721AE865}" type="pres">
      <dgm:prSet presAssocID="{76B98077-B670-4A62-8A72-53A36557372C}" presName="rootText" presStyleLbl="node3" presStyleIdx="9" presStyleCnt="34">
        <dgm:presLayoutVars>
          <dgm:chPref val="3"/>
        </dgm:presLayoutVars>
      </dgm:prSet>
      <dgm:spPr/>
    </dgm:pt>
    <dgm:pt modelId="{08A4951A-AD62-46E5-B7CC-90B2D07B6585}" type="pres">
      <dgm:prSet presAssocID="{76B98077-B670-4A62-8A72-53A36557372C}" presName="rootConnector" presStyleLbl="node3" presStyleIdx="9" presStyleCnt="34"/>
      <dgm:spPr/>
    </dgm:pt>
    <dgm:pt modelId="{81E360B6-7F08-4963-8D6A-EEA2C550257E}" type="pres">
      <dgm:prSet presAssocID="{76B98077-B670-4A62-8A72-53A36557372C}" presName="hierChild4" presStyleCnt="0"/>
      <dgm:spPr/>
    </dgm:pt>
    <dgm:pt modelId="{7BA2FF5E-F7A3-46DC-8E81-3B34F4A42E28}" type="pres">
      <dgm:prSet presAssocID="{76B98077-B670-4A62-8A72-53A36557372C}" presName="hierChild5" presStyleCnt="0"/>
      <dgm:spPr/>
    </dgm:pt>
    <dgm:pt modelId="{C7D04E7A-2595-4622-81CD-59571A7316A0}" type="pres">
      <dgm:prSet presAssocID="{352C6716-890A-4FE4-9553-BC34ACD33497}" presName="Name37" presStyleLbl="parChTrans1D3" presStyleIdx="10" presStyleCnt="34"/>
      <dgm:spPr/>
    </dgm:pt>
    <dgm:pt modelId="{C631813A-7C7B-4BCF-9C03-EEAC164294AE}" type="pres">
      <dgm:prSet presAssocID="{E5CDBB2F-CD55-40E7-AD1F-78A7BE5FB071}" presName="hierRoot2" presStyleCnt="0">
        <dgm:presLayoutVars>
          <dgm:hierBranch val="init"/>
        </dgm:presLayoutVars>
      </dgm:prSet>
      <dgm:spPr/>
    </dgm:pt>
    <dgm:pt modelId="{2967FFB6-4F61-4C00-ADDD-5128DE31F648}" type="pres">
      <dgm:prSet presAssocID="{E5CDBB2F-CD55-40E7-AD1F-78A7BE5FB071}" presName="rootComposite" presStyleCnt="0"/>
      <dgm:spPr/>
    </dgm:pt>
    <dgm:pt modelId="{CB3FC3AD-F07E-49FF-BA7A-90A4A216B1C2}" type="pres">
      <dgm:prSet presAssocID="{E5CDBB2F-CD55-40E7-AD1F-78A7BE5FB071}" presName="rootText" presStyleLbl="node3" presStyleIdx="10" presStyleCnt="34">
        <dgm:presLayoutVars>
          <dgm:chPref val="3"/>
        </dgm:presLayoutVars>
      </dgm:prSet>
      <dgm:spPr/>
    </dgm:pt>
    <dgm:pt modelId="{42990E3C-3FD6-4D96-A4B2-70E2C8E236EB}" type="pres">
      <dgm:prSet presAssocID="{E5CDBB2F-CD55-40E7-AD1F-78A7BE5FB071}" presName="rootConnector" presStyleLbl="node3" presStyleIdx="10" presStyleCnt="34"/>
      <dgm:spPr/>
    </dgm:pt>
    <dgm:pt modelId="{37484950-1BE5-4086-9D31-B397B2EBA66A}" type="pres">
      <dgm:prSet presAssocID="{E5CDBB2F-CD55-40E7-AD1F-78A7BE5FB071}" presName="hierChild4" presStyleCnt="0"/>
      <dgm:spPr/>
    </dgm:pt>
    <dgm:pt modelId="{71EB13A3-D19F-4361-8980-1046A65BDE44}" type="pres">
      <dgm:prSet presAssocID="{E5CDBB2F-CD55-40E7-AD1F-78A7BE5FB071}" presName="hierChild5" presStyleCnt="0"/>
      <dgm:spPr/>
    </dgm:pt>
    <dgm:pt modelId="{F471D676-0165-428A-902F-245630E64D30}" type="pres">
      <dgm:prSet presAssocID="{981024FA-2941-44AC-AD4F-3DB384201BD5}" presName="Name37" presStyleLbl="parChTrans1D3" presStyleIdx="11" presStyleCnt="34"/>
      <dgm:spPr/>
    </dgm:pt>
    <dgm:pt modelId="{531A00A4-05C6-4318-9B0A-29F0778CFB81}" type="pres">
      <dgm:prSet presAssocID="{2D14DBC1-4FF3-4480-89A9-53824C4B4583}" presName="hierRoot2" presStyleCnt="0">
        <dgm:presLayoutVars>
          <dgm:hierBranch val="init"/>
        </dgm:presLayoutVars>
      </dgm:prSet>
      <dgm:spPr/>
    </dgm:pt>
    <dgm:pt modelId="{E3D7B8F0-C71B-474F-848C-9658579F6CF9}" type="pres">
      <dgm:prSet presAssocID="{2D14DBC1-4FF3-4480-89A9-53824C4B4583}" presName="rootComposite" presStyleCnt="0"/>
      <dgm:spPr/>
    </dgm:pt>
    <dgm:pt modelId="{5FB96058-5F66-4877-BB25-B9EA2002F3DD}" type="pres">
      <dgm:prSet presAssocID="{2D14DBC1-4FF3-4480-89A9-53824C4B4583}" presName="rootText" presStyleLbl="node3" presStyleIdx="11" presStyleCnt="34">
        <dgm:presLayoutVars>
          <dgm:chPref val="3"/>
        </dgm:presLayoutVars>
      </dgm:prSet>
      <dgm:spPr/>
    </dgm:pt>
    <dgm:pt modelId="{E3B828F8-0BF9-417A-8F06-97772F5D521A}" type="pres">
      <dgm:prSet presAssocID="{2D14DBC1-4FF3-4480-89A9-53824C4B4583}" presName="rootConnector" presStyleLbl="node3" presStyleIdx="11" presStyleCnt="34"/>
      <dgm:spPr/>
    </dgm:pt>
    <dgm:pt modelId="{A9515E7D-ABED-462B-8A03-7E6B8FDBE4CF}" type="pres">
      <dgm:prSet presAssocID="{2D14DBC1-4FF3-4480-89A9-53824C4B4583}" presName="hierChild4" presStyleCnt="0"/>
      <dgm:spPr/>
    </dgm:pt>
    <dgm:pt modelId="{5438290E-4294-4158-AB77-3FD930164636}" type="pres">
      <dgm:prSet presAssocID="{2D14DBC1-4FF3-4480-89A9-53824C4B4583}" presName="hierChild5" presStyleCnt="0"/>
      <dgm:spPr/>
    </dgm:pt>
    <dgm:pt modelId="{5325592B-FB28-4874-AF59-072C844D49D8}" type="pres">
      <dgm:prSet presAssocID="{B552BD83-3B4A-4436-AE79-DC5E584F11E5}" presName="Name37" presStyleLbl="parChTrans1D3" presStyleIdx="12" presStyleCnt="34"/>
      <dgm:spPr/>
    </dgm:pt>
    <dgm:pt modelId="{774B7A2E-D185-4D85-A77E-803E6BFED937}" type="pres">
      <dgm:prSet presAssocID="{F6147883-E6A4-4AEA-97E9-4327E908D36B}" presName="hierRoot2" presStyleCnt="0">
        <dgm:presLayoutVars>
          <dgm:hierBranch val="init"/>
        </dgm:presLayoutVars>
      </dgm:prSet>
      <dgm:spPr/>
    </dgm:pt>
    <dgm:pt modelId="{1C35B8CC-28DE-4007-A856-3BE3612EEEE9}" type="pres">
      <dgm:prSet presAssocID="{F6147883-E6A4-4AEA-97E9-4327E908D36B}" presName="rootComposite" presStyleCnt="0"/>
      <dgm:spPr/>
    </dgm:pt>
    <dgm:pt modelId="{A7533257-0CF4-4CE0-BBE3-E73023BCB285}" type="pres">
      <dgm:prSet presAssocID="{F6147883-E6A4-4AEA-97E9-4327E908D36B}" presName="rootText" presStyleLbl="node3" presStyleIdx="12" presStyleCnt="34">
        <dgm:presLayoutVars>
          <dgm:chPref val="3"/>
        </dgm:presLayoutVars>
      </dgm:prSet>
      <dgm:spPr/>
    </dgm:pt>
    <dgm:pt modelId="{CC9A23D7-03E2-4A7F-8E5E-E0F521BF868F}" type="pres">
      <dgm:prSet presAssocID="{F6147883-E6A4-4AEA-97E9-4327E908D36B}" presName="rootConnector" presStyleLbl="node3" presStyleIdx="12" presStyleCnt="34"/>
      <dgm:spPr/>
    </dgm:pt>
    <dgm:pt modelId="{C46FC1C0-892A-41B3-88DE-6221E72A5AFB}" type="pres">
      <dgm:prSet presAssocID="{F6147883-E6A4-4AEA-97E9-4327E908D36B}" presName="hierChild4" presStyleCnt="0"/>
      <dgm:spPr/>
    </dgm:pt>
    <dgm:pt modelId="{1DE01F5E-7967-4919-B27B-9B333B279A91}" type="pres">
      <dgm:prSet presAssocID="{F6147883-E6A4-4AEA-97E9-4327E908D36B}" presName="hierChild5" presStyleCnt="0"/>
      <dgm:spPr/>
    </dgm:pt>
    <dgm:pt modelId="{C29D55A7-DCE2-4259-AFB5-AB69518FDCCF}" type="pres">
      <dgm:prSet presAssocID="{EAE30F0A-0AB4-46F0-8BF3-2228955E1E92}" presName="hierChild5" presStyleCnt="0"/>
      <dgm:spPr/>
    </dgm:pt>
    <dgm:pt modelId="{F181637B-C379-42F2-BA1D-B76C88E2334E}" type="pres">
      <dgm:prSet presAssocID="{AD51DF94-608E-44E5-90F6-2921DAD9279A}" presName="Name37" presStyleLbl="parChTrans1D2" presStyleIdx="3" presStyleCnt="8"/>
      <dgm:spPr/>
    </dgm:pt>
    <dgm:pt modelId="{0D156BFB-D50D-492F-8E7E-77ADCE70461C}" type="pres">
      <dgm:prSet presAssocID="{AC5EC60B-D41F-44A3-B64B-4166AFE20F24}" presName="hierRoot2" presStyleCnt="0">
        <dgm:presLayoutVars>
          <dgm:hierBranch val="init"/>
        </dgm:presLayoutVars>
      </dgm:prSet>
      <dgm:spPr/>
    </dgm:pt>
    <dgm:pt modelId="{B2D06035-EC17-4E77-A25F-3C153E97DE3B}" type="pres">
      <dgm:prSet presAssocID="{AC5EC60B-D41F-44A3-B64B-4166AFE20F24}" presName="rootComposite" presStyleCnt="0"/>
      <dgm:spPr/>
    </dgm:pt>
    <dgm:pt modelId="{4C6688F7-BB53-49EE-8EEF-AA9CEC07DBF0}" type="pres">
      <dgm:prSet presAssocID="{AC5EC60B-D41F-44A3-B64B-4166AFE20F24}" presName="rootText" presStyleLbl="node2" presStyleIdx="3" presStyleCnt="8">
        <dgm:presLayoutVars>
          <dgm:chPref val="3"/>
        </dgm:presLayoutVars>
      </dgm:prSet>
      <dgm:spPr/>
    </dgm:pt>
    <dgm:pt modelId="{24AA9B71-E6BB-4231-A385-2841A02DFE31}" type="pres">
      <dgm:prSet presAssocID="{AC5EC60B-D41F-44A3-B64B-4166AFE20F24}" presName="rootConnector" presStyleLbl="node2" presStyleIdx="3" presStyleCnt="8"/>
      <dgm:spPr/>
    </dgm:pt>
    <dgm:pt modelId="{26AFDF59-358C-411E-9704-7D4968FC4BBA}" type="pres">
      <dgm:prSet presAssocID="{AC5EC60B-D41F-44A3-B64B-4166AFE20F24}" presName="hierChild4" presStyleCnt="0"/>
      <dgm:spPr/>
    </dgm:pt>
    <dgm:pt modelId="{37B3BFD4-011A-437F-9745-B3602C4EFB57}" type="pres">
      <dgm:prSet presAssocID="{0588C787-7535-4A50-A7CA-1E35E6DAD54F}" presName="Name37" presStyleLbl="parChTrans1D3" presStyleIdx="13" presStyleCnt="34"/>
      <dgm:spPr/>
    </dgm:pt>
    <dgm:pt modelId="{4D02056E-1313-4670-8CFE-3AD00EBB78D6}" type="pres">
      <dgm:prSet presAssocID="{116DC193-2A96-4755-8A3B-0C8BD50B21D4}" presName="hierRoot2" presStyleCnt="0">
        <dgm:presLayoutVars>
          <dgm:hierBranch val="init"/>
        </dgm:presLayoutVars>
      </dgm:prSet>
      <dgm:spPr/>
    </dgm:pt>
    <dgm:pt modelId="{BA6FE622-AEA3-4649-94BA-85C063782C41}" type="pres">
      <dgm:prSet presAssocID="{116DC193-2A96-4755-8A3B-0C8BD50B21D4}" presName="rootComposite" presStyleCnt="0"/>
      <dgm:spPr/>
    </dgm:pt>
    <dgm:pt modelId="{EC4D68EA-6A3D-4960-A71F-ECB1A0433913}" type="pres">
      <dgm:prSet presAssocID="{116DC193-2A96-4755-8A3B-0C8BD50B21D4}" presName="rootText" presStyleLbl="node3" presStyleIdx="13" presStyleCnt="34">
        <dgm:presLayoutVars>
          <dgm:chPref val="3"/>
        </dgm:presLayoutVars>
      </dgm:prSet>
      <dgm:spPr/>
    </dgm:pt>
    <dgm:pt modelId="{F6FD2577-A91B-4B13-94C3-0AEAD1833099}" type="pres">
      <dgm:prSet presAssocID="{116DC193-2A96-4755-8A3B-0C8BD50B21D4}" presName="rootConnector" presStyleLbl="node3" presStyleIdx="13" presStyleCnt="34"/>
      <dgm:spPr/>
    </dgm:pt>
    <dgm:pt modelId="{AC77211A-C3D0-4588-9BA8-636A42E3F2CB}" type="pres">
      <dgm:prSet presAssocID="{116DC193-2A96-4755-8A3B-0C8BD50B21D4}" presName="hierChild4" presStyleCnt="0"/>
      <dgm:spPr/>
    </dgm:pt>
    <dgm:pt modelId="{15DB4DE0-7BA2-45DF-BBDD-2E9277CB346D}" type="pres">
      <dgm:prSet presAssocID="{116DC193-2A96-4755-8A3B-0C8BD50B21D4}" presName="hierChild5" presStyleCnt="0"/>
      <dgm:spPr/>
    </dgm:pt>
    <dgm:pt modelId="{4CD80B5A-7179-48CD-9183-FA4DD37B272F}" type="pres">
      <dgm:prSet presAssocID="{514FEE29-EF1F-43A6-BE6B-D5002AB5C9E8}" presName="Name37" presStyleLbl="parChTrans1D3" presStyleIdx="14" presStyleCnt="34"/>
      <dgm:spPr/>
    </dgm:pt>
    <dgm:pt modelId="{B0054E85-313D-495A-9099-5DEFAD9DD29A}" type="pres">
      <dgm:prSet presAssocID="{73B70566-17A7-4D19-8078-C0327C7A6912}" presName="hierRoot2" presStyleCnt="0">
        <dgm:presLayoutVars>
          <dgm:hierBranch val="init"/>
        </dgm:presLayoutVars>
      </dgm:prSet>
      <dgm:spPr/>
    </dgm:pt>
    <dgm:pt modelId="{0B6024D8-29DA-4410-89B5-910A2FD7A0AD}" type="pres">
      <dgm:prSet presAssocID="{73B70566-17A7-4D19-8078-C0327C7A6912}" presName="rootComposite" presStyleCnt="0"/>
      <dgm:spPr/>
    </dgm:pt>
    <dgm:pt modelId="{0225C827-34AE-4F1C-8777-38163D4C4224}" type="pres">
      <dgm:prSet presAssocID="{73B70566-17A7-4D19-8078-C0327C7A6912}" presName="rootText" presStyleLbl="node3" presStyleIdx="14" presStyleCnt="34">
        <dgm:presLayoutVars>
          <dgm:chPref val="3"/>
        </dgm:presLayoutVars>
      </dgm:prSet>
      <dgm:spPr/>
    </dgm:pt>
    <dgm:pt modelId="{260A5BD2-B040-4AFC-9E36-DF7D8FF68004}" type="pres">
      <dgm:prSet presAssocID="{73B70566-17A7-4D19-8078-C0327C7A6912}" presName="rootConnector" presStyleLbl="node3" presStyleIdx="14" presStyleCnt="34"/>
      <dgm:spPr/>
    </dgm:pt>
    <dgm:pt modelId="{CC60C828-D557-40E5-BC0C-9BB66859AA89}" type="pres">
      <dgm:prSet presAssocID="{73B70566-17A7-4D19-8078-C0327C7A6912}" presName="hierChild4" presStyleCnt="0"/>
      <dgm:spPr/>
    </dgm:pt>
    <dgm:pt modelId="{24608B11-D423-43C0-8B06-F5B602931A9A}" type="pres">
      <dgm:prSet presAssocID="{73B70566-17A7-4D19-8078-C0327C7A6912}" presName="hierChild5" presStyleCnt="0"/>
      <dgm:spPr/>
    </dgm:pt>
    <dgm:pt modelId="{5EEFE345-39D1-449F-BC4A-5AFAF012F25B}" type="pres">
      <dgm:prSet presAssocID="{151B9913-8F8B-42B9-B402-53D08599013A}" presName="Name37" presStyleLbl="parChTrans1D3" presStyleIdx="15" presStyleCnt="34"/>
      <dgm:spPr/>
    </dgm:pt>
    <dgm:pt modelId="{445DE83F-0E8D-412C-9E89-4790DCE3CC99}" type="pres">
      <dgm:prSet presAssocID="{8D7FB586-6FC4-42F2-B71E-D2167077DCDF}" presName="hierRoot2" presStyleCnt="0">
        <dgm:presLayoutVars>
          <dgm:hierBranch val="init"/>
        </dgm:presLayoutVars>
      </dgm:prSet>
      <dgm:spPr/>
    </dgm:pt>
    <dgm:pt modelId="{EC695214-60F5-48A3-8C29-F7C2C78718E4}" type="pres">
      <dgm:prSet presAssocID="{8D7FB586-6FC4-42F2-B71E-D2167077DCDF}" presName="rootComposite" presStyleCnt="0"/>
      <dgm:spPr/>
    </dgm:pt>
    <dgm:pt modelId="{5997A3A6-03A1-4B50-9756-0A2B40B5519A}" type="pres">
      <dgm:prSet presAssocID="{8D7FB586-6FC4-42F2-B71E-D2167077DCDF}" presName="rootText" presStyleLbl="node3" presStyleIdx="15" presStyleCnt="34">
        <dgm:presLayoutVars>
          <dgm:chPref val="3"/>
        </dgm:presLayoutVars>
      </dgm:prSet>
      <dgm:spPr/>
    </dgm:pt>
    <dgm:pt modelId="{FB6264A0-7EC6-4BB4-B358-206CC4461418}" type="pres">
      <dgm:prSet presAssocID="{8D7FB586-6FC4-42F2-B71E-D2167077DCDF}" presName="rootConnector" presStyleLbl="node3" presStyleIdx="15" presStyleCnt="34"/>
      <dgm:spPr/>
    </dgm:pt>
    <dgm:pt modelId="{36453488-CE03-4136-A8B7-3FC979463363}" type="pres">
      <dgm:prSet presAssocID="{8D7FB586-6FC4-42F2-B71E-D2167077DCDF}" presName="hierChild4" presStyleCnt="0"/>
      <dgm:spPr/>
    </dgm:pt>
    <dgm:pt modelId="{F8E88DB8-8D60-4DB6-A106-B3AC00BC8EA9}" type="pres">
      <dgm:prSet presAssocID="{8D7FB586-6FC4-42F2-B71E-D2167077DCDF}" presName="hierChild5" presStyleCnt="0"/>
      <dgm:spPr/>
    </dgm:pt>
    <dgm:pt modelId="{E232FBD4-0A15-44C4-ADDB-A88044096F8F}" type="pres">
      <dgm:prSet presAssocID="{7F58219B-CDF2-4164-80A5-CBDFCE6250CE}" presName="Name37" presStyleLbl="parChTrans1D3" presStyleIdx="16" presStyleCnt="34"/>
      <dgm:spPr/>
    </dgm:pt>
    <dgm:pt modelId="{9A9B2FA7-0E40-4743-821A-FC26D4B06EFE}" type="pres">
      <dgm:prSet presAssocID="{267437C0-E1F6-46B0-92AE-C14E5E24FAA6}" presName="hierRoot2" presStyleCnt="0">
        <dgm:presLayoutVars>
          <dgm:hierBranch val="init"/>
        </dgm:presLayoutVars>
      </dgm:prSet>
      <dgm:spPr/>
    </dgm:pt>
    <dgm:pt modelId="{AA8B2783-D99D-46AB-9F3F-2D9F8C1E7358}" type="pres">
      <dgm:prSet presAssocID="{267437C0-E1F6-46B0-92AE-C14E5E24FAA6}" presName="rootComposite" presStyleCnt="0"/>
      <dgm:spPr/>
    </dgm:pt>
    <dgm:pt modelId="{3C6DAE2F-CD29-431A-B92C-4AE1E4015C1C}" type="pres">
      <dgm:prSet presAssocID="{267437C0-E1F6-46B0-92AE-C14E5E24FAA6}" presName="rootText" presStyleLbl="node3" presStyleIdx="16" presStyleCnt="34">
        <dgm:presLayoutVars>
          <dgm:chPref val="3"/>
        </dgm:presLayoutVars>
      </dgm:prSet>
      <dgm:spPr/>
    </dgm:pt>
    <dgm:pt modelId="{BF4F0F50-85FA-42F7-B594-82C87DD5AAEB}" type="pres">
      <dgm:prSet presAssocID="{267437C0-E1F6-46B0-92AE-C14E5E24FAA6}" presName="rootConnector" presStyleLbl="node3" presStyleIdx="16" presStyleCnt="34"/>
      <dgm:spPr/>
    </dgm:pt>
    <dgm:pt modelId="{489D4B5B-B9C9-439D-99CD-19A6C0457073}" type="pres">
      <dgm:prSet presAssocID="{267437C0-E1F6-46B0-92AE-C14E5E24FAA6}" presName="hierChild4" presStyleCnt="0"/>
      <dgm:spPr/>
    </dgm:pt>
    <dgm:pt modelId="{C0D57A9F-BEFE-42FC-9B79-B6C2EC5E2A6C}" type="pres">
      <dgm:prSet presAssocID="{267437C0-E1F6-46B0-92AE-C14E5E24FAA6}" presName="hierChild5" presStyleCnt="0"/>
      <dgm:spPr/>
    </dgm:pt>
    <dgm:pt modelId="{E20A8667-D598-48E2-A257-9E0030267089}" type="pres">
      <dgm:prSet presAssocID="{3E96BF3A-23F5-4556-A791-0BCA5906AEB0}" presName="Name37" presStyleLbl="parChTrans1D3" presStyleIdx="17" presStyleCnt="34"/>
      <dgm:spPr/>
    </dgm:pt>
    <dgm:pt modelId="{EBEE426E-C699-4468-8924-CA8DA3D919B2}" type="pres">
      <dgm:prSet presAssocID="{DC5AB05C-8CD0-4471-B2E9-B4AAE0A9CCAD}" presName="hierRoot2" presStyleCnt="0">
        <dgm:presLayoutVars>
          <dgm:hierBranch val="init"/>
        </dgm:presLayoutVars>
      </dgm:prSet>
      <dgm:spPr/>
    </dgm:pt>
    <dgm:pt modelId="{5BF47420-B6C4-41F7-92E3-34F1DE1028DA}" type="pres">
      <dgm:prSet presAssocID="{DC5AB05C-8CD0-4471-B2E9-B4AAE0A9CCAD}" presName="rootComposite" presStyleCnt="0"/>
      <dgm:spPr/>
    </dgm:pt>
    <dgm:pt modelId="{AAE088C1-5274-4A77-872D-5F81C8C50A4C}" type="pres">
      <dgm:prSet presAssocID="{DC5AB05C-8CD0-4471-B2E9-B4AAE0A9CCAD}" presName="rootText" presStyleLbl="node3" presStyleIdx="17" presStyleCnt="34">
        <dgm:presLayoutVars>
          <dgm:chPref val="3"/>
        </dgm:presLayoutVars>
      </dgm:prSet>
      <dgm:spPr/>
    </dgm:pt>
    <dgm:pt modelId="{5F4F7F1A-EEB0-4F0C-AD2E-3E035AF34371}" type="pres">
      <dgm:prSet presAssocID="{DC5AB05C-8CD0-4471-B2E9-B4AAE0A9CCAD}" presName="rootConnector" presStyleLbl="node3" presStyleIdx="17" presStyleCnt="34"/>
      <dgm:spPr/>
    </dgm:pt>
    <dgm:pt modelId="{B4E90485-7388-4CA6-832A-78CC1C151D55}" type="pres">
      <dgm:prSet presAssocID="{DC5AB05C-8CD0-4471-B2E9-B4AAE0A9CCAD}" presName="hierChild4" presStyleCnt="0"/>
      <dgm:spPr/>
    </dgm:pt>
    <dgm:pt modelId="{805655A6-FC22-418A-AE7B-4C7E59FAA136}" type="pres">
      <dgm:prSet presAssocID="{DC5AB05C-8CD0-4471-B2E9-B4AAE0A9CCAD}" presName="hierChild5" presStyleCnt="0"/>
      <dgm:spPr/>
    </dgm:pt>
    <dgm:pt modelId="{42104EEC-B2F6-4ECE-85D6-D8A25BC1CA17}" type="pres">
      <dgm:prSet presAssocID="{AC5EC60B-D41F-44A3-B64B-4166AFE20F24}" presName="hierChild5" presStyleCnt="0"/>
      <dgm:spPr/>
    </dgm:pt>
    <dgm:pt modelId="{B1030FBA-EC35-47B1-B339-CD8451A91616}" type="pres">
      <dgm:prSet presAssocID="{8170D435-1792-4D5D-94A9-A188C207E1D0}" presName="Name37" presStyleLbl="parChTrans1D2" presStyleIdx="4" presStyleCnt="8"/>
      <dgm:spPr/>
    </dgm:pt>
    <dgm:pt modelId="{9EFED4C1-FC45-4238-AD81-CEB23C9234DD}" type="pres">
      <dgm:prSet presAssocID="{C512603E-A8BE-473E-8EB3-DB0F2E3EF510}" presName="hierRoot2" presStyleCnt="0">
        <dgm:presLayoutVars>
          <dgm:hierBranch val="init"/>
        </dgm:presLayoutVars>
      </dgm:prSet>
      <dgm:spPr/>
    </dgm:pt>
    <dgm:pt modelId="{F6F253A6-4C34-4CD0-878D-CFBFD1D0BAAB}" type="pres">
      <dgm:prSet presAssocID="{C512603E-A8BE-473E-8EB3-DB0F2E3EF510}" presName="rootComposite" presStyleCnt="0"/>
      <dgm:spPr/>
    </dgm:pt>
    <dgm:pt modelId="{F78399EE-EBC9-4BAC-8158-397ABD4684DC}" type="pres">
      <dgm:prSet presAssocID="{C512603E-A8BE-473E-8EB3-DB0F2E3EF510}" presName="rootText" presStyleLbl="node2" presStyleIdx="4" presStyleCnt="8">
        <dgm:presLayoutVars>
          <dgm:chPref val="3"/>
        </dgm:presLayoutVars>
      </dgm:prSet>
      <dgm:spPr/>
    </dgm:pt>
    <dgm:pt modelId="{8B44682C-DD71-4C5C-ADF7-949014C37745}" type="pres">
      <dgm:prSet presAssocID="{C512603E-A8BE-473E-8EB3-DB0F2E3EF510}" presName="rootConnector" presStyleLbl="node2" presStyleIdx="4" presStyleCnt="8"/>
      <dgm:spPr/>
    </dgm:pt>
    <dgm:pt modelId="{815F1100-D686-40F0-BC14-FD154D7A36C0}" type="pres">
      <dgm:prSet presAssocID="{C512603E-A8BE-473E-8EB3-DB0F2E3EF510}" presName="hierChild4" presStyleCnt="0"/>
      <dgm:spPr/>
    </dgm:pt>
    <dgm:pt modelId="{80D6D186-5D9C-42A6-8C6A-578B8D63FA74}" type="pres">
      <dgm:prSet presAssocID="{1543519C-696C-4589-B80C-426D4D8C89A6}" presName="Name37" presStyleLbl="parChTrans1D3" presStyleIdx="18" presStyleCnt="34"/>
      <dgm:spPr/>
    </dgm:pt>
    <dgm:pt modelId="{E4BB71FD-19E2-4B1D-9EB2-81D8525AE474}" type="pres">
      <dgm:prSet presAssocID="{2E71FC09-35F7-4125-9657-CD9BCEB3FDB5}" presName="hierRoot2" presStyleCnt="0">
        <dgm:presLayoutVars>
          <dgm:hierBranch val="init"/>
        </dgm:presLayoutVars>
      </dgm:prSet>
      <dgm:spPr/>
    </dgm:pt>
    <dgm:pt modelId="{6561DE5C-AD31-468F-A6E0-D9FC373836BA}" type="pres">
      <dgm:prSet presAssocID="{2E71FC09-35F7-4125-9657-CD9BCEB3FDB5}" presName="rootComposite" presStyleCnt="0"/>
      <dgm:spPr/>
    </dgm:pt>
    <dgm:pt modelId="{DCE66CEA-A9CD-4F82-BAC9-39115839394A}" type="pres">
      <dgm:prSet presAssocID="{2E71FC09-35F7-4125-9657-CD9BCEB3FDB5}" presName="rootText" presStyleLbl="node3" presStyleIdx="18" presStyleCnt="34">
        <dgm:presLayoutVars>
          <dgm:chPref val="3"/>
        </dgm:presLayoutVars>
      </dgm:prSet>
      <dgm:spPr/>
    </dgm:pt>
    <dgm:pt modelId="{BAB101DF-C309-47CB-AEE1-0B54B7289588}" type="pres">
      <dgm:prSet presAssocID="{2E71FC09-35F7-4125-9657-CD9BCEB3FDB5}" presName="rootConnector" presStyleLbl="node3" presStyleIdx="18" presStyleCnt="34"/>
      <dgm:spPr/>
    </dgm:pt>
    <dgm:pt modelId="{FB5D1A9D-CACF-4F36-9C49-928397FE5963}" type="pres">
      <dgm:prSet presAssocID="{2E71FC09-35F7-4125-9657-CD9BCEB3FDB5}" presName="hierChild4" presStyleCnt="0"/>
      <dgm:spPr/>
    </dgm:pt>
    <dgm:pt modelId="{2C1CAA98-718E-4905-942D-D09FB0BF2B9A}" type="pres">
      <dgm:prSet presAssocID="{2E71FC09-35F7-4125-9657-CD9BCEB3FDB5}" presName="hierChild5" presStyleCnt="0"/>
      <dgm:spPr/>
    </dgm:pt>
    <dgm:pt modelId="{283911FF-6E7F-40C4-90C6-A44D8405BD89}" type="pres">
      <dgm:prSet presAssocID="{C58D7F5E-9AAB-41E1-B081-B96523F06D57}" presName="Name37" presStyleLbl="parChTrans1D3" presStyleIdx="19" presStyleCnt="34"/>
      <dgm:spPr/>
    </dgm:pt>
    <dgm:pt modelId="{5AC62359-82B4-4614-97A5-E85AA0F0994A}" type="pres">
      <dgm:prSet presAssocID="{C25F7CF3-B14F-4D3F-9E49-7EB159DDF947}" presName="hierRoot2" presStyleCnt="0">
        <dgm:presLayoutVars>
          <dgm:hierBranch val="init"/>
        </dgm:presLayoutVars>
      </dgm:prSet>
      <dgm:spPr/>
    </dgm:pt>
    <dgm:pt modelId="{02C4E636-D585-412F-A88E-E0D5E26A7CBD}" type="pres">
      <dgm:prSet presAssocID="{C25F7CF3-B14F-4D3F-9E49-7EB159DDF947}" presName="rootComposite" presStyleCnt="0"/>
      <dgm:spPr/>
    </dgm:pt>
    <dgm:pt modelId="{0D7A24EB-0297-44D9-A883-0BD412FB6BB5}" type="pres">
      <dgm:prSet presAssocID="{C25F7CF3-B14F-4D3F-9E49-7EB159DDF947}" presName="rootText" presStyleLbl="node3" presStyleIdx="19" presStyleCnt="34">
        <dgm:presLayoutVars>
          <dgm:chPref val="3"/>
        </dgm:presLayoutVars>
      </dgm:prSet>
      <dgm:spPr/>
    </dgm:pt>
    <dgm:pt modelId="{3B61B14C-4AC9-4861-9760-9C66E0BF9E93}" type="pres">
      <dgm:prSet presAssocID="{C25F7CF3-B14F-4D3F-9E49-7EB159DDF947}" presName="rootConnector" presStyleLbl="node3" presStyleIdx="19" presStyleCnt="34"/>
      <dgm:spPr/>
    </dgm:pt>
    <dgm:pt modelId="{C749F850-6FC2-4859-B323-CD8CD2941E1F}" type="pres">
      <dgm:prSet presAssocID="{C25F7CF3-B14F-4D3F-9E49-7EB159DDF947}" presName="hierChild4" presStyleCnt="0"/>
      <dgm:spPr/>
    </dgm:pt>
    <dgm:pt modelId="{52D9A723-6488-4C5C-BB8F-FA8132FA2983}" type="pres">
      <dgm:prSet presAssocID="{C25F7CF3-B14F-4D3F-9E49-7EB159DDF947}" presName="hierChild5" presStyleCnt="0"/>
      <dgm:spPr/>
    </dgm:pt>
    <dgm:pt modelId="{B17AF2B5-D5F5-4E58-89A9-685FC57D0733}" type="pres">
      <dgm:prSet presAssocID="{696BB817-C26F-4812-A9CD-E5F92BCB9F8F}" presName="Name37" presStyleLbl="parChTrans1D3" presStyleIdx="20" presStyleCnt="34"/>
      <dgm:spPr/>
    </dgm:pt>
    <dgm:pt modelId="{4D4D0A95-F84E-4B8A-AACB-D624E12B8778}" type="pres">
      <dgm:prSet presAssocID="{C30BB4D2-4509-4AE7-9563-0F04488AEF49}" presName="hierRoot2" presStyleCnt="0">
        <dgm:presLayoutVars>
          <dgm:hierBranch val="init"/>
        </dgm:presLayoutVars>
      </dgm:prSet>
      <dgm:spPr/>
    </dgm:pt>
    <dgm:pt modelId="{F7FC0086-3C72-4EA9-9816-E720FBB5B819}" type="pres">
      <dgm:prSet presAssocID="{C30BB4D2-4509-4AE7-9563-0F04488AEF49}" presName="rootComposite" presStyleCnt="0"/>
      <dgm:spPr/>
    </dgm:pt>
    <dgm:pt modelId="{258E31E7-A612-421F-87F9-48CFB1B7A264}" type="pres">
      <dgm:prSet presAssocID="{C30BB4D2-4509-4AE7-9563-0F04488AEF49}" presName="rootText" presStyleLbl="node3" presStyleIdx="20" presStyleCnt="34">
        <dgm:presLayoutVars>
          <dgm:chPref val="3"/>
        </dgm:presLayoutVars>
      </dgm:prSet>
      <dgm:spPr/>
    </dgm:pt>
    <dgm:pt modelId="{CEAD7390-E347-4327-ADE2-7FA264E22413}" type="pres">
      <dgm:prSet presAssocID="{C30BB4D2-4509-4AE7-9563-0F04488AEF49}" presName="rootConnector" presStyleLbl="node3" presStyleIdx="20" presStyleCnt="34"/>
      <dgm:spPr/>
    </dgm:pt>
    <dgm:pt modelId="{51C5B87B-2524-44FE-9C63-9876E0335EA2}" type="pres">
      <dgm:prSet presAssocID="{C30BB4D2-4509-4AE7-9563-0F04488AEF49}" presName="hierChild4" presStyleCnt="0"/>
      <dgm:spPr/>
    </dgm:pt>
    <dgm:pt modelId="{14101E3E-D59D-4BEA-BC56-F4C24157980E}" type="pres">
      <dgm:prSet presAssocID="{C30BB4D2-4509-4AE7-9563-0F04488AEF49}" presName="hierChild5" presStyleCnt="0"/>
      <dgm:spPr/>
    </dgm:pt>
    <dgm:pt modelId="{B5DD16E4-0AF3-4A65-83DA-EF28456EB24E}" type="pres">
      <dgm:prSet presAssocID="{187E6B63-6C96-439C-A8FF-6C9D0041277F}" presName="Name37" presStyleLbl="parChTrans1D3" presStyleIdx="21" presStyleCnt="34"/>
      <dgm:spPr/>
    </dgm:pt>
    <dgm:pt modelId="{389209E4-DB8C-454D-B2FF-C220CEE7B08D}" type="pres">
      <dgm:prSet presAssocID="{3058C52A-EE19-424A-BE5E-5BA62FDB0497}" presName="hierRoot2" presStyleCnt="0">
        <dgm:presLayoutVars>
          <dgm:hierBranch val="init"/>
        </dgm:presLayoutVars>
      </dgm:prSet>
      <dgm:spPr/>
    </dgm:pt>
    <dgm:pt modelId="{6FB1EAE5-A60C-41EC-86EF-A78188BA105B}" type="pres">
      <dgm:prSet presAssocID="{3058C52A-EE19-424A-BE5E-5BA62FDB0497}" presName="rootComposite" presStyleCnt="0"/>
      <dgm:spPr/>
    </dgm:pt>
    <dgm:pt modelId="{331F6244-3C11-4E5D-9748-D07A6B28765E}" type="pres">
      <dgm:prSet presAssocID="{3058C52A-EE19-424A-BE5E-5BA62FDB0497}" presName="rootText" presStyleLbl="node3" presStyleIdx="21" presStyleCnt="34">
        <dgm:presLayoutVars>
          <dgm:chPref val="3"/>
        </dgm:presLayoutVars>
      </dgm:prSet>
      <dgm:spPr/>
    </dgm:pt>
    <dgm:pt modelId="{2740737E-E53A-4988-AC41-F957721E396B}" type="pres">
      <dgm:prSet presAssocID="{3058C52A-EE19-424A-BE5E-5BA62FDB0497}" presName="rootConnector" presStyleLbl="node3" presStyleIdx="21" presStyleCnt="34"/>
      <dgm:spPr/>
    </dgm:pt>
    <dgm:pt modelId="{098DB4B5-0AC1-4D56-9787-D613DB9F62D9}" type="pres">
      <dgm:prSet presAssocID="{3058C52A-EE19-424A-BE5E-5BA62FDB0497}" presName="hierChild4" presStyleCnt="0"/>
      <dgm:spPr/>
    </dgm:pt>
    <dgm:pt modelId="{639A6093-6414-4635-B334-769A0C524535}" type="pres">
      <dgm:prSet presAssocID="{3058C52A-EE19-424A-BE5E-5BA62FDB0497}" presName="hierChild5" presStyleCnt="0"/>
      <dgm:spPr/>
    </dgm:pt>
    <dgm:pt modelId="{1D213C67-D307-409D-82AE-105A0FACADAA}" type="pres">
      <dgm:prSet presAssocID="{C512603E-A8BE-473E-8EB3-DB0F2E3EF510}" presName="hierChild5" presStyleCnt="0"/>
      <dgm:spPr/>
    </dgm:pt>
    <dgm:pt modelId="{F5AF280B-8AF5-4B4F-83F2-479EE63CD2C9}" type="pres">
      <dgm:prSet presAssocID="{69F7A1EA-BFE4-4043-98BC-69B74E0839A3}" presName="Name37" presStyleLbl="parChTrans1D2" presStyleIdx="5" presStyleCnt="8"/>
      <dgm:spPr/>
    </dgm:pt>
    <dgm:pt modelId="{FE91C151-85CA-498E-ACF8-B750DF159A36}" type="pres">
      <dgm:prSet presAssocID="{8216A1FE-9A3B-4A48-8EEE-5B0C578C59BB}" presName="hierRoot2" presStyleCnt="0">
        <dgm:presLayoutVars>
          <dgm:hierBranch val="init"/>
        </dgm:presLayoutVars>
      </dgm:prSet>
      <dgm:spPr/>
    </dgm:pt>
    <dgm:pt modelId="{39AC01A3-03C4-48C2-BB78-9E9D79EFFAF1}" type="pres">
      <dgm:prSet presAssocID="{8216A1FE-9A3B-4A48-8EEE-5B0C578C59BB}" presName="rootComposite" presStyleCnt="0"/>
      <dgm:spPr/>
    </dgm:pt>
    <dgm:pt modelId="{E592C921-F0A6-48BC-BFB2-2847270E5F3D}" type="pres">
      <dgm:prSet presAssocID="{8216A1FE-9A3B-4A48-8EEE-5B0C578C59BB}" presName="rootText" presStyleLbl="node2" presStyleIdx="5" presStyleCnt="8">
        <dgm:presLayoutVars>
          <dgm:chPref val="3"/>
        </dgm:presLayoutVars>
      </dgm:prSet>
      <dgm:spPr/>
    </dgm:pt>
    <dgm:pt modelId="{13446603-84C2-4A21-AB11-FFAB2416A6DD}" type="pres">
      <dgm:prSet presAssocID="{8216A1FE-9A3B-4A48-8EEE-5B0C578C59BB}" presName="rootConnector" presStyleLbl="node2" presStyleIdx="5" presStyleCnt="8"/>
      <dgm:spPr/>
    </dgm:pt>
    <dgm:pt modelId="{93FEBEC9-2FFB-480D-9657-4022AADB836D}" type="pres">
      <dgm:prSet presAssocID="{8216A1FE-9A3B-4A48-8EEE-5B0C578C59BB}" presName="hierChild4" presStyleCnt="0"/>
      <dgm:spPr/>
    </dgm:pt>
    <dgm:pt modelId="{6DC43F80-F4B3-4E57-926E-CB15FF6A451E}" type="pres">
      <dgm:prSet presAssocID="{52533F95-6F1A-43CE-87BC-6BE10BA40A75}" presName="Name37" presStyleLbl="parChTrans1D3" presStyleIdx="22" presStyleCnt="34"/>
      <dgm:spPr/>
    </dgm:pt>
    <dgm:pt modelId="{D8A8BABE-CBDE-4DEB-AB5D-BFFDD5C397BE}" type="pres">
      <dgm:prSet presAssocID="{9972314C-A98D-496A-954F-C6C2F18C18D1}" presName="hierRoot2" presStyleCnt="0">
        <dgm:presLayoutVars>
          <dgm:hierBranch val="init"/>
        </dgm:presLayoutVars>
      </dgm:prSet>
      <dgm:spPr/>
    </dgm:pt>
    <dgm:pt modelId="{43C36FC8-B4D1-474B-9092-9606FC556394}" type="pres">
      <dgm:prSet presAssocID="{9972314C-A98D-496A-954F-C6C2F18C18D1}" presName="rootComposite" presStyleCnt="0"/>
      <dgm:spPr/>
    </dgm:pt>
    <dgm:pt modelId="{CF70E81D-1DEE-4C10-87B9-69AB322E7D38}" type="pres">
      <dgm:prSet presAssocID="{9972314C-A98D-496A-954F-C6C2F18C18D1}" presName="rootText" presStyleLbl="node3" presStyleIdx="22" presStyleCnt="34">
        <dgm:presLayoutVars>
          <dgm:chPref val="3"/>
        </dgm:presLayoutVars>
      </dgm:prSet>
      <dgm:spPr/>
    </dgm:pt>
    <dgm:pt modelId="{F48DE9DF-92C4-4DD5-8B2A-26109E48CF75}" type="pres">
      <dgm:prSet presAssocID="{9972314C-A98D-496A-954F-C6C2F18C18D1}" presName="rootConnector" presStyleLbl="node3" presStyleIdx="22" presStyleCnt="34"/>
      <dgm:spPr/>
    </dgm:pt>
    <dgm:pt modelId="{B39CAE4B-5428-4088-A20C-B0043B5F6C98}" type="pres">
      <dgm:prSet presAssocID="{9972314C-A98D-496A-954F-C6C2F18C18D1}" presName="hierChild4" presStyleCnt="0"/>
      <dgm:spPr/>
    </dgm:pt>
    <dgm:pt modelId="{A6DB72E1-E389-4E7A-BA99-EC576C982CA5}" type="pres">
      <dgm:prSet presAssocID="{9972314C-A98D-496A-954F-C6C2F18C18D1}" presName="hierChild5" presStyleCnt="0"/>
      <dgm:spPr/>
    </dgm:pt>
    <dgm:pt modelId="{944D1AD4-FEAC-4238-91DD-5B532609B2D7}" type="pres">
      <dgm:prSet presAssocID="{FC4DAD8B-66EB-4661-8C53-0EAE7541DE5C}" presName="Name37" presStyleLbl="parChTrans1D3" presStyleIdx="23" presStyleCnt="34"/>
      <dgm:spPr/>
    </dgm:pt>
    <dgm:pt modelId="{15412BDE-B1FE-4312-8A23-40FA29D19F71}" type="pres">
      <dgm:prSet presAssocID="{037CF240-F22D-405E-A7F9-387787C6F69C}" presName="hierRoot2" presStyleCnt="0">
        <dgm:presLayoutVars>
          <dgm:hierBranch val="init"/>
        </dgm:presLayoutVars>
      </dgm:prSet>
      <dgm:spPr/>
    </dgm:pt>
    <dgm:pt modelId="{E5E56553-0C1D-4287-ACB2-6B96328A19CA}" type="pres">
      <dgm:prSet presAssocID="{037CF240-F22D-405E-A7F9-387787C6F69C}" presName="rootComposite" presStyleCnt="0"/>
      <dgm:spPr/>
    </dgm:pt>
    <dgm:pt modelId="{391CE121-80E1-48FD-9605-4D9F366C0F55}" type="pres">
      <dgm:prSet presAssocID="{037CF240-F22D-405E-A7F9-387787C6F69C}" presName="rootText" presStyleLbl="node3" presStyleIdx="23" presStyleCnt="34">
        <dgm:presLayoutVars>
          <dgm:chPref val="3"/>
        </dgm:presLayoutVars>
      </dgm:prSet>
      <dgm:spPr/>
    </dgm:pt>
    <dgm:pt modelId="{5A715DCD-D0BD-4D96-A056-0B34A40BD9B5}" type="pres">
      <dgm:prSet presAssocID="{037CF240-F22D-405E-A7F9-387787C6F69C}" presName="rootConnector" presStyleLbl="node3" presStyleIdx="23" presStyleCnt="34"/>
      <dgm:spPr/>
    </dgm:pt>
    <dgm:pt modelId="{0F44C2CF-D13D-4937-A34A-7790C264EAFA}" type="pres">
      <dgm:prSet presAssocID="{037CF240-F22D-405E-A7F9-387787C6F69C}" presName="hierChild4" presStyleCnt="0"/>
      <dgm:spPr/>
    </dgm:pt>
    <dgm:pt modelId="{31E7960D-70C3-480F-B50C-CE52469039A5}" type="pres">
      <dgm:prSet presAssocID="{037CF240-F22D-405E-A7F9-387787C6F69C}" presName="hierChild5" presStyleCnt="0"/>
      <dgm:spPr/>
    </dgm:pt>
    <dgm:pt modelId="{BC3E554F-1EF6-44D8-AE91-44E0CFE3A11E}" type="pres">
      <dgm:prSet presAssocID="{B5AB8DB6-811C-4978-81FB-BAEB56D005DD}" presName="Name37" presStyleLbl="parChTrans1D3" presStyleIdx="24" presStyleCnt="34"/>
      <dgm:spPr/>
    </dgm:pt>
    <dgm:pt modelId="{2119FF0A-439F-449C-996E-B9FE10EC6FD9}" type="pres">
      <dgm:prSet presAssocID="{7DBAE564-4F38-4793-9E7B-827963BEF19D}" presName="hierRoot2" presStyleCnt="0">
        <dgm:presLayoutVars>
          <dgm:hierBranch val="init"/>
        </dgm:presLayoutVars>
      </dgm:prSet>
      <dgm:spPr/>
    </dgm:pt>
    <dgm:pt modelId="{3CF53E53-2D4E-4570-9D16-9120B081F90D}" type="pres">
      <dgm:prSet presAssocID="{7DBAE564-4F38-4793-9E7B-827963BEF19D}" presName="rootComposite" presStyleCnt="0"/>
      <dgm:spPr/>
    </dgm:pt>
    <dgm:pt modelId="{F855A5D5-3C4A-4545-AA99-726532ABF295}" type="pres">
      <dgm:prSet presAssocID="{7DBAE564-4F38-4793-9E7B-827963BEF19D}" presName="rootText" presStyleLbl="node3" presStyleIdx="24" presStyleCnt="34">
        <dgm:presLayoutVars>
          <dgm:chPref val="3"/>
        </dgm:presLayoutVars>
      </dgm:prSet>
      <dgm:spPr/>
    </dgm:pt>
    <dgm:pt modelId="{C566BE3E-1FAE-45E2-B4E9-921CAB80E54F}" type="pres">
      <dgm:prSet presAssocID="{7DBAE564-4F38-4793-9E7B-827963BEF19D}" presName="rootConnector" presStyleLbl="node3" presStyleIdx="24" presStyleCnt="34"/>
      <dgm:spPr/>
    </dgm:pt>
    <dgm:pt modelId="{D92B7707-E0E1-4BF7-AD32-02C04EB9A9B7}" type="pres">
      <dgm:prSet presAssocID="{7DBAE564-4F38-4793-9E7B-827963BEF19D}" presName="hierChild4" presStyleCnt="0"/>
      <dgm:spPr/>
    </dgm:pt>
    <dgm:pt modelId="{CBD61A79-82D8-41C1-90D4-C77279BD68F2}" type="pres">
      <dgm:prSet presAssocID="{7DBAE564-4F38-4793-9E7B-827963BEF19D}" presName="hierChild5" presStyleCnt="0"/>
      <dgm:spPr/>
    </dgm:pt>
    <dgm:pt modelId="{2635805C-DCD1-4BEA-8E23-C559FA1F2FE5}" type="pres">
      <dgm:prSet presAssocID="{2A0878B8-4F51-4671-BAD6-CC57FC2DCC7D}" presName="Name37" presStyleLbl="parChTrans1D3" presStyleIdx="25" presStyleCnt="34"/>
      <dgm:spPr/>
    </dgm:pt>
    <dgm:pt modelId="{580363D3-8422-4031-9924-B93763900A8E}" type="pres">
      <dgm:prSet presAssocID="{9EDDFF4B-C7A1-4EAE-9EC9-436895696908}" presName="hierRoot2" presStyleCnt="0">
        <dgm:presLayoutVars>
          <dgm:hierBranch val="init"/>
        </dgm:presLayoutVars>
      </dgm:prSet>
      <dgm:spPr/>
    </dgm:pt>
    <dgm:pt modelId="{C7F5C72F-DA27-4D9C-9DDC-89FB63FC0B8A}" type="pres">
      <dgm:prSet presAssocID="{9EDDFF4B-C7A1-4EAE-9EC9-436895696908}" presName="rootComposite" presStyleCnt="0"/>
      <dgm:spPr/>
    </dgm:pt>
    <dgm:pt modelId="{432C000A-29EC-4315-84EE-F66BBCC1FEE7}" type="pres">
      <dgm:prSet presAssocID="{9EDDFF4B-C7A1-4EAE-9EC9-436895696908}" presName="rootText" presStyleLbl="node3" presStyleIdx="25" presStyleCnt="34">
        <dgm:presLayoutVars>
          <dgm:chPref val="3"/>
        </dgm:presLayoutVars>
      </dgm:prSet>
      <dgm:spPr/>
    </dgm:pt>
    <dgm:pt modelId="{4A9C563D-3B52-4128-A251-A3FA277A5DF1}" type="pres">
      <dgm:prSet presAssocID="{9EDDFF4B-C7A1-4EAE-9EC9-436895696908}" presName="rootConnector" presStyleLbl="node3" presStyleIdx="25" presStyleCnt="34"/>
      <dgm:spPr/>
    </dgm:pt>
    <dgm:pt modelId="{F68E2CC4-4C3A-400B-86EB-C43D602956B2}" type="pres">
      <dgm:prSet presAssocID="{9EDDFF4B-C7A1-4EAE-9EC9-436895696908}" presName="hierChild4" presStyleCnt="0"/>
      <dgm:spPr/>
    </dgm:pt>
    <dgm:pt modelId="{732D0A00-05B5-4B99-ACF7-F614488D230B}" type="pres">
      <dgm:prSet presAssocID="{9EDDFF4B-C7A1-4EAE-9EC9-436895696908}" presName="hierChild5" presStyleCnt="0"/>
      <dgm:spPr/>
    </dgm:pt>
    <dgm:pt modelId="{8BA80FD8-09EF-4171-B754-F74EE026661E}" type="pres">
      <dgm:prSet presAssocID="{8216A1FE-9A3B-4A48-8EEE-5B0C578C59BB}" presName="hierChild5" presStyleCnt="0"/>
      <dgm:spPr/>
    </dgm:pt>
    <dgm:pt modelId="{F61E60EE-2912-440A-8E0B-7D2DE1578D17}" type="pres">
      <dgm:prSet presAssocID="{DC751201-ED10-4E24-BCA4-414AA9F24CFC}" presName="Name37" presStyleLbl="parChTrans1D2" presStyleIdx="6" presStyleCnt="8"/>
      <dgm:spPr/>
    </dgm:pt>
    <dgm:pt modelId="{F5D55740-861B-4D62-AAC0-ACA6DF8D4E38}" type="pres">
      <dgm:prSet presAssocID="{53941A04-D4A2-4B78-A1FB-782F3E72D62F}" presName="hierRoot2" presStyleCnt="0">
        <dgm:presLayoutVars>
          <dgm:hierBranch val="init"/>
        </dgm:presLayoutVars>
      </dgm:prSet>
      <dgm:spPr/>
    </dgm:pt>
    <dgm:pt modelId="{63D06365-258C-4E78-95D1-9F82313AC246}" type="pres">
      <dgm:prSet presAssocID="{53941A04-D4A2-4B78-A1FB-782F3E72D62F}" presName="rootComposite" presStyleCnt="0"/>
      <dgm:spPr/>
    </dgm:pt>
    <dgm:pt modelId="{C5E7A098-A4D7-4FEA-A359-962769306507}" type="pres">
      <dgm:prSet presAssocID="{53941A04-D4A2-4B78-A1FB-782F3E72D62F}" presName="rootText" presStyleLbl="node2" presStyleIdx="6" presStyleCnt="8">
        <dgm:presLayoutVars>
          <dgm:chPref val="3"/>
        </dgm:presLayoutVars>
      </dgm:prSet>
      <dgm:spPr/>
    </dgm:pt>
    <dgm:pt modelId="{967A6E6A-D165-4C41-824D-B1D5BA5B641A}" type="pres">
      <dgm:prSet presAssocID="{53941A04-D4A2-4B78-A1FB-782F3E72D62F}" presName="rootConnector" presStyleLbl="node2" presStyleIdx="6" presStyleCnt="8"/>
      <dgm:spPr/>
    </dgm:pt>
    <dgm:pt modelId="{71CACDE1-50AB-43ED-9EFD-9BCA4A7902F8}" type="pres">
      <dgm:prSet presAssocID="{53941A04-D4A2-4B78-A1FB-782F3E72D62F}" presName="hierChild4" presStyleCnt="0"/>
      <dgm:spPr/>
    </dgm:pt>
    <dgm:pt modelId="{5DE4BA53-57A1-4EB7-9179-9765BA63225D}" type="pres">
      <dgm:prSet presAssocID="{D4BEF786-B243-4EBF-A66F-E2C79FE85048}" presName="Name37" presStyleLbl="parChTrans1D3" presStyleIdx="26" presStyleCnt="34"/>
      <dgm:spPr/>
    </dgm:pt>
    <dgm:pt modelId="{A64EA58C-16E3-4668-809A-B99B16BF98C2}" type="pres">
      <dgm:prSet presAssocID="{84D02B76-E55B-437C-B72E-751A2C3AD2B4}" presName="hierRoot2" presStyleCnt="0">
        <dgm:presLayoutVars>
          <dgm:hierBranch val="init"/>
        </dgm:presLayoutVars>
      </dgm:prSet>
      <dgm:spPr/>
    </dgm:pt>
    <dgm:pt modelId="{05F10457-59FF-4D2D-8D0E-6D23301AA2E3}" type="pres">
      <dgm:prSet presAssocID="{84D02B76-E55B-437C-B72E-751A2C3AD2B4}" presName="rootComposite" presStyleCnt="0"/>
      <dgm:spPr/>
    </dgm:pt>
    <dgm:pt modelId="{11092014-3D27-4F7A-B230-F2E92BCDB254}" type="pres">
      <dgm:prSet presAssocID="{84D02B76-E55B-437C-B72E-751A2C3AD2B4}" presName="rootText" presStyleLbl="node3" presStyleIdx="26" presStyleCnt="34">
        <dgm:presLayoutVars>
          <dgm:chPref val="3"/>
        </dgm:presLayoutVars>
      </dgm:prSet>
      <dgm:spPr/>
    </dgm:pt>
    <dgm:pt modelId="{E688CCF5-C662-4EB5-BBB7-73996629C86F}" type="pres">
      <dgm:prSet presAssocID="{84D02B76-E55B-437C-B72E-751A2C3AD2B4}" presName="rootConnector" presStyleLbl="node3" presStyleIdx="26" presStyleCnt="34"/>
      <dgm:spPr/>
    </dgm:pt>
    <dgm:pt modelId="{1AB3FFAC-CA30-4B41-A0C3-F97A5339427F}" type="pres">
      <dgm:prSet presAssocID="{84D02B76-E55B-437C-B72E-751A2C3AD2B4}" presName="hierChild4" presStyleCnt="0"/>
      <dgm:spPr/>
    </dgm:pt>
    <dgm:pt modelId="{338C0A6C-6109-435A-8608-3BB4B3DACB9E}" type="pres">
      <dgm:prSet presAssocID="{84D02B76-E55B-437C-B72E-751A2C3AD2B4}" presName="hierChild5" presStyleCnt="0"/>
      <dgm:spPr/>
    </dgm:pt>
    <dgm:pt modelId="{C11A87B7-7BA4-4B5F-B2D6-0ABC76C14DC6}" type="pres">
      <dgm:prSet presAssocID="{23D70F25-AB54-402A-BAEE-B693B315FE49}" presName="Name37" presStyleLbl="parChTrans1D3" presStyleIdx="27" presStyleCnt="34"/>
      <dgm:spPr/>
    </dgm:pt>
    <dgm:pt modelId="{023B8F11-BD0D-4A68-81AF-233E14454413}" type="pres">
      <dgm:prSet presAssocID="{40388E05-E474-4DEA-856E-9B32D5011967}" presName="hierRoot2" presStyleCnt="0">
        <dgm:presLayoutVars>
          <dgm:hierBranch val="init"/>
        </dgm:presLayoutVars>
      </dgm:prSet>
      <dgm:spPr/>
    </dgm:pt>
    <dgm:pt modelId="{5F8E5E39-B8D1-4FD2-B92B-5073D207ADB5}" type="pres">
      <dgm:prSet presAssocID="{40388E05-E474-4DEA-856E-9B32D5011967}" presName="rootComposite" presStyleCnt="0"/>
      <dgm:spPr/>
    </dgm:pt>
    <dgm:pt modelId="{B5184594-3F00-4BB7-AF53-89513B5BF43D}" type="pres">
      <dgm:prSet presAssocID="{40388E05-E474-4DEA-856E-9B32D5011967}" presName="rootText" presStyleLbl="node3" presStyleIdx="27" presStyleCnt="34">
        <dgm:presLayoutVars>
          <dgm:chPref val="3"/>
        </dgm:presLayoutVars>
      </dgm:prSet>
      <dgm:spPr/>
    </dgm:pt>
    <dgm:pt modelId="{D3A26E54-B567-4C31-9D5E-B949DE56A118}" type="pres">
      <dgm:prSet presAssocID="{40388E05-E474-4DEA-856E-9B32D5011967}" presName="rootConnector" presStyleLbl="node3" presStyleIdx="27" presStyleCnt="34"/>
      <dgm:spPr/>
    </dgm:pt>
    <dgm:pt modelId="{C78D3C84-7E13-4FC9-803B-3F4C51045475}" type="pres">
      <dgm:prSet presAssocID="{40388E05-E474-4DEA-856E-9B32D5011967}" presName="hierChild4" presStyleCnt="0"/>
      <dgm:spPr/>
    </dgm:pt>
    <dgm:pt modelId="{99D8E90C-B2E5-471D-9C5B-3E693EFC2DF6}" type="pres">
      <dgm:prSet presAssocID="{40388E05-E474-4DEA-856E-9B32D5011967}" presName="hierChild5" presStyleCnt="0"/>
      <dgm:spPr/>
    </dgm:pt>
    <dgm:pt modelId="{50919B79-BEFB-4401-AEB3-3A20C63C3948}" type="pres">
      <dgm:prSet presAssocID="{87E36345-3E66-49AD-9E07-F84204FC616E}" presName="Name37" presStyleLbl="parChTrans1D3" presStyleIdx="28" presStyleCnt="34"/>
      <dgm:spPr/>
    </dgm:pt>
    <dgm:pt modelId="{BE0236A1-E785-419B-92B4-D1E3571ABE12}" type="pres">
      <dgm:prSet presAssocID="{11BCA4B2-DD08-4E32-80EF-F6955C82B4FD}" presName="hierRoot2" presStyleCnt="0">
        <dgm:presLayoutVars>
          <dgm:hierBranch val="init"/>
        </dgm:presLayoutVars>
      </dgm:prSet>
      <dgm:spPr/>
    </dgm:pt>
    <dgm:pt modelId="{18F2A16D-FB71-4818-BD45-92B364001BF4}" type="pres">
      <dgm:prSet presAssocID="{11BCA4B2-DD08-4E32-80EF-F6955C82B4FD}" presName="rootComposite" presStyleCnt="0"/>
      <dgm:spPr/>
    </dgm:pt>
    <dgm:pt modelId="{6652A08F-80FB-4ACF-B815-60AF8116A1AC}" type="pres">
      <dgm:prSet presAssocID="{11BCA4B2-DD08-4E32-80EF-F6955C82B4FD}" presName="rootText" presStyleLbl="node3" presStyleIdx="28" presStyleCnt="34">
        <dgm:presLayoutVars>
          <dgm:chPref val="3"/>
        </dgm:presLayoutVars>
      </dgm:prSet>
      <dgm:spPr/>
    </dgm:pt>
    <dgm:pt modelId="{6F3A13DA-466E-483D-9B4E-0E2188921820}" type="pres">
      <dgm:prSet presAssocID="{11BCA4B2-DD08-4E32-80EF-F6955C82B4FD}" presName="rootConnector" presStyleLbl="node3" presStyleIdx="28" presStyleCnt="34"/>
      <dgm:spPr/>
    </dgm:pt>
    <dgm:pt modelId="{F1A257D2-36BF-4EFD-91F4-A25DEBDBC3CF}" type="pres">
      <dgm:prSet presAssocID="{11BCA4B2-DD08-4E32-80EF-F6955C82B4FD}" presName="hierChild4" presStyleCnt="0"/>
      <dgm:spPr/>
    </dgm:pt>
    <dgm:pt modelId="{EF06643E-5D98-4F96-A9C3-7E92DBA27576}" type="pres">
      <dgm:prSet presAssocID="{11BCA4B2-DD08-4E32-80EF-F6955C82B4FD}" presName="hierChild5" presStyleCnt="0"/>
      <dgm:spPr/>
    </dgm:pt>
    <dgm:pt modelId="{EE8A6EF3-D5AB-4EA1-BA5D-59772E48B818}" type="pres">
      <dgm:prSet presAssocID="{F98008B8-4B99-4662-9438-4E4C1FA8D1B0}" presName="Name37" presStyleLbl="parChTrans1D3" presStyleIdx="29" presStyleCnt="34"/>
      <dgm:spPr/>
    </dgm:pt>
    <dgm:pt modelId="{888AF40C-2752-4E85-A2A9-86178505102B}" type="pres">
      <dgm:prSet presAssocID="{61850358-1DB2-4E1A-903D-74FDC54A2041}" presName="hierRoot2" presStyleCnt="0">
        <dgm:presLayoutVars>
          <dgm:hierBranch val="init"/>
        </dgm:presLayoutVars>
      </dgm:prSet>
      <dgm:spPr/>
    </dgm:pt>
    <dgm:pt modelId="{BC21EAB2-6030-4A3E-8C8B-A5B0149E65E6}" type="pres">
      <dgm:prSet presAssocID="{61850358-1DB2-4E1A-903D-74FDC54A2041}" presName="rootComposite" presStyleCnt="0"/>
      <dgm:spPr/>
    </dgm:pt>
    <dgm:pt modelId="{B20AA6BD-81DA-452C-80E9-B6C1D92808D7}" type="pres">
      <dgm:prSet presAssocID="{61850358-1DB2-4E1A-903D-74FDC54A2041}" presName="rootText" presStyleLbl="node3" presStyleIdx="29" presStyleCnt="34">
        <dgm:presLayoutVars>
          <dgm:chPref val="3"/>
        </dgm:presLayoutVars>
      </dgm:prSet>
      <dgm:spPr/>
    </dgm:pt>
    <dgm:pt modelId="{E6C30DC4-570C-49F9-BC17-53CE78BDC4BD}" type="pres">
      <dgm:prSet presAssocID="{61850358-1DB2-4E1A-903D-74FDC54A2041}" presName="rootConnector" presStyleLbl="node3" presStyleIdx="29" presStyleCnt="34"/>
      <dgm:spPr/>
    </dgm:pt>
    <dgm:pt modelId="{2D7C88D2-E8F9-4B68-857E-DB81F76FC69A}" type="pres">
      <dgm:prSet presAssocID="{61850358-1DB2-4E1A-903D-74FDC54A2041}" presName="hierChild4" presStyleCnt="0"/>
      <dgm:spPr/>
    </dgm:pt>
    <dgm:pt modelId="{7A95A18D-4301-4841-BDCC-A69DF6DA3AC2}" type="pres">
      <dgm:prSet presAssocID="{61850358-1DB2-4E1A-903D-74FDC54A2041}" presName="hierChild5" presStyleCnt="0"/>
      <dgm:spPr/>
    </dgm:pt>
    <dgm:pt modelId="{63D2DA90-996F-42EA-BF46-BC61E4ED6AFE}" type="pres">
      <dgm:prSet presAssocID="{53941A04-D4A2-4B78-A1FB-782F3E72D62F}" presName="hierChild5" presStyleCnt="0"/>
      <dgm:spPr/>
    </dgm:pt>
    <dgm:pt modelId="{D73E68E1-EDD0-44D7-8963-08CBD73EE7F2}" type="pres">
      <dgm:prSet presAssocID="{F85625AF-2DAE-4645-9750-F5C1CD99E1AF}" presName="Name37" presStyleLbl="parChTrans1D2" presStyleIdx="7" presStyleCnt="8"/>
      <dgm:spPr/>
    </dgm:pt>
    <dgm:pt modelId="{F2492D08-DAE5-4E80-B4A7-8F06A7D62499}" type="pres">
      <dgm:prSet presAssocID="{01B63877-1F07-4ABA-8169-B5098FD20D7F}" presName="hierRoot2" presStyleCnt="0">
        <dgm:presLayoutVars>
          <dgm:hierBranch val="init"/>
        </dgm:presLayoutVars>
      </dgm:prSet>
      <dgm:spPr/>
    </dgm:pt>
    <dgm:pt modelId="{CB664907-552F-44D9-94BA-BDA222B8442A}" type="pres">
      <dgm:prSet presAssocID="{01B63877-1F07-4ABA-8169-B5098FD20D7F}" presName="rootComposite" presStyleCnt="0"/>
      <dgm:spPr/>
    </dgm:pt>
    <dgm:pt modelId="{E9985C7F-1A2B-4EFE-A528-BA5A6D8A0037}" type="pres">
      <dgm:prSet presAssocID="{01B63877-1F07-4ABA-8169-B5098FD20D7F}" presName="rootText" presStyleLbl="node2" presStyleIdx="7" presStyleCnt="8">
        <dgm:presLayoutVars>
          <dgm:chPref val="3"/>
        </dgm:presLayoutVars>
      </dgm:prSet>
      <dgm:spPr/>
    </dgm:pt>
    <dgm:pt modelId="{DF60A1D4-D616-4A6B-8725-150D55D9A3E4}" type="pres">
      <dgm:prSet presAssocID="{01B63877-1F07-4ABA-8169-B5098FD20D7F}" presName="rootConnector" presStyleLbl="node2" presStyleIdx="7" presStyleCnt="8"/>
      <dgm:spPr/>
    </dgm:pt>
    <dgm:pt modelId="{CCCC5756-6F15-43FC-B44F-CF972C6F2074}" type="pres">
      <dgm:prSet presAssocID="{01B63877-1F07-4ABA-8169-B5098FD20D7F}" presName="hierChild4" presStyleCnt="0"/>
      <dgm:spPr/>
    </dgm:pt>
    <dgm:pt modelId="{21900819-5FF0-49AB-AB99-517C7AC95012}" type="pres">
      <dgm:prSet presAssocID="{9FB681CE-072D-46D1-AC66-A9FD9306EF73}" presName="Name37" presStyleLbl="parChTrans1D3" presStyleIdx="30" presStyleCnt="34"/>
      <dgm:spPr/>
    </dgm:pt>
    <dgm:pt modelId="{1C131DE5-6929-4A4A-8681-5C64FCB2118B}" type="pres">
      <dgm:prSet presAssocID="{1A7DF954-D687-4EDD-9ECB-A025CF904C02}" presName="hierRoot2" presStyleCnt="0">
        <dgm:presLayoutVars>
          <dgm:hierBranch val="init"/>
        </dgm:presLayoutVars>
      </dgm:prSet>
      <dgm:spPr/>
    </dgm:pt>
    <dgm:pt modelId="{BBB30D23-39B7-4BAD-8E85-AA72F29D3B02}" type="pres">
      <dgm:prSet presAssocID="{1A7DF954-D687-4EDD-9ECB-A025CF904C02}" presName="rootComposite" presStyleCnt="0"/>
      <dgm:spPr/>
    </dgm:pt>
    <dgm:pt modelId="{D30F184F-EC63-4E81-8846-994304E63959}" type="pres">
      <dgm:prSet presAssocID="{1A7DF954-D687-4EDD-9ECB-A025CF904C02}" presName="rootText" presStyleLbl="node3" presStyleIdx="30" presStyleCnt="34">
        <dgm:presLayoutVars>
          <dgm:chPref val="3"/>
        </dgm:presLayoutVars>
      </dgm:prSet>
      <dgm:spPr/>
    </dgm:pt>
    <dgm:pt modelId="{33E2BC60-9B73-4A3B-9242-ABDAE79C6486}" type="pres">
      <dgm:prSet presAssocID="{1A7DF954-D687-4EDD-9ECB-A025CF904C02}" presName="rootConnector" presStyleLbl="node3" presStyleIdx="30" presStyleCnt="34"/>
      <dgm:spPr/>
    </dgm:pt>
    <dgm:pt modelId="{EF786624-D802-4D3F-A844-C2EDB089C2F6}" type="pres">
      <dgm:prSet presAssocID="{1A7DF954-D687-4EDD-9ECB-A025CF904C02}" presName="hierChild4" presStyleCnt="0"/>
      <dgm:spPr/>
    </dgm:pt>
    <dgm:pt modelId="{85094378-0952-4B32-95BF-0396CD30AAAB}" type="pres">
      <dgm:prSet presAssocID="{1A7DF954-D687-4EDD-9ECB-A025CF904C02}" presName="hierChild5" presStyleCnt="0"/>
      <dgm:spPr/>
    </dgm:pt>
    <dgm:pt modelId="{1AE42D7C-327C-490E-9F7F-53570CF25936}" type="pres">
      <dgm:prSet presAssocID="{232F67FA-533C-442A-9219-504693976A87}" presName="Name37" presStyleLbl="parChTrans1D3" presStyleIdx="31" presStyleCnt="34"/>
      <dgm:spPr/>
    </dgm:pt>
    <dgm:pt modelId="{D1C92C4B-6F86-46A7-AB36-830A8E947B73}" type="pres">
      <dgm:prSet presAssocID="{E0EEDF45-2333-4763-BC35-BA34EEA68C1F}" presName="hierRoot2" presStyleCnt="0">
        <dgm:presLayoutVars>
          <dgm:hierBranch val="init"/>
        </dgm:presLayoutVars>
      </dgm:prSet>
      <dgm:spPr/>
    </dgm:pt>
    <dgm:pt modelId="{E4BCAECA-A87E-4922-AD1F-27B79DB73577}" type="pres">
      <dgm:prSet presAssocID="{E0EEDF45-2333-4763-BC35-BA34EEA68C1F}" presName="rootComposite" presStyleCnt="0"/>
      <dgm:spPr/>
    </dgm:pt>
    <dgm:pt modelId="{65926B96-C32D-4061-AAD5-1F77F558C220}" type="pres">
      <dgm:prSet presAssocID="{E0EEDF45-2333-4763-BC35-BA34EEA68C1F}" presName="rootText" presStyleLbl="node3" presStyleIdx="31" presStyleCnt="34">
        <dgm:presLayoutVars>
          <dgm:chPref val="3"/>
        </dgm:presLayoutVars>
      </dgm:prSet>
      <dgm:spPr/>
    </dgm:pt>
    <dgm:pt modelId="{BB94072A-02CA-4B82-BA91-DCFBFEF38BE0}" type="pres">
      <dgm:prSet presAssocID="{E0EEDF45-2333-4763-BC35-BA34EEA68C1F}" presName="rootConnector" presStyleLbl="node3" presStyleIdx="31" presStyleCnt="34"/>
      <dgm:spPr/>
    </dgm:pt>
    <dgm:pt modelId="{587B8072-8134-4CFE-AA1D-70E139312D97}" type="pres">
      <dgm:prSet presAssocID="{E0EEDF45-2333-4763-BC35-BA34EEA68C1F}" presName="hierChild4" presStyleCnt="0"/>
      <dgm:spPr/>
    </dgm:pt>
    <dgm:pt modelId="{72CAD6D5-927A-4916-AC04-476E3FEAEF6E}" type="pres">
      <dgm:prSet presAssocID="{E0EEDF45-2333-4763-BC35-BA34EEA68C1F}" presName="hierChild5" presStyleCnt="0"/>
      <dgm:spPr/>
    </dgm:pt>
    <dgm:pt modelId="{9D0681B5-5CA3-4B00-8E29-4929D64F9365}" type="pres">
      <dgm:prSet presAssocID="{798ACF4E-3395-4C80-8F8D-428F8CBABCF9}" presName="Name37" presStyleLbl="parChTrans1D3" presStyleIdx="32" presStyleCnt="34"/>
      <dgm:spPr/>
    </dgm:pt>
    <dgm:pt modelId="{8EF1900C-7CC8-4C63-B05F-0E48C2CF66A3}" type="pres">
      <dgm:prSet presAssocID="{28D3962E-D271-4CF0-B16A-6E3BDDFAC669}" presName="hierRoot2" presStyleCnt="0">
        <dgm:presLayoutVars>
          <dgm:hierBranch val="init"/>
        </dgm:presLayoutVars>
      </dgm:prSet>
      <dgm:spPr/>
    </dgm:pt>
    <dgm:pt modelId="{882E5E13-DBD5-4E7F-8B87-36CE7BA67EAE}" type="pres">
      <dgm:prSet presAssocID="{28D3962E-D271-4CF0-B16A-6E3BDDFAC669}" presName="rootComposite" presStyleCnt="0"/>
      <dgm:spPr/>
    </dgm:pt>
    <dgm:pt modelId="{21B38A61-1321-4B52-B28E-5C3821AD7349}" type="pres">
      <dgm:prSet presAssocID="{28D3962E-D271-4CF0-B16A-6E3BDDFAC669}" presName="rootText" presStyleLbl="node3" presStyleIdx="32" presStyleCnt="34">
        <dgm:presLayoutVars>
          <dgm:chPref val="3"/>
        </dgm:presLayoutVars>
      </dgm:prSet>
      <dgm:spPr/>
    </dgm:pt>
    <dgm:pt modelId="{AF40F9E6-3AA7-4A97-957C-3EF2ADE9AD7E}" type="pres">
      <dgm:prSet presAssocID="{28D3962E-D271-4CF0-B16A-6E3BDDFAC669}" presName="rootConnector" presStyleLbl="node3" presStyleIdx="32" presStyleCnt="34"/>
      <dgm:spPr/>
    </dgm:pt>
    <dgm:pt modelId="{9E918AEB-3660-4FB8-BC1D-1BC7816A4B18}" type="pres">
      <dgm:prSet presAssocID="{28D3962E-D271-4CF0-B16A-6E3BDDFAC669}" presName="hierChild4" presStyleCnt="0"/>
      <dgm:spPr/>
    </dgm:pt>
    <dgm:pt modelId="{13E980BB-5F66-4FFD-BA36-D6AA04B22009}" type="pres">
      <dgm:prSet presAssocID="{28D3962E-D271-4CF0-B16A-6E3BDDFAC669}" presName="hierChild5" presStyleCnt="0"/>
      <dgm:spPr/>
    </dgm:pt>
    <dgm:pt modelId="{89676522-2727-4D99-80D8-F245E9EFF1B8}" type="pres">
      <dgm:prSet presAssocID="{73A0D447-0D85-4F21-B413-EE5A9929BFF5}" presName="Name37" presStyleLbl="parChTrans1D3" presStyleIdx="33" presStyleCnt="34"/>
      <dgm:spPr/>
    </dgm:pt>
    <dgm:pt modelId="{1EDA6ECB-09A1-4A10-AB6E-0681DF84874A}" type="pres">
      <dgm:prSet presAssocID="{E6F69816-0FE8-49A7-AC98-017816368A41}" presName="hierRoot2" presStyleCnt="0">
        <dgm:presLayoutVars>
          <dgm:hierBranch val="init"/>
        </dgm:presLayoutVars>
      </dgm:prSet>
      <dgm:spPr/>
    </dgm:pt>
    <dgm:pt modelId="{C1A93BE8-14D6-46E2-A7D6-DA2BC0646DE6}" type="pres">
      <dgm:prSet presAssocID="{E6F69816-0FE8-49A7-AC98-017816368A41}" presName="rootComposite" presStyleCnt="0"/>
      <dgm:spPr/>
    </dgm:pt>
    <dgm:pt modelId="{7E47053D-118B-4F8D-912C-3C66C3DBA8D4}" type="pres">
      <dgm:prSet presAssocID="{E6F69816-0FE8-49A7-AC98-017816368A41}" presName="rootText" presStyleLbl="node3" presStyleIdx="33" presStyleCnt="34">
        <dgm:presLayoutVars>
          <dgm:chPref val="3"/>
        </dgm:presLayoutVars>
      </dgm:prSet>
      <dgm:spPr/>
    </dgm:pt>
    <dgm:pt modelId="{2841A82E-18DE-4EDF-AAD1-9617F248ECAD}" type="pres">
      <dgm:prSet presAssocID="{E6F69816-0FE8-49A7-AC98-017816368A41}" presName="rootConnector" presStyleLbl="node3" presStyleIdx="33" presStyleCnt="34"/>
      <dgm:spPr/>
    </dgm:pt>
    <dgm:pt modelId="{952DD03B-10A9-4E96-A390-A509DE700216}" type="pres">
      <dgm:prSet presAssocID="{E6F69816-0FE8-49A7-AC98-017816368A41}" presName="hierChild4" presStyleCnt="0"/>
      <dgm:spPr/>
    </dgm:pt>
    <dgm:pt modelId="{2F4EFFA8-0C11-4EE3-9BB2-757A88AEE399}" type="pres">
      <dgm:prSet presAssocID="{E6F69816-0FE8-49A7-AC98-017816368A41}" presName="hierChild5" presStyleCnt="0"/>
      <dgm:spPr/>
    </dgm:pt>
    <dgm:pt modelId="{BBAF968A-668A-47A2-A6DC-7FE718C08BAA}" type="pres">
      <dgm:prSet presAssocID="{01B63877-1F07-4ABA-8169-B5098FD20D7F}" presName="hierChild5" presStyleCnt="0"/>
      <dgm:spPr/>
    </dgm:pt>
    <dgm:pt modelId="{8001AFED-46CA-4985-8C0A-AF4277C90798}" type="pres">
      <dgm:prSet presAssocID="{3EE384DE-D64D-4A48-9AF8-BA5D5582C9FF}" presName="hierChild3" presStyleCnt="0"/>
      <dgm:spPr/>
    </dgm:pt>
  </dgm:ptLst>
  <dgm:cxnLst>
    <dgm:cxn modelId="{C6F47201-52E8-4CBF-8CF7-BEE11FE49596}" type="presOf" srcId="{8D7FB586-6FC4-42F2-B71E-D2167077DCDF}" destId="{5997A3A6-03A1-4B50-9756-0A2B40B5519A}" srcOrd="0" destOrd="0" presId="urn:microsoft.com/office/officeart/2005/8/layout/orgChart1"/>
    <dgm:cxn modelId="{67AF4602-B5D8-4A05-A7A9-FBDEF0A76400}" type="presOf" srcId="{C512603E-A8BE-473E-8EB3-DB0F2E3EF510}" destId="{8B44682C-DD71-4C5C-ADF7-949014C37745}" srcOrd="1" destOrd="0" presId="urn:microsoft.com/office/officeart/2005/8/layout/orgChart1"/>
    <dgm:cxn modelId="{9DB8F702-6512-48CF-A9F3-03E246B35747}" type="presOf" srcId="{01B63877-1F07-4ABA-8169-B5098FD20D7F}" destId="{E9985C7F-1A2B-4EFE-A528-BA5A6D8A0037}" srcOrd="0" destOrd="0" presId="urn:microsoft.com/office/officeart/2005/8/layout/orgChart1"/>
    <dgm:cxn modelId="{0616DC03-3BBB-4EBE-A65A-E6383B1F6148}" type="presOf" srcId="{5D36ACD6-C673-4767-9D33-25D2BDA855BD}" destId="{931928F0-BD8C-4686-9A91-43A8F2747867}" srcOrd="0" destOrd="0" presId="urn:microsoft.com/office/officeart/2005/8/layout/orgChart1"/>
    <dgm:cxn modelId="{478B8F06-D8BE-43C7-B57F-F1848289B63B}" type="presOf" srcId="{AC5EC60B-D41F-44A3-B64B-4166AFE20F24}" destId="{4C6688F7-BB53-49EE-8EEF-AA9CEC07DBF0}" srcOrd="0" destOrd="0" presId="urn:microsoft.com/office/officeart/2005/8/layout/orgChart1"/>
    <dgm:cxn modelId="{DB7CE706-6084-4884-9F31-C2226A49DA92}" type="presOf" srcId="{99D1C9D5-6B85-44BE-B274-58B94A86997D}" destId="{D1313E5D-8E5A-4559-BB07-A2503AAA2BA0}" srcOrd="0" destOrd="0" presId="urn:microsoft.com/office/officeart/2005/8/layout/orgChart1"/>
    <dgm:cxn modelId="{EDF73809-C383-42CF-85CD-BB6FCBEE3E30}" type="presOf" srcId="{9FB681CE-072D-46D1-AC66-A9FD9306EF73}" destId="{21900819-5FF0-49AB-AB99-517C7AC95012}" srcOrd="0" destOrd="0" presId="urn:microsoft.com/office/officeart/2005/8/layout/orgChart1"/>
    <dgm:cxn modelId="{6BBDAD0B-4FE7-43EB-AAE2-731C14152555}" type="presOf" srcId="{53941A04-D4A2-4B78-A1FB-782F3E72D62F}" destId="{C5E7A098-A4D7-4FEA-A359-962769306507}" srcOrd="0" destOrd="0" presId="urn:microsoft.com/office/officeart/2005/8/layout/orgChart1"/>
    <dgm:cxn modelId="{794B750C-4F75-4DE0-A6B7-0583463CF093}" srcId="{3EE384DE-D64D-4A48-9AF8-BA5D5582C9FF}" destId="{53941A04-D4A2-4B78-A1FB-782F3E72D62F}" srcOrd="6" destOrd="0" parTransId="{DC751201-ED10-4E24-BCA4-414AA9F24CFC}" sibTransId="{047E0B7B-30EA-4999-9409-F9937845FE46}"/>
    <dgm:cxn modelId="{D8E5E70C-D5CC-4E6D-8C02-C9CDCEE47B72}" srcId="{8216A1FE-9A3B-4A48-8EEE-5B0C578C59BB}" destId="{9EDDFF4B-C7A1-4EAE-9EC9-436895696908}" srcOrd="3" destOrd="0" parTransId="{2A0878B8-4F51-4671-BAD6-CC57FC2DCC7D}" sibTransId="{B549EFE2-04BB-4A2A-A10B-6E5E772837C1}"/>
    <dgm:cxn modelId="{7865F50D-B187-4D88-85EF-C920136CEB6A}" type="presOf" srcId="{3EE384DE-D64D-4A48-9AF8-BA5D5582C9FF}" destId="{243B280C-CD20-4EF4-B356-C46DC4C0EF2B}" srcOrd="1" destOrd="0" presId="urn:microsoft.com/office/officeart/2005/8/layout/orgChart1"/>
    <dgm:cxn modelId="{F6E44C11-14CA-41D7-A690-3F29F07561E2}" type="presOf" srcId="{878F7AF4-14E8-403E-AFED-E99768D17FDF}" destId="{2EEF612A-898A-4DF9-85D7-206A7BC4CBE9}" srcOrd="0" destOrd="0" presId="urn:microsoft.com/office/officeart/2005/8/layout/orgChart1"/>
    <dgm:cxn modelId="{84CCA411-FE57-4A97-AC7E-CC17BEBC3737}" type="presOf" srcId="{E0EEDF45-2333-4763-BC35-BA34EEA68C1F}" destId="{BB94072A-02CA-4B82-BA91-DCFBFEF38BE0}" srcOrd="1" destOrd="0" presId="urn:microsoft.com/office/officeart/2005/8/layout/orgChart1"/>
    <dgm:cxn modelId="{9DD08A14-812A-4E18-8C00-209D91891F8A}" srcId="{EAE30F0A-0AB4-46F0-8BF3-2228955E1E92}" destId="{F42F6DC9-CC1C-4240-8967-6056E0E4E6A6}" srcOrd="0" destOrd="0" parTransId="{17A8F6BB-0FA4-401D-BCB7-9E8F03071E9C}" sibTransId="{CC86E2FF-DF63-4255-BDF6-0BC2071DA45B}"/>
    <dgm:cxn modelId="{F271E515-B4B8-49FE-A212-D60A31E5BD32}" type="presOf" srcId="{1A7DF954-D687-4EDD-9ECB-A025CF904C02}" destId="{D30F184F-EC63-4E81-8846-994304E63959}" srcOrd="0" destOrd="0" presId="urn:microsoft.com/office/officeart/2005/8/layout/orgChart1"/>
    <dgm:cxn modelId="{6981BD16-3BCE-4B40-BD6C-93DE5A8E7F7F}" srcId="{EAE30F0A-0AB4-46F0-8BF3-2228955E1E92}" destId="{F6147883-E6A4-4AEA-97E9-4327E908D36B}" srcOrd="5" destOrd="0" parTransId="{B552BD83-3B4A-4436-AE79-DC5E584F11E5}" sibTransId="{FD075BA9-F43D-4F7C-97C1-DD0A9DE0406A}"/>
    <dgm:cxn modelId="{770B6718-C86D-4286-94E6-F5BA46705BDB}" srcId="{01B63877-1F07-4ABA-8169-B5098FD20D7F}" destId="{28D3962E-D271-4CF0-B16A-6E3BDDFAC669}" srcOrd="2" destOrd="0" parTransId="{798ACF4E-3395-4C80-8F8D-428F8CBABCF9}" sibTransId="{B9A17EC4-DCC5-4A7E-ADF8-A4A255D9294A}"/>
    <dgm:cxn modelId="{9F59BC19-4528-43B4-8103-F4857459C62E}" type="presOf" srcId="{E5CDBB2F-CD55-40E7-AD1F-78A7BE5FB071}" destId="{42990E3C-3FD6-4D96-A4B2-70E2C8E236EB}" srcOrd="1" destOrd="0" presId="urn:microsoft.com/office/officeart/2005/8/layout/orgChart1"/>
    <dgm:cxn modelId="{D87CA71B-3009-46D8-8560-C2175B0F5B3A}" type="presOf" srcId="{187E6B63-6C96-439C-A8FF-6C9D0041277F}" destId="{B5DD16E4-0AF3-4A65-83DA-EF28456EB24E}" srcOrd="0" destOrd="0" presId="urn:microsoft.com/office/officeart/2005/8/layout/orgChart1"/>
    <dgm:cxn modelId="{576A1320-ABFC-4954-A095-1D3D8FDE498B}" type="presOf" srcId="{232F67FA-533C-442A-9219-504693976A87}" destId="{1AE42D7C-327C-490E-9F7F-53570CF25936}" srcOrd="0" destOrd="0" presId="urn:microsoft.com/office/officeart/2005/8/layout/orgChart1"/>
    <dgm:cxn modelId="{B83C3422-6919-4E75-BB5A-82181FF1F9C6}" type="presOf" srcId="{E03ECDFF-7C77-447E-A099-EF77D44512D7}" destId="{4DCCD637-8988-4AB0-9DD9-49EADA7A9B21}" srcOrd="0" destOrd="0" presId="urn:microsoft.com/office/officeart/2005/8/layout/orgChart1"/>
    <dgm:cxn modelId="{FC6D9922-8485-469A-A240-23E3BEA5625F}" type="presOf" srcId="{17FBD363-C666-4077-A81A-19E2DA9F8864}" destId="{98D1597E-B231-43FD-A4CB-137EAD5F956D}" srcOrd="0" destOrd="0" presId="urn:microsoft.com/office/officeart/2005/8/layout/orgChart1"/>
    <dgm:cxn modelId="{D275BB22-1BBE-4801-87FA-DE39A581CA44}" type="presOf" srcId="{F90FC892-DD9A-4B62-9608-0D90CE98A5AF}" destId="{8050F4E6-2E7E-4CC9-8228-360336D90A53}" srcOrd="0" destOrd="0" presId="urn:microsoft.com/office/officeart/2005/8/layout/orgChart1"/>
    <dgm:cxn modelId="{3C04EA23-DD38-4EAA-971A-61A0E10FDE20}" type="presOf" srcId="{F6147883-E6A4-4AEA-97E9-4327E908D36B}" destId="{CC9A23D7-03E2-4A7F-8E5E-E0F521BF868F}" srcOrd="1" destOrd="0" presId="urn:microsoft.com/office/officeart/2005/8/layout/orgChart1"/>
    <dgm:cxn modelId="{065A0725-1422-4A3C-BCB8-1423EF97222F}" type="presOf" srcId="{151B9913-8F8B-42B9-B402-53D08599013A}" destId="{5EEFE345-39D1-449F-BC4A-5AFAF012F25B}" srcOrd="0" destOrd="0" presId="urn:microsoft.com/office/officeart/2005/8/layout/orgChart1"/>
    <dgm:cxn modelId="{34334825-9803-4E43-B471-EE224C71F338}" type="presOf" srcId="{2A0878B8-4F51-4671-BAD6-CC57FC2DCC7D}" destId="{2635805C-DCD1-4BEA-8E23-C559FA1F2FE5}" srcOrd="0" destOrd="0" presId="urn:microsoft.com/office/officeart/2005/8/layout/orgChart1"/>
    <dgm:cxn modelId="{F2448025-061D-4FEE-A92D-F6660EDD7F21}" srcId="{3EE384DE-D64D-4A48-9AF8-BA5D5582C9FF}" destId="{8216A1FE-9A3B-4A48-8EEE-5B0C578C59BB}" srcOrd="5" destOrd="0" parTransId="{69F7A1EA-BFE4-4043-98BC-69B74E0839A3}" sibTransId="{EAA1669A-75CD-4871-8E24-1E5C004A6047}"/>
    <dgm:cxn modelId="{DC271627-F4BC-4E75-9818-F4C1AB5A095B}" type="presOf" srcId="{5172871C-D8A0-4F63-9D5C-F5F09F1EB356}" destId="{1DB3D252-62BF-4138-AEE0-C032B01579C7}" srcOrd="0" destOrd="0" presId="urn:microsoft.com/office/officeart/2005/8/layout/orgChart1"/>
    <dgm:cxn modelId="{F557A428-D0DD-4BD3-B592-B09897FFDA99}" type="presOf" srcId="{4742DAC2-1BAB-40A3-A338-5DB46BA6F918}" destId="{A2A886ED-15A3-4E75-86B9-BC33C4D9C590}" srcOrd="0" destOrd="0" presId="urn:microsoft.com/office/officeart/2005/8/layout/orgChart1"/>
    <dgm:cxn modelId="{A106DE29-05F8-4575-BE3C-4EFDFB129ACC}" type="presOf" srcId="{9EDDFF4B-C7A1-4EAE-9EC9-436895696908}" destId="{432C000A-29EC-4315-84EE-F66BBCC1FEE7}" srcOrd="0" destOrd="0" presId="urn:microsoft.com/office/officeart/2005/8/layout/orgChart1"/>
    <dgm:cxn modelId="{C98E022C-2B7C-4FA5-ABFD-17316CA64A74}" type="presOf" srcId="{B18709B8-F610-403C-98BE-C982DFE4BBAD}" destId="{6C27E3B8-7531-470C-B1D7-BA53DA9F716A}" srcOrd="0" destOrd="0" presId="urn:microsoft.com/office/officeart/2005/8/layout/orgChart1"/>
    <dgm:cxn modelId="{938ED82D-4CCF-4846-A7EB-517766F9459E}" srcId="{8216A1FE-9A3B-4A48-8EEE-5B0C578C59BB}" destId="{7DBAE564-4F38-4793-9E7B-827963BEF19D}" srcOrd="2" destOrd="0" parTransId="{B5AB8DB6-811C-4978-81FB-BAEB56D005DD}" sibTransId="{5EF2BD38-8FA7-4FCC-9C4C-A3C45A1001E1}"/>
    <dgm:cxn modelId="{EA80CD30-09E3-4BA7-B392-44CEE646E96C}" type="presOf" srcId="{EAE30F0A-0AB4-46F0-8BF3-2228955E1E92}" destId="{6C21FB01-189F-4B97-84F0-8B864BCD95C1}" srcOrd="1" destOrd="0" presId="urn:microsoft.com/office/officeart/2005/8/layout/orgChart1"/>
    <dgm:cxn modelId="{C8228034-F514-4A68-9E8A-74A1D8F75CA0}" srcId="{AC5EC60B-D41F-44A3-B64B-4166AFE20F24}" destId="{73B70566-17A7-4D19-8078-C0327C7A6912}" srcOrd="1" destOrd="0" parTransId="{514FEE29-EF1F-43A6-BE6B-D5002AB5C9E8}" sibTransId="{6AB80C22-3D85-4CCB-9A8A-452F57F9D2E4}"/>
    <dgm:cxn modelId="{76151B35-FE86-4ABB-9A9B-0A96D3AFDCCE}" type="presOf" srcId="{76B98077-B670-4A62-8A72-53A36557372C}" destId="{08A4951A-AD62-46E5-B7CC-90B2D07B6585}" srcOrd="1" destOrd="0" presId="urn:microsoft.com/office/officeart/2005/8/layout/orgChart1"/>
    <dgm:cxn modelId="{BB7F7535-F5BB-4A6F-A81B-6655C3A4A64F}" type="presOf" srcId="{F98008B8-4B99-4662-9438-4E4C1FA8D1B0}" destId="{EE8A6EF3-D5AB-4EA1-BA5D-59772E48B818}" srcOrd="0" destOrd="0" presId="urn:microsoft.com/office/officeart/2005/8/layout/orgChart1"/>
    <dgm:cxn modelId="{87C85635-27A4-4746-A257-466CD0EBE66D}" type="presOf" srcId="{2D14DBC1-4FF3-4480-89A9-53824C4B4583}" destId="{5FB96058-5F66-4877-BB25-B9EA2002F3DD}" srcOrd="0" destOrd="0" presId="urn:microsoft.com/office/officeart/2005/8/layout/orgChart1"/>
    <dgm:cxn modelId="{24D2E238-F237-448D-AC88-9DB62A06A9AE}" type="presOf" srcId="{76B98077-B670-4A62-8A72-53A36557372C}" destId="{C6DC95C9-7795-4530-82E7-DCED721AE865}" srcOrd="0" destOrd="0" presId="urn:microsoft.com/office/officeart/2005/8/layout/orgChart1"/>
    <dgm:cxn modelId="{4133833A-E68D-492B-90A0-07D6D698958F}" type="presOf" srcId="{DC5AB05C-8CD0-4471-B2E9-B4AAE0A9CCAD}" destId="{AAE088C1-5274-4A77-872D-5F81C8C50A4C}" srcOrd="0" destOrd="0" presId="urn:microsoft.com/office/officeart/2005/8/layout/orgChart1"/>
    <dgm:cxn modelId="{B4C20E3D-17F7-4094-8D2C-C20ACBD276E9}" type="presOf" srcId="{73B70566-17A7-4D19-8078-C0327C7A6912}" destId="{260A5BD2-B040-4AFC-9E36-DF7D8FF68004}" srcOrd="1" destOrd="0" presId="urn:microsoft.com/office/officeart/2005/8/layout/orgChart1"/>
    <dgm:cxn modelId="{EC5A293D-8752-4639-8B4E-889F9D6B684C}" srcId="{01B63877-1F07-4ABA-8169-B5098FD20D7F}" destId="{1A7DF954-D687-4EDD-9ECB-A025CF904C02}" srcOrd="0" destOrd="0" parTransId="{9FB681CE-072D-46D1-AC66-A9FD9306EF73}" sibTransId="{D6251838-74B6-41FD-A936-6894295DC73B}"/>
    <dgm:cxn modelId="{9624063E-5BFA-4CCE-996D-206111DB589C}" srcId="{7F9FBDD8-A086-4937-BC94-FD9AA491F4F8}" destId="{3EE384DE-D64D-4A48-9AF8-BA5D5582C9FF}" srcOrd="0" destOrd="0" parTransId="{AF46E179-0A83-4FF6-8276-82C4AADEB089}" sibTransId="{1DFAFC9F-1C2A-42B9-854E-BEEA3AC111B4}"/>
    <dgm:cxn modelId="{EAC3033F-EC5C-4287-A849-63144A6D6F0E}" type="presOf" srcId="{93110CA3-2A70-4DA1-9642-B346937F858A}" destId="{8A7C6F32-DE8F-403A-8094-D8B3E8BB511C}" srcOrd="0" destOrd="0" presId="urn:microsoft.com/office/officeart/2005/8/layout/orgChart1"/>
    <dgm:cxn modelId="{087C265B-430F-4402-80BD-F852A8038980}" srcId="{76E50AF8-63C5-4C1E-A684-B6C8D31C68FE}" destId="{93110CA3-2A70-4DA1-9642-B346937F858A}" srcOrd="2" destOrd="0" parTransId="{149B4C38-2202-4A23-A184-8E4119FBCBC2}" sibTransId="{B0DDA716-C0CC-416C-9FDD-F97F23310EAE}"/>
    <dgm:cxn modelId="{AEFDE15C-B494-4D3B-BCAF-D7AE353405E8}" type="presOf" srcId="{46919D70-A342-41F6-8A83-6A01DFFFFC52}" destId="{882E27FC-E47A-415E-B65B-696CFF859B97}" srcOrd="0" destOrd="0" presId="urn:microsoft.com/office/officeart/2005/8/layout/orgChart1"/>
    <dgm:cxn modelId="{8D09FD5C-AF0B-4F83-9173-400ACE8C7E74}" type="presOf" srcId="{E5CDBB2F-CD55-40E7-AD1F-78A7BE5FB071}" destId="{CB3FC3AD-F07E-49FF-BA7A-90A4A216B1C2}" srcOrd="0" destOrd="0" presId="urn:microsoft.com/office/officeart/2005/8/layout/orgChart1"/>
    <dgm:cxn modelId="{CC724660-BF26-4E88-965B-9BF5461E403B}" srcId="{01B63877-1F07-4ABA-8169-B5098FD20D7F}" destId="{E6F69816-0FE8-49A7-AC98-017816368A41}" srcOrd="3" destOrd="0" parTransId="{73A0D447-0D85-4F21-B413-EE5A9929BFF5}" sibTransId="{1225B6B1-8E41-4906-A359-DA8013554D4C}"/>
    <dgm:cxn modelId="{BC6C4760-540B-404E-8EB2-07EA93B60C79}" type="presOf" srcId="{3605BF47-F049-466B-91A1-DEDAA4EF1763}" destId="{E4A0A43E-498E-400B-8E0F-85D9D3AFA0A4}" srcOrd="1" destOrd="0" presId="urn:microsoft.com/office/officeart/2005/8/layout/orgChart1"/>
    <dgm:cxn modelId="{7F611F61-FD0C-4521-BDE1-6B73910FC282}" type="presOf" srcId="{EAE30F0A-0AB4-46F0-8BF3-2228955E1E92}" destId="{60D56299-1CE6-4503-987E-723C2097907B}" srcOrd="0" destOrd="0" presId="urn:microsoft.com/office/officeart/2005/8/layout/orgChart1"/>
    <dgm:cxn modelId="{31605B61-ABBC-4C83-8564-F06A4985D763}" type="presOf" srcId="{93110CA3-2A70-4DA1-9642-B346937F858A}" destId="{F930AEE2-AD5B-4972-B797-2CEF87D87F91}" srcOrd="1" destOrd="0" presId="urn:microsoft.com/office/officeart/2005/8/layout/orgChart1"/>
    <dgm:cxn modelId="{96DD4B61-7587-404F-92AF-B576C0660EC8}" type="presOf" srcId="{696BB817-C26F-4812-A9CD-E5F92BCB9F8F}" destId="{B17AF2B5-D5F5-4E58-89A9-685FC57D0733}" srcOrd="0" destOrd="0" presId="urn:microsoft.com/office/officeart/2005/8/layout/orgChart1"/>
    <dgm:cxn modelId="{FC5BEC42-D7FE-40BF-AB94-CC283D8FC249}" type="presOf" srcId="{267437C0-E1F6-46B0-92AE-C14E5E24FAA6}" destId="{BF4F0F50-85FA-42F7-B594-82C87DD5AAEB}" srcOrd="1" destOrd="0" presId="urn:microsoft.com/office/officeart/2005/8/layout/orgChart1"/>
    <dgm:cxn modelId="{8B6EED62-580C-4DD7-A934-98E9A433B173}" srcId="{3EE384DE-D64D-4A48-9AF8-BA5D5582C9FF}" destId="{3605BF47-F049-466B-91A1-DEDAA4EF1763}" srcOrd="0" destOrd="0" parTransId="{4742DAC2-1BAB-40A3-A338-5DB46BA6F918}" sibTransId="{DD63F0A9-D1BB-4A5A-987B-6A460FD3BCC7}"/>
    <dgm:cxn modelId="{43340463-A903-41EF-B2A9-7130A113969A}" type="presOf" srcId="{C25F7CF3-B14F-4D3F-9E49-7EB159DDF947}" destId="{3B61B14C-4AC9-4861-9760-9C66E0BF9E93}" srcOrd="1" destOrd="0" presId="urn:microsoft.com/office/officeart/2005/8/layout/orgChart1"/>
    <dgm:cxn modelId="{7A7B6C63-445B-4B7B-A90C-5BAB4AC89AC4}" type="presOf" srcId="{ED3C62FE-0EE7-4601-99E1-589F52C81DCE}" destId="{BD97280F-FF81-4123-BE67-515E896C217D}" srcOrd="1" destOrd="0" presId="urn:microsoft.com/office/officeart/2005/8/layout/orgChart1"/>
    <dgm:cxn modelId="{EF5D5763-C43E-4ECC-8A62-16D69F28FD09}" srcId="{AC5EC60B-D41F-44A3-B64B-4166AFE20F24}" destId="{8D7FB586-6FC4-42F2-B71E-D2167077DCDF}" srcOrd="2" destOrd="0" parTransId="{151B9913-8F8B-42B9-B402-53D08599013A}" sibTransId="{395CC4BD-B06C-4CA6-9C60-9C62F9981CF8}"/>
    <dgm:cxn modelId="{1D1D2964-7E28-4CB7-BC34-EC4446542092}" srcId="{3605BF47-F049-466B-91A1-DEDAA4EF1763}" destId="{FC229C12-ADBF-43F6-A8B2-5BCF674B1EE3}" srcOrd="1" destOrd="0" parTransId="{98AFAE83-BFE7-433E-A43E-E9F33DB29FA9}" sibTransId="{1BD83BF4-8105-45B1-B69B-DFE5AF2CB8C5}"/>
    <dgm:cxn modelId="{600A9244-3D71-4241-9FDF-696652D98B67}" type="presOf" srcId="{69F7A1EA-BFE4-4043-98BC-69B74E0839A3}" destId="{F5AF280B-8AF5-4B4F-83F2-479EE63CD2C9}" srcOrd="0" destOrd="0" presId="urn:microsoft.com/office/officeart/2005/8/layout/orgChart1"/>
    <dgm:cxn modelId="{F3199A64-4A38-44C5-BAAD-E50891B0F560}" type="presOf" srcId="{40388E05-E474-4DEA-856E-9B32D5011967}" destId="{B5184594-3F00-4BB7-AF53-89513B5BF43D}" srcOrd="0" destOrd="0" presId="urn:microsoft.com/office/officeart/2005/8/layout/orgChart1"/>
    <dgm:cxn modelId="{A81C9C64-687B-4247-AF2D-100F6DE02F24}" type="presOf" srcId="{7DBAE564-4F38-4793-9E7B-827963BEF19D}" destId="{C566BE3E-1FAE-45E2-B4E9-921CAB80E54F}" srcOrd="1" destOrd="0" presId="urn:microsoft.com/office/officeart/2005/8/layout/orgChart1"/>
    <dgm:cxn modelId="{9B02E664-4182-4043-8C88-BBDABE545906}" srcId="{AC5EC60B-D41F-44A3-B64B-4166AFE20F24}" destId="{116DC193-2A96-4755-8A3B-0C8BD50B21D4}" srcOrd="0" destOrd="0" parTransId="{0588C787-7535-4A50-A7CA-1E35E6DAD54F}" sibTransId="{AC07703E-992E-45C6-A512-3D85A827AEF5}"/>
    <dgm:cxn modelId="{4CA9E565-4F73-4E48-ABF1-407A82F60AF7}" type="presOf" srcId="{3E96BF3A-23F5-4556-A791-0BCA5906AEB0}" destId="{E20A8667-D598-48E2-A257-9E0030267089}" srcOrd="0" destOrd="0" presId="urn:microsoft.com/office/officeart/2005/8/layout/orgChart1"/>
    <dgm:cxn modelId="{BA399766-011B-46BB-A452-20864CE73BCC}" type="presOf" srcId="{D4BEF786-B243-4EBF-A66F-E2C79FE85048}" destId="{5DE4BA53-57A1-4EB7-9179-9765BA63225D}" srcOrd="0" destOrd="0" presId="urn:microsoft.com/office/officeart/2005/8/layout/orgChart1"/>
    <dgm:cxn modelId="{E6862367-5F40-4AC3-A028-B8920BE0597D}" type="presOf" srcId="{AC5EC60B-D41F-44A3-B64B-4166AFE20F24}" destId="{24AA9B71-E6BB-4231-A385-2841A02DFE31}" srcOrd="1" destOrd="0" presId="urn:microsoft.com/office/officeart/2005/8/layout/orgChart1"/>
    <dgm:cxn modelId="{16A58067-AD1F-4577-9C8B-3783CF9734D7}" type="presOf" srcId="{C58D7F5E-9AAB-41E1-B081-B96523F06D57}" destId="{283911FF-6E7F-40C4-90C6-A44D8405BD89}" srcOrd="0" destOrd="0" presId="urn:microsoft.com/office/officeart/2005/8/layout/orgChart1"/>
    <dgm:cxn modelId="{18ED8F47-A3DB-4982-8F5C-C16ADCDAD0DE}" srcId="{EAE30F0A-0AB4-46F0-8BF3-2228955E1E92}" destId="{2D14DBC1-4FF3-4480-89A9-53824C4B4583}" srcOrd="4" destOrd="0" parTransId="{981024FA-2941-44AC-AD4F-3DB384201BD5}" sibTransId="{AF8F4E4B-0B3A-4724-B82D-3F3FFF02E0DF}"/>
    <dgm:cxn modelId="{F8A7AF48-9784-4907-AEE6-F9E5E08C6FC4}" type="presOf" srcId="{28D3962E-D271-4CF0-B16A-6E3BDDFAC669}" destId="{21B38A61-1321-4B52-B28E-5C3821AD7349}" srcOrd="0" destOrd="0" presId="urn:microsoft.com/office/officeart/2005/8/layout/orgChart1"/>
    <dgm:cxn modelId="{9345DE68-EB38-42E3-A436-C1636679DDDB}" type="presOf" srcId="{76E50AF8-63C5-4C1E-A684-B6C8D31C68FE}" destId="{9D221693-BB38-4C2F-A90F-A5448D9DC505}" srcOrd="0" destOrd="0" presId="urn:microsoft.com/office/officeart/2005/8/layout/orgChart1"/>
    <dgm:cxn modelId="{23701C49-168C-4BD1-B8BE-BAC9CF6A03EB}" srcId="{C512603E-A8BE-473E-8EB3-DB0F2E3EF510}" destId="{C25F7CF3-B14F-4D3F-9E49-7EB159DDF947}" srcOrd="1" destOrd="0" parTransId="{C58D7F5E-9AAB-41E1-B081-B96523F06D57}" sibTransId="{D5FDB817-2DF1-4001-BBD2-40CE7DD9CB34}"/>
    <dgm:cxn modelId="{49F5EB69-C025-4F56-A057-49B3C47F35B5}" srcId="{3EE384DE-D64D-4A48-9AF8-BA5D5582C9FF}" destId="{EAE30F0A-0AB4-46F0-8BF3-2228955E1E92}" srcOrd="2" destOrd="0" parTransId="{46919D70-A342-41F6-8A83-6A01DFFFFC52}" sibTransId="{0621C531-549B-46C0-AC02-2B2A149379BA}"/>
    <dgm:cxn modelId="{68D8A96A-5B86-4B41-839C-0530FC41ED17}" type="presOf" srcId="{514FEE29-EF1F-43A6-BE6B-D5002AB5C9E8}" destId="{4CD80B5A-7179-48CD-9183-FA4DD37B272F}" srcOrd="0" destOrd="0" presId="urn:microsoft.com/office/officeart/2005/8/layout/orgChart1"/>
    <dgm:cxn modelId="{9AE1EC6A-F676-420C-AC2C-4E4478103E06}" srcId="{76E50AF8-63C5-4C1E-A684-B6C8D31C68FE}" destId="{5D36ACD6-C673-4767-9D33-25D2BDA855BD}" srcOrd="3" destOrd="0" parTransId="{B18709B8-F610-403C-98BE-C982DFE4BBAD}" sibTransId="{96D9D414-CA8D-4439-A8C1-AB7B724AABE4}"/>
    <dgm:cxn modelId="{78DF594C-C1F9-4B87-9B49-684D525BA9C9}" type="presOf" srcId="{981024FA-2941-44AC-AD4F-3DB384201BD5}" destId="{F471D676-0165-428A-902F-245630E64D30}" srcOrd="0" destOrd="0" presId="urn:microsoft.com/office/officeart/2005/8/layout/orgChart1"/>
    <dgm:cxn modelId="{5793F54C-B734-40D3-AC2C-552ABAF8ABD3}" type="presOf" srcId="{17A8F6BB-0FA4-401D-BCB7-9E8F03071E9C}" destId="{33AC5E11-AB53-40CD-AE9B-1978D28D4BC7}" srcOrd="0" destOrd="0" presId="urn:microsoft.com/office/officeart/2005/8/layout/orgChart1"/>
    <dgm:cxn modelId="{DF85066D-2825-4F5F-8B68-4702315F2C9F}" type="presOf" srcId="{267437C0-E1F6-46B0-92AE-C14E5E24FAA6}" destId="{3C6DAE2F-CD29-431A-B92C-4AE1E4015C1C}" srcOrd="0" destOrd="0" presId="urn:microsoft.com/office/officeart/2005/8/layout/orgChart1"/>
    <dgm:cxn modelId="{F2D4B24D-6674-4C1B-BA03-A14DA99FC824}" type="presOf" srcId="{3058C52A-EE19-424A-BE5E-5BA62FDB0497}" destId="{2740737E-E53A-4988-AC41-F957721E396B}" srcOrd="1" destOrd="0" presId="urn:microsoft.com/office/officeart/2005/8/layout/orgChart1"/>
    <dgm:cxn modelId="{097DCA72-A943-47AB-9447-C11A90776FD9}" type="presOf" srcId="{8D7FB586-6FC4-42F2-B71E-D2167077DCDF}" destId="{FB6264A0-7EC6-4BB4-B358-206CC4461418}" srcOrd="1" destOrd="0" presId="urn:microsoft.com/office/officeart/2005/8/layout/orgChart1"/>
    <dgm:cxn modelId="{EE48C475-F98A-49FA-998D-02849F536824}" type="presOf" srcId="{878F7AF4-14E8-403E-AFED-E99768D17FDF}" destId="{B81BBD1E-D2EE-4049-853F-01872D786551}" srcOrd="1" destOrd="0" presId="urn:microsoft.com/office/officeart/2005/8/layout/orgChart1"/>
    <dgm:cxn modelId="{776E6B76-B580-4CB4-BFC3-6B59492B268E}" type="presOf" srcId="{98AFAE83-BFE7-433E-A43E-E9F33DB29FA9}" destId="{1643DF90-36AE-47B3-9323-A2C730B7F3DE}" srcOrd="0" destOrd="0" presId="urn:microsoft.com/office/officeart/2005/8/layout/orgChart1"/>
    <dgm:cxn modelId="{3722E457-6ECD-4965-A795-C51DF3C54717}" type="presOf" srcId="{7F58219B-CDF2-4164-80A5-CBDFCE6250CE}" destId="{E232FBD4-0A15-44C4-ADDB-A88044096F8F}" srcOrd="0" destOrd="0" presId="urn:microsoft.com/office/officeart/2005/8/layout/orgChart1"/>
    <dgm:cxn modelId="{81A97E79-B28F-4C7C-84A4-BFE5D8F45F51}" type="presOf" srcId="{037CF240-F22D-405E-A7F9-387787C6F69C}" destId="{5A715DCD-D0BD-4D96-A056-0B34A40BD9B5}" srcOrd="1" destOrd="0" presId="urn:microsoft.com/office/officeart/2005/8/layout/orgChart1"/>
    <dgm:cxn modelId="{ABF58159-F151-4B36-B0B0-90E1D896C7A8}" srcId="{3605BF47-F049-466B-91A1-DEDAA4EF1763}" destId="{878F7AF4-14E8-403E-AFED-E99768D17FDF}" srcOrd="2" destOrd="0" parTransId="{6D9108DB-81C6-450D-8D1B-4BF23166714E}" sibTransId="{D7025259-46EC-443C-A9B4-14D8A868C506}"/>
    <dgm:cxn modelId="{1DE8A579-6FC4-4D0F-9AFD-47FD05F7A700}" srcId="{3EE384DE-D64D-4A48-9AF8-BA5D5582C9FF}" destId="{01B63877-1F07-4ABA-8169-B5098FD20D7F}" srcOrd="7" destOrd="0" parTransId="{F85625AF-2DAE-4645-9750-F5C1CD99E1AF}" sibTransId="{F8543FFD-827D-49FA-8FA9-942602A17B06}"/>
    <dgm:cxn modelId="{1A14027A-3002-46F7-B2E5-A554C370A4C6}" type="presOf" srcId="{037CF240-F22D-405E-A7F9-387787C6F69C}" destId="{391CE121-80E1-48FD-9605-4D9F366C0F55}" srcOrd="0" destOrd="0" presId="urn:microsoft.com/office/officeart/2005/8/layout/orgChart1"/>
    <dgm:cxn modelId="{802D877A-9831-44FE-9365-D3B1DDC4BB98}" type="presOf" srcId="{01B63877-1F07-4ABA-8169-B5098FD20D7F}" destId="{DF60A1D4-D616-4A6B-8725-150D55D9A3E4}" srcOrd="1" destOrd="0" presId="urn:microsoft.com/office/officeart/2005/8/layout/orgChart1"/>
    <dgm:cxn modelId="{7BB6127B-E06C-4384-8B9A-7809F9E92110}" type="presOf" srcId="{40388E05-E474-4DEA-856E-9B32D5011967}" destId="{D3A26E54-B567-4C31-9D5E-B949DE56A118}" srcOrd="1" destOrd="0" presId="urn:microsoft.com/office/officeart/2005/8/layout/orgChart1"/>
    <dgm:cxn modelId="{7FD41D7C-70C2-410C-AD55-732B7F7617D4}" type="presOf" srcId="{1543519C-696C-4589-B80C-426D4D8C89A6}" destId="{80D6D186-5D9C-42A6-8C6A-578B8D63FA74}" srcOrd="0" destOrd="0" presId="urn:microsoft.com/office/officeart/2005/8/layout/orgChart1"/>
    <dgm:cxn modelId="{E364597D-CE0B-45C7-86C3-A190B67FEC23}" type="presOf" srcId="{C30BB4D2-4509-4AE7-9563-0F04488AEF49}" destId="{CEAD7390-E347-4327-ADE2-7FA264E22413}" srcOrd="1" destOrd="0" presId="urn:microsoft.com/office/officeart/2005/8/layout/orgChart1"/>
    <dgm:cxn modelId="{010A127F-5BE7-4AE4-BEDB-77C0A18D875C}" srcId="{76E50AF8-63C5-4C1E-A684-B6C8D31C68FE}" destId="{99D1C9D5-6B85-44BE-B274-58B94A86997D}" srcOrd="0" destOrd="0" parTransId="{0CD1B27B-C56C-4985-9A9C-112A34FDB67B}" sibTransId="{FF1262F5-E521-409E-BDCD-3BBE114577FD}"/>
    <dgm:cxn modelId="{9AEC4D7F-1613-4E10-A942-3E3068FAB391}" srcId="{53941A04-D4A2-4B78-A1FB-782F3E72D62F}" destId="{84D02B76-E55B-437C-B72E-751A2C3AD2B4}" srcOrd="0" destOrd="0" parTransId="{D4BEF786-B243-4EBF-A66F-E2C79FE85048}" sibTransId="{2DEAF6E7-C1C4-450F-9635-5F61C9FF7510}"/>
    <dgm:cxn modelId="{621F0281-1488-45C2-9BA4-0438CD6C5B2D}" type="presOf" srcId="{2E71FC09-35F7-4125-9657-CD9BCEB3FDB5}" destId="{BAB101DF-C309-47CB-AEE1-0B54B7289588}" srcOrd="1" destOrd="0" presId="urn:microsoft.com/office/officeart/2005/8/layout/orgChart1"/>
    <dgm:cxn modelId="{F51FBC87-FE3F-4B4D-B7E0-05457173D9C7}" type="presOf" srcId="{9972314C-A98D-496A-954F-C6C2F18C18D1}" destId="{F48DE9DF-92C4-4DD5-8B2A-26109E48CF75}" srcOrd="1" destOrd="0" presId="urn:microsoft.com/office/officeart/2005/8/layout/orgChart1"/>
    <dgm:cxn modelId="{FBFE8488-49C6-4048-BFD8-CF0A6721920A}" srcId="{53941A04-D4A2-4B78-A1FB-782F3E72D62F}" destId="{11BCA4B2-DD08-4E32-80EF-F6955C82B4FD}" srcOrd="2" destOrd="0" parTransId="{87E36345-3E66-49AD-9E07-F84204FC616E}" sibTransId="{0B9AEE83-62A9-43E9-9F39-EDED1BC40B2D}"/>
    <dgm:cxn modelId="{9CED5289-0A3C-4580-B868-851B17A9AE8E}" type="presOf" srcId="{53941A04-D4A2-4B78-A1FB-782F3E72D62F}" destId="{967A6E6A-D165-4C41-824D-B1D5BA5B641A}" srcOrd="1" destOrd="0" presId="urn:microsoft.com/office/officeart/2005/8/layout/orgChart1"/>
    <dgm:cxn modelId="{DB45F589-2BCF-417C-A132-C553F97F0723}" type="presOf" srcId="{F42F6DC9-CC1C-4240-8967-6056E0E4E6A6}" destId="{A1D7FBB9-442C-41B3-A473-15CD2BAD705D}" srcOrd="1" destOrd="0" presId="urn:microsoft.com/office/officeart/2005/8/layout/orgChart1"/>
    <dgm:cxn modelId="{3F0F5E8B-6DC4-4B1E-8F0E-7DB1DA1FCDC1}" type="presOf" srcId="{61850358-1DB2-4E1A-903D-74FDC54A2041}" destId="{B20AA6BD-81DA-452C-80E9-B6C1D92808D7}" srcOrd="0" destOrd="0" presId="urn:microsoft.com/office/officeart/2005/8/layout/orgChart1"/>
    <dgm:cxn modelId="{F5B0118C-FD4C-4FE0-8EA1-2191D5AFE459}" type="presOf" srcId="{F42F6DC9-CC1C-4240-8967-6056E0E4E6A6}" destId="{40CA363E-0599-47B4-86E8-4DEA6FE1B3EC}" srcOrd="0" destOrd="0" presId="urn:microsoft.com/office/officeart/2005/8/layout/orgChart1"/>
    <dgm:cxn modelId="{1CC18E8E-715F-4B7B-9173-D1D913022A1F}" type="presOf" srcId="{F85625AF-2DAE-4645-9750-F5C1CD99E1AF}" destId="{D73E68E1-EDD0-44D7-8963-08CBD73EE7F2}" srcOrd="0" destOrd="0" presId="urn:microsoft.com/office/officeart/2005/8/layout/orgChart1"/>
    <dgm:cxn modelId="{42F6E78E-8842-429B-9F56-EBA0F414DD80}" type="presOf" srcId="{28D3962E-D271-4CF0-B16A-6E3BDDFAC669}" destId="{AF40F9E6-3AA7-4A97-957C-3EF2ADE9AD7E}" srcOrd="1" destOrd="0" presId="urn:microsoft.com/office/officeart/2005/8/layout/orgChart1"/>
    <dgm:cxn modelId="{7152418F-F0A2-4F9F-ABC1-9DC7C9765C18}" srcId="{3EE384DE-D64D-4A48-9AF8-BA5D5582C9FF}" destId="{76E50AF8-63C5-4C1E-A684-B6C8D31C68FE}" srcOrd="1" destOrd="0" parTransId="{17FBD363-C666-4077-A81A-19E2DA9F8864}" sibTransId="{91016F45-1A42-4D27-846D-B07EEECD82E4}"/>
    <dgm:cxn modelId="{9C4EDC8F-697F-4B49-81F1-A05F824FDF71}" srcId="{76E50AF8-63C5-4C1E-A684-B6C8D31C68FE}" destId="{5172871C-D8A0-4F63-9D5C-F5F09F1EB356}" srcOrd="1" destOrd="0" parTransId="{8CDD92E3-57E2-4B59-941C-D886DB7AF56C}" sibTransId="{86DC8244-E298-439C-A29D-0D5D31FC9C03}"/>
    <dgm:cxn modelId="{40580790-5F69-4158-B968-5F016F834122}" type="presOf" srcId="{2E71FC09-35F7-4125-9657-CD9BCEB3FDB5}" destId="{DCE66CEA-A9CD-4F82-BAC9-39115839394A}" srcOrd="0" destOrd="0" presId="urn:microsoft.com/office/officeart/2005/8/layout/orgChart1"/>
    <dgm:cxn modelId="{2C1B0D92-60F2-4A27-9851-7A1C4DFD6407}" type="presOf" srcId="{8170D435-1792-4D5D-94A9-A188C207E1D0}" destId="{B1030FBA-EC35-47B1-B339-CD8451A91616}" srcOrd="0" destOrd="0" presId="urn:microsoft.com/office/officeart/2005/8/layout/orgChart1"/>
    <dgm:cxn modelId="{B8353A94-CF60-4395-B720-9E4D6681A7F0}" type="presOf" srcId="{FC229C12-ADBF-43F6-A8B2-5BCF674B1EE3}" destId="{7DAE92B6-B924-4192-B4BB-7A12357B7771}" srcOrd="1" destOrd="0" presId="urn:microsoft.com/office/officeart/2005/8/layout/orgChart1"/>
    <dgm:cxn modelId="{4B03DD98-76E2-4BFE-95A6-2A9BEC5344B5}" type="presOf" srcId="{C6362056-3A4A-436C-97DC-CDCF2D23F038}" destId="{BF265D5D-FE7E-40A9-B5CC-EC07AC0B73C6}" srcOrd="1" destOrd="0" presId="urn:microsoft.com/office/officeart/2005/8/layout/orgChart1"/>
    <dgm:cxn modelId="{8AB07399-432B-4A3E-81D8-E285FB68F86F}" type="presOf" srcId="{149B4C38-2202-4A23-A184-8E4119FBCBC2}" destId="{109BBEEA-648E-401E-A420-5FA5CEC3C1FB}" srcOrd="0" destOrd="0" presId="urn:microsoft.com/office/officeart/2005/8/layout/orgChart1"/>
    <dgm:cxn modelId="{FC3F9C9A-AFAB-4DEE-9E68-A82367E25AB7}" type="presOf" srcId="{F6147883-E6A4-4AEA-97E9-4327E908D36B}" destId="{A7533257-0CF4-4CE0-BBE3-E73023BCB285}" srcOrd="0" destOrd="0" presId="urn:microsoft.com/office/officeart/2005/8/layout/orgChart1"/>
    <dgm:cxn modelId="{2CB25F9B-BB0B-4894-A3BE-8331ED6EBDD6}" type="presOf" srcId="{AD51DF94-608E-44E5-90F6-2921DAD9279A}" destId="{F181637B-C379-42F2-BA1D-B76C88E2334E}" srcOrd="0" destOrd="0" presId="urn:microsoft.com/office/officeart/2005/8/layout/orgChart1"/>
    <dgm:cxn modelId="{C9580F9E-14DE-4FF2-A5DA-395051F16162}" type="presOf" srcId="{116DC193-2A96-4755-8A3B-0C8BD50B21D4}" destId="{EC4D68EA-6A3D-4960-A71F-ECB1A0433913}" srcOrd="0" destOrd="0" presId="urn:microsoft.com/office/officeart/2005/8/layout/orgChart1"/>
    <dgm:cxn modelId="{B16D039F-E3CF-4EC7-AC9C-747777333235}" type="presOf" srcId="{ED3C62FE-0EE7-4601-99E1-589F52C81DCE}" destId="{93246812-B48C-4DAC-9631-52FE4DC194A7}" srcOrd="0" destOrd="0" presId="urn:microsoft.com/office/officeart/2005/8/layout/orgChart1"/>
    <dgm:cxn modelId="{1A6DA89F-24A7-412B-BEB7-A2060FFF6BF0}" type="presOf" srcId="{5D36ACD6-C673-4767-9D33-25D2BDA855BD}" destId="{99D04A2F-0032-4E1F-8559-78128B50D33C}" srcOrd="1" destOrd="0" presId="urn:microsoft.com/office/officeart/2005/8/layout/orgChart1"/>
    <dgm:cxn modelId="{A23936A3-47E8-4A07-A962-58D35C8C4611}" srcId="{EAE30F0A-0AB4-46F0-8BF3-2228955E1E92}" destId="{E5CDBB2F-CD55-40E7-AD1F-78A7BE5FB071}" srcOrd="3" destOrd="0" parTransId="{352C6716-890A-4FE4-9553-BC34ACD33497}" sibTransId="{091CFD8F-9A6D-4DF2-BCAE-0DC9C25D4620}"/>
    <dgm:cxn modelId="{040B5CA6-3FA0-414A-A43A-1A9E0B005896}" type="presOf" srcId="{0CD1B27B-C56C-4985-9A9C-112A34FDB67B}" destId="{F05584AD-C74D-4EF2-B323-2509A8573FFE}" srcOrd="0" destOrd="0" presId="urn:microsoft.com/office/officeart/2005/8/layout/orgChart1"/>
    <dgm:cxn modelId="{B66349A6-205A-4577-A994-7068E16B4393}" type="presOf" srcId="{C25F7CF3-B14F-4D3F-9E49-7EB159DDF947}" destId="{0D7A24EB-0297-44D9-A883-0BD412FB6BB5}" srcOrd="0" destOrd="0" presId="urn:microsoft.com/office/officeart/2005/8/layout/orgChart1"/>
    <dgm:cxn modelId="{C5640DA9-FD93-4393-97CF-2A1A54B37C2C}" type="presOf" srcId="{E6F69816-0FE8-49A7-AC98-017816368A41}" destId="{2841A82E-18DE-4EDF-AAD1-9617F248ECAD}" srcOrd="1" destOrd="0" presId="urn:microsoft.com/office/officeart/2005/8/layout/orgChart1"/>
    <dgm:cxn modelId="{281D5AAA-BF3C-4754-A675-9518541F864F}" type="presOf" srcId="{3605BF47-F049-466B-91A1-DEDAA4EF1763}" destId="{99AE5962-C87D-427E-81EE-2D30F8621945}" srcOrd="0" destOrd="0" presId="urn:microsoft.com/office/officeart/2005/8/layout/orgChart1"/>
    <dgm:cxn modelId="{F20C88AB-B587-4A1E-B2A7-A8AA3A794AFD}" type="presOf" srcId="{B5AB8DB6-811C-4978-81FB-BAEB56D005DD}" destId="{BC3E554F-1EF6-44D8-AE91-44E0CFE3A11E}" srcOrd="0" destOrd="0" presId="urn:microsoft.com/office/officeart/2005/8/layout/orgChart1"/>
    <dgm:cxn modelId="{C53C8EAE-5A6D-46AF-9D7F-F0D51DC1E138}" srcId="{3EE384DE-D64D-4A48-9AF8-BA5D5582C9FF}" destId="{AC5EC60B-D41F-44A3-B64B-4166AFE20F24}" srcOrd="3" destOrd="0" parTransId="{AD51DF94-608E-44E5-90F6-2921DAD9279A}" sibTransId="{92F83750-1DB8-4B3C-B9EC-5B56213704EC}"/>
    <dgm:cxn modelId="{FD1929B2-6A23-4F2A-BFC2-1DAAF4630F7A}" type="presOf" srcId="{2D14DBC1-4FF3-4480-89A9-53824C4B4583}" destId="{E3B828F8-0BF9-417A-8F06-97772F5D521A}" srcOrd="1" destOrd="0" presId="urn:microsoft.com/office/officeart/2005/8/layout/orgChart1"/>
    <dgm:cxn modelId="{D86753B4-0533-44BA-84D4-CD06BD9F0BAD}" type="presOf" srcId="{8216A1FE-9A3B-4A48-8EEE-5B0C578C59BB}" destId="{E592C921-F0A6-48BC-BFB2-2847270E5F3D}" srcOrd="0" destOrd="0" presId="urn:microsoft.com/office/officeart/2005/8/layout/orgChart1"/>
    <dgm:cxn modelId="{8AFC47B5-6E14-4047-B0D6-38F9B5419776}" srcId="{8216A1FE-9A3B-4A48-8EEE-5B0C578C59BB}" destId="{9972314C-A98D-496A-954F-C6C2F18C18D1}" srcOrd="0" destOrd="0" parTransId="{52533F95-6F1A-43CE-87BC-6BE10BA40A75}" sibTransId="{C39798B3-D7AA-4D72-8D15-53517FFF2ABF}"/>
    <dgm:cxn modelId="{1C21E0B7-C8E8-4224-A6C3-50952E204C93}" type="presOf" srcId="{02A9B131-C39A-424C-B08C-2FA2DBEBC972}" destId="{28B062E3-C341-4E33-B48F-DAA3B916E89D}" srcOrd="0" destOrd="0" presId="urn:microsoft.com/office/officeart/2005/8/layout/orgChart1"/>
    <dgm:cxn modelId="{908CF9BA-C67B-4490-8235-19FDF0B6E7F3}" srcId="{3605BF47-F049-466B-91A1-DEDAA4EF1763}" destId="{ED3C62FE-0EE7-4601-99E1-589F52C81DCE}" srcOrd="0" destOrd="0" parTransId="{02A9B131-C39A-424C-B08C-2FA2DBEBC972}" sibTransId="{E7A7D157-C106-4EA3-B4A2-AEB71FE67688}"/>
    <dgm:cxn modelId="{8DE096BD-D07A-4CC2-90D6-673CC5698D4F}" type="presOf" srcId="{8216A1FE-9A3B-4A48-8EEE-5B0C578C59BB}" destId="{13446603-84C2-4A21-AB11-FFAB2416A6DD}" srcOrd="1" destOrd="0" presId="urn:microsoft.com/office/officeart/2005/8/layout/orgChart1"/>
    <dgm:cxn modelId="{B7B339BE-DC1C-4C6D-8103-22D168765A4A}" type="presOf" srcId="{73A0D447-0D85-4F21-B413-EE5A9929BFF5}" destId="{89676522-2727-4D99-80D8-F245E9EFF1B8}" srcOrd="0" destOrd="0" presId="urn:microsoft.com/office/officeart/2005/8/layout/orgChart1"/>
    <dgm:cxn modelId="{67060FBF-351C-443C-8327-F68BF856940A}" type="presOf" srcId="{76E50AF8-63C5-4C1E-A684-B6C8D31C68FE}" destId="{58604B82-8EA4-4179-8699-315E03085A45}" srcOrd="1" destOrd="0" presId="urn:microsoft.com/office/officeart/2005/8/layout/orgChart1"/>
    <dgm:cxn modelId="{8966E7BF-FCB8-4661-80A5-CCB31E79EDC5}" type="presOf" srcId="{3EE384DE-D64D-4A48-9AF8-BA5D5582C9FF}" destId="{7A9E449E-4B4B-4D6A-AD73-62445A1EA603}" srcOrd="0" destOrd="0" presId="urn:microsoft.com/office/officeart/2005/8/layout/orgChart1"/>
    <dgm:cxn modelId="{8DA55EC0-E160-434D-AFC1-9D93C6B07AF1}" srcId="{01B63877-1F07-4ABA-8169-B5098FD20D7F}" destId="{E0EEDF45-2333-4763-BC35-BA34EEA68C1F}" srcOrd="1" destOrd="0" parTransId="{232F67FA-533C-442A-9219-504693976A87}" sibTransId="{3620DEEE-36D6-44C2-A46D-A6EAF0A32313}"/>
    <dgm:cxn modelId="{CC8B78C3-FABB-46A1-8778-27BDA93A3AF9}" type="presOf" srcId="{61850358-1DB2-4E1A-903D-74FDC54A2041}" destId="{E6C30DC4-570C-49F9-BC17-53CE78BDC4BD}" srcOrd="1" destOrd="0" presId="urn:microsoft.com/office/officeart/2005/8/layout/orgChart1"/>
    <dgm:cxn modelId="{67AFC5C3-9931-43D7-A36D-255725D23B2C}" type="presOf" srcId="{73B70566-17A7-4D19-8078-C0327C7A6912}" destId="{0225C827-34AE-4F1C-8777-38163D4C4224}" srcOrd="0" destOrd="0" presId="urn:microsoft.com/office/officeart/2005/8/layout/orgChart1"/>
    <dgm:cxn modelId="{D5AEFAC9-859E-4801-AA19-746619E8E0B4}" type="presOf" srcId="{FC229C12-ADBF-43F6-A8B2-5BCF674B1EE3}" destId="{DD9503F9-5609-460C-80A3-2D12848D1FB6}" srcOrd="0" destOrd="0" presId="urn:microsoft.com/office/officeart/2005/8/layout/orgChart1"/>
    <dgm:cxn modelId="{D2F768CA-5C04-430C-8FAC-4108EA1FEA64}" srcId="{C512603E-A8BE-473E-8EB3-DB0F2E3EF510}" destId="{3058C52A-EE19-424A-BE5E-5BA62FDB0497}" srcOrd="3" destOrd="0" parTransId="{187E6B63-6C96-439C-A8FF-6C9D0041277F}" sibTransId="{9B08E3EE-68CE-45E2-9EA2-A102882B9145}"/>
    <dgm:cxn modelId="{B31898CA-6BE4-4751-8B01-A1E68D6C8FCB}" type="presOf" srcId="{798ACF4E-3395-4C80-8F8D-428F8CBABCF9}" destId="{9D0681B5-5CA3-4B00-8E29-4929D64F9365}" srcOrd="0" destOrd="0" presId="urn:microsoft.com/office/officeart/2005/8/layout/orgChart1"/>
    <dgm:cxn modelId="{D637AFCA-9921-4D84-9F20-EFC1D6543739}" type="presOf" srcId="{8CDD92E3-57E2-4B59-941C-D886DB7AF56C}" destId="{9E6C7992-5312-48FD-98C3-799EA1E021C1}" srcOrd="0" destOrd="0" presId="urn:microsoft.com/office/officeart/2005/8/layout/orgChart1"/>
    <dgm:cxn modelId="{1CD442D0-FE98-4CF6-B6FF-A374E45EE63D}" type="presOf" srcId="{DC751201-ED10-4E24-BCA4-414AA9F24CFC}" destId="{F61E60EE-2912-440A-8E0B-7D2DE1578D17}" srcOrd="0" destOrd="0" presId="urn:microsoft.com/office/officeart/2005/8/layout/orgChart1"/>
    <dgm:cxn modelId="{626158D0-2965-4BB8-B68C-6D862DF3B42D}" srcId="{8216A1FE-9A3B-4A48-8EEE-5B0C578C59BB}" destId="{037CF240-F22D-405E-A7F9-387787C6F69C}" srcOrd="1" destOrd="0" parTransId="{FC4DAD8B-66EB-4661-8C53-0EAE7541DE5C}" sibTransId="{52728CD1-B519-465F-AD72-BEE1B9375997}"/>
    <dgm:cxn modelId="{94F475D6-6A82-46DC-805F-CA47A4867891}" type="presOf" srcId="{99D1C9D5-6B85-44BE-B274-58B94A86997D}" destId="{3AB9B7A9-8C48-4BDE-B20C-C65E2957DC37}" srcOrd="1" destOrd="0" presId="urn:microsoft.com/office/officeart/2005/8/layout/orgChart1"/>
    <dgm:cxn modelId="{6C3798D6-7A36-4625-B865-CE23E1B50FDF}" srcId="{EAE30F0A-0AB4-46F0-8BF3-2228955E1E92}" destId="{76B98077-B670-4A62-8A72-53A36557372C}" srcOrd="2" destOrd="0" parTransId="{E03ECDFF-7C77-447E-A099-EF77D44512D7}" sibTransId="{E03E210F-24C2-409E-BE14-9AE0B1AEA6A2}"/>
    <dgm:cxn modelId="{FDB872D8-6641-4451-B511-CA899B82A781}" type="presOf" srcId="{23D70F25-AB54-402A-BAEE-B693B315FE49}" destId="{C11A87B7-7BA4-4B5F-B2D6-0ABC76C14DC6}" srcOrd="0" destOrd="0" presId="urn:microsoft.com/office/officeart/2005/8/layout/orgChart1"/>
    <dgm:cxn modelId="{0455EDD9-055A-47F7-8D6D-0482CA6B8DAA}" type="presOf" srcId="{1A7DF954-D687-4EDD-9ECB-A025CF904C02}" destId="{33E2BC60-9B73-4A3B-9242-ABDAE79C6486}" srcOrd="1" destOrd="0" presId="urn:microsoft.com/office/officeart/2005/8/layout/orgChart1"/>
    <dgm:cxn modelId="{C0757EDC-2E7F-4145-BFCB-18813B026F14}" type="presOf" srcId="{9EDDFF4B-C7A1-4EAE-9EC9-436895696908}" destId="{4A9C563D-3B52-4128-A251-A3FA277A5DF1}" srcOrd="1" destOrd="0" presId="urn:microsoft.com/office/officeart/2005/8/layout/orgChart1"/>
    <dgm:cxn modelId="{C32878DD-E3C3-4916-A85B-857762E70A80}" type="presOf" srcId="{0588C787-7535-4A50-A7CA-1E35E6DAD54F}" destId="{37B3BFD4-011A-437F-9745-B3602C4EFB57}" srcOrd="0" destOrd="0" presId="urn:microsoft.com/office/officeart/2005/8/layout/orgChart1"/>
    <dgm:cxn modelId="{FA2D4CDE-CB03-4D01-882B-2D22EDF3C765}" type="presOf" srcId="{B552BD83-3B4A-4436-AE79-DC5E584F11E5}" destId="{5325592B-FB28-4874-AF59-072C844D49D8}" srcOrd="0" destOrd="0" presId="urn:microsoft.com/office/officeart/2005/8/layout/orgChart1"/>
    <dgm:cxn modelId="{4ADC4FE0-7C47-41C8-B853-02405BB73232}" type="presOf" srcId="{C512603E-A8BE-473E-8EB3-DB0F2E3EF510}" destId="{F78399EE-EBC9-4BAC-8158-397ABD4684DC}" srcOrd="0" destOrd="0" presId="urn:microsoft.com/office/officeart/2005/8/layout/orgChart1"/>
    <dgm:cxn modelId="{48902AE1-1554-49CF-8259-6D332C3425EA}" srcId="{C512603E-A8BE-473E-8EB3-DB0F2E3EF510}" destId="{2E71FC09-35F7-4125-9657-CD9BCEB3FDB5}" srcOrd="0" destOrd="0" parTransId="{1543519C-696C-4589-B80C-426D4D8C89A6}" sibTransId="{7773F6CD-B4BC-4205-9E48-D7185C69BF72}"/>
    <dgm:cxn modelId="{F6806BE4-DD4E-44DD-99E3-9F1CE056DA74}" type="presOf" srcId="{E6F69816-0FE8-49A7-AC98-017816368A41}" destId="{7E47053D-118B-4F8D-912C-3C66C3DBA8D4}" srcOrd="0" destOrd="0" presId="urn:microsoft.com/office/officeart/2005/8/layout/orgChart1"/>
    <dgm:cxn modelId="{7C8F98E6-981A-4FF9-A488-AD54E379DBE2}" type="presOf" srcId="{FC4DAD8B-66EB-4661-8C53-0EAE7541DE5C}" destId="{944D1AD4-FEAC-4238-91DD-5B532609B2D7}" srcOrd="0" destOrd="0" presId="urn:microsoft.com/office/officeart/2005/8/layout/orgChart1"/>
    <dgm:cxn modelId="{F5B5D6E7-E31D-406E-8705-EC7FCFD31700}" srcId="{3EE384DE-D64D-4A48-9AF8-BA5D5582C9FF}" destId="{C512603E-A8BE-473E-8EB3-DB0F2E3EF510}" srcOrd="4" destOrd="0" parTransId="{8170D435-1792-4D5D-94A9-A188C207E1D0}" sibTransId="{F9C7E043-DE6A-4001-B2AD-51CBC4090186}"/>
    <dgm:cxn modelId="{424DD8E7-9072-4394-84D9-1F2B14DCD5E9}" srcId="{EAE30F0A-0AB4-46F0-8BF3-2228955E1E92}" destId="{C6362056-3A4A-436C-97DC-CDCF2D23F038}" srcOrd="1" destOrd="0" parTransId="{F90FC892-DD9A-4B62-9608-0D90CE98A5AF}" sibTransId="{E4C855C9-7D5A-45D6-AFCA-6E2A3561D18A}"/>
    <dgm:cxn modelId="{562BBCE8-E6F1-4B83-BE1E-B164D32C3E74}" type="presOf" srcId="{11BCA4B2-DD08-4E32-80EF-F6955C82B4FD}" destId="{6652A08F-80FB-4ACF-B815-60AF8116A1AC}" srcOrd="0" destOrd="0" presId="urn:microsoft.com/office/officeart/2005/8/layout/orgChart1"/>
    <dgm:cxn modelId="{DE5E84E9-9376-47E0-9323-122C4C82B0C3}" type="presOf" srcId="{84D02B76-E55B-437C-B72E-751A2C3AD2B4}" destId="{11092014-3D27-4F7A-B230-F2E92BCDB254}" srcOrd="0" destOrd="0" presId="urn:microsoft.com/office/officeart/2005/8/layout/orgChart1"/>
    <dgm:cxn modelId="{20AFA0E9-0553-4524-8A30-36390D840E2A}" type="presOf" srcId="{116DC193-2A96-4755-8A3B-0C8BD50B21D4}" destId="{F6FD2577-A91B-4B13-94C3-0AEAD1833099}" srcOrd="1" destOrd="0" presId="urn:microsoft.com/office/officeart/2005/8/layout/orgChart1"/>
    <dgm:cxn modelId="{3C35C6E9-4DE9-4BA7-8760-7A478A7BEA32}" type="presOf" srcId="{11BCA4B2-DD08-4E32-80EF-F6955C82B4FD}" destId="{6F3A13DA-466E-483D-9B4E-0E2188921820}" srcOrd="1" destOrd="0" presId="urn:microsoft.com/office/officeart/2005/8/layout/orgChart1"/>
    <dgm:cxn modelId="{FE9784EA-F7BE-4D1D-BC76-84842A6F1C08}" srcId="{AC5EC60B-D41F-44A3-B64B-4166AFE20F24}" destId="{267437C0-E1F6-46B0-92AE-C14E5E24FAA6}" srcOrd="3" destOrd="0" parTransId="{7F58219B-CDF2-4164-80A5-CBDFCE6250CE}" sibTransId="{CE45B9F2-7B69-43C5-8C63-C80A541F3EF7}"/>
    <dgm:cxn modelId="{A06885EA-2A1D-4914-A708-4099AF459D71}" type="presOf" srcId="{3058C52A-EE19-424A-BE5E-5BA62FDB0497}" destId="{331F6244-3C11-4E5D-9748-D07A6B28765E}" srcOrd="0" destOrd="0" presId="urn:microsoft.com/office/officeart/2005/8/layout/orgChart1"/>
    <dgm:cxn modelId="{A798E2EB-42FF-4AC3-9B62-37D2D0B26E91}" type="presOf" srcId="{352C6716-890A-4FE4-9553-BC34ACD33497}" destId="{C7D04E7A-2595-4622-81CD-59571A7316A0}" srcOrd="0" destOrd="0" presId="urn:microsoft.com/office/officeart/2005/8/layout/orgChart1"/>
    <dgm:cxn modelId="{331C04EC-4F71-493C-A6F0-14E50F65B0D8}" type="presOf" srcId="{84D02B76-E55B-437C-B72E-751A2C3AD2B4}" destId="{E688CCF5-C662-4EB5-BBB7-73996629C86F}" srcOrd="1" destOrd="0" presId="urn:microsoft.com/office/officeart/2005/8/layout/orgChart1"/>
    <dgm:cxn modelId="{41003FEC-833B-4CA8-8B65-01840EAA5095}" type="presOf" srcId="{C30BB4D2-4509-4AE7-9563-0F04488AEF49}" destId="{258E31E7-A612-421F-87F9-48CFB1B7A264}" srcOrd="0" destOrd="0" presId="urn:microsoft.com/office/officeart/2005/8/layout/orgChart1"/>
    <dgm:cxn modelId="{7C136EEC-A2C1-4FFC-B6F1-2EA110B496F8}" type="presOf" srcId="{6D9108DB-81C6-450D-8D1B-4BF23166714E}" destId="{2BC867C4-B71F-4201-9A93-81903C3D079A}" srcOrd="0" destOrd="0" presId="urn:microsoft.com/office/officeart/2005/8/layout/orgChart1"/>
    <dgm:cxn modelId="{AB5B7AEC-9D96-4779-9AB1-C53E85CA8B5D}" type="presOf" srcId="{9972314C-A98D-496A-954F-C6C2F18C18D1}" destId="{CF70E81D-1DEE-4C10-87B9-69AB322E7D38}" srcOrd="0" destOrd="0" presId="urn:microsoft.com/office/officeart/2005/8/layout/orgChart1"/>
    <dgm:cxn modelId="{FD58CEEC-F6DA-4FAE-A139-71B6234ECC00}" srcId="{C512603E-A8BE-473E-8EB3-DB0F2E3EF510}" destId="{C30BB4D2-4509-4AE7-9563-0F04488AEF49}" srcOrd="2" destOrd="0" parTransId="{696BB817-C26F-4812-A9CD-E5F92BCB9F8F}" sibTransId="{DE99E7ED-80DA-457D-914E-BFB674E227CD}"/>
    <dgm:cxn modelId="{03F841EF-67AA-4A94-B3B2-D9BC69A894BB}" type="presOf" srcId="{DC5AB05C-8CD0-4471-B2E9-B4AAE0A9CCAD}" destId="{5F4F7F1A-EEB0-4F0C-AD2E-3E035AF34371}" srcOrd="1" destOrd="0" presId="urn:microsoft.com/office/officeart/2005/8/layout/orgChart1"/>
    <dgm:cxn modelId="{888B43F1-D542-4751-9833-8DD98C93BDA5}" srcId="{AC5EC60B-D41F-44A3-B64B-4166AFE20F24}" destId="{DC5AB05C-8CD0-4471-B2E9-B4AAE0A9CCAD}" srcOrd="4" destOrd="0" parTransId="{3E96BF3A-23F5-4556-A791-0BCA5906AEB0}" sibTransId="{AF8DD983-02B7-4E70-A1FB-3D258A38444F}"/>
    <dgm:cxn modelId="{65B6C5F1-BE97-4C3B-B078-BBC60D2EBCB9}" type="presOf" srcId="{7DBAE564-4F38-4793-9E7B-827963BEF19D}" destId="{F855A5D5-3C4A-4545-AA99-726532ABF295}" srcOrd="0" destOrd="0" presId="urn:microsoft.com/office/officeart/2005/8/layout/orgChart1"/>
    <dgm:cxn modelId="{0760F0F1-AA1A-4DE7-AD5E-EB57676CA591}" srcId="{53941A04-D4A2-4B78-A1FB-782F3E72D62F}" destId="{40388E05-E474-4DEA-856E-9B32D5011967}" srcOrd="1" destOrd="0" parTransId="{23D70F25-AB54-402A-BAEE-B693B315FE49}" sibTransId="{6DB8F90D-7B34-4433-BB57-8FD164BCC87C}"/>
    <dgm:cxn modelId="{2B1315F2-C095-48F7-9AE5-74DB6FA581A3}" type="presOf" srcId="{5172871C-D8A0-4F63-9D5C-F5F09F1EB356}" destId="{86C5207D-4616-4B1C-840F-30353499964C}" srcOrd="1" destOrd="0" presId="urn:microsoft.com/office/officeart/2005/8/layout/orgChart1"/>
    <dgm:cxn modelId="{3A8329F4-C42F-47A5-BFD8-F9E8673FD7EB}" type="presOf" srcId="{C6362056-3A4A-436C-97DC-CDCF2D23F038}" destId="{BA3B5943-26E8-4BC3-ACDA-6993E010569C}" srcOrd="0" destOrd="0" presId="urn:microsoft.com/office/officeart/2005/8/layout/orgChart1"/>
    <dgm:cxn modelId="{7D6618F5-E008-474F-B3C5-452D0A486C85}" type="presOf" srcId="{E0EEDF45-2333-4763-BC35-BA34EEA68C1F}" destId="{65926B96-C32D-4061-AAD5-1F77F558C220}" srcOrd="0" destOrd="0" presId="urn:microsoft.com/office/officeart/2005/8/layout/orgChart1"/>
    <dgm:cxn modelId="{4DE1D8F5-44CA-4A0A-BDFF-1BBE932B63FB}" type="presOf" srcId="{52533F95-6F1A-43CE-87BC-6BE10BA40A75}" destId="{6DC43F80-F4B3-4E57-926E-CB15FF6A451E}" srcOrd="0" destOrd="0" presId="urn:microsoft.com/office/officeart/2005/8/layout/orgChart1"/>
    <dgm:cxn modelId="{A3D720F8-75F2-49BD-A612-354B4C89365F}" srcId="{53941A04-D4A2-4B78-A1FB-782F3E72D62F}" destId="{61850358-1DB2-4E1A-903D-74FDC54A2041}" srcOrd="3" destOrd="0" parTransId="{F98008B8-4B99-4662-9438-4E4C1FA8D1B0}" sibTransId="{445A43F1-6CAA-41B9-B4CC-B5A1ECAF82E5}"/>
    <dgm:cxn modelId="{F7F713F9-2855-4DB9-972A-BAC3FF87DC27}" type="presOf" srcId="{87E36345-3E66-49AD-9E07-F84204FC616E}" destId="{50919B79-BEFB-4401-AEB3-3A20C63C3948}" srcOrd="0" destOrd="0" presId="urn:microsoft.com/office/officeart/2005/8/layout/orgChart1"/>
    <dgm:cxn modelId="{99AB90FC-C7CE-4D89-AB4C-26AA62C093F5}" type="presOf" srcId="{7F9FBDD8-A086-4937-BC94-FD9AA491F4F8}" destId="{2760BF48-BAE1-47DA-A0E6-C553DBF3C645}" srcOrd="0" destOrd="0" presId="urn:microsoft.com/office/officeart/2005/8/layout/orgChart1"/>
    <dgm:cxn modelId="{14627EBE-A798-4985-A33C-5363A734BFF2}" type="presParOf" srcId="{2760BF48-BAE1-47DA-A0E6-C553DBF3C645}" destId="{C7297803-2C52-472F-90B6-B61719137E33}" srcOrd="0" destOrd="0" presId="urn:microsoft.com/office/officeart/2005/8/layout/orgChart1"/>
    <dgm:cxn modelId="{B8EC4649-A72A-46C4-9AE6-DB3CE016BBC6}" type="presParOf" srcId="{C7297803-2C52-472F-90B6-B61719137E33}" destId="{9B4F3CC7-95F6-436B-9462-EE5089FE4E7E}" srcOrd="0" destOrd="0" presId="urn:microsoft.com/office/officeart/2005/8/layout/orgChart1"/>
    <dgm:cxn modelId="{4C6C4172-15C2-49AD-9FB9-D2CB221A5E34}" type="presParOf" srcId="{9B4F3CC7-95F6-436B-9462-EE5089FE4E7E}" destId="{7A9E449E-4B4B-4D6A-AD73-62445A1EA603}" srcOrd="0" destOrd="0" presId="urn:microsoft.com/office/officeart/2005/8/layout/orgChart1"/>
    <dgm:cxn modelId="{5A432C35-7722-4289-ADD3-330836144416}" type="presParOf" srcId="{9B4F3CC7-95F6-436B-9462-EE5089FE4E7E}" destId="{243B280C-CD20-4EF4-B356-C46DC4C0EF2B}" srcOrd="1" destOrd="0" presId="urn:microsoft.com/office/officeart/2005/8/layout/orgChart1"/>
    <dgm:cxn modelId="{B4C8037D-7722-4D41-867C-34278B3C77D0}" type="presParOf" srcId="{C7297803-2C52-472F-90B6-B61719137E33}" destId="{3E97FC57-7A00-4369-A7DF-78A0323D5EA6}" srcOrd="1" destOrd="0" presId="urn:microsoft.com/office/officeart/2005/8/layout/orgChart1"/>
    <dgm:cxn modelId="{5B880E03-320E-4D19-95F1-082D00FD26C8}" type="presParOf" srcId="{3E97FC57-7A00-4369-A7DF-78A0323D5EA6}" destId="{A2A886ED-15A3-4E75-86B9-BC33C4D9C590}" srcOrd="0" destOrd="0" presId="urn:microsoft.com/office/officeart/2005/8/layout/orgChart1"/>
    <dgm:cxn modelId="{95CA6D4C-FA1F-4F96-A95C-00FB96FFD275}" type="presParOf" srcId="{3E97FC57-7A00-4369-A7DF-78A0323D5EA6}" destId="{F20933E1-E2B3-43A8-B93A-CA044C52710A}" srcOrd="1" destOrd="0" presId="urn:microsoft.com/office/officeart/2005/8/layout/orgChart1"/>
    <dgm:cxn modelId="{0C79FE57-5B9A-46EE-9596-ECEE306F4326}" type="presParOf" srcId="{F20933E1-E2B3-43A8-B93A-CA044C52710A}" destId="{D902C6E8-B88C-4A2D-AF75-71E3AB0D8427}" srcOrd="0" destOrd="0" presId="urn:microsoft.com/office/officeart/2005/8/layout/orgChart1"/>
    <dgm:cxn modelId="{F6E976C5-4360-47C0-93FC-3B1908F6FE4B}" type="presParOf" srcId="{D902C6E8-B88C-4A2D-AF75-71E3AB0D8427}" destId="{99AE5962-C87D-427E-81EE-2D30F8621945}" srcOrd="0" destOrd="0" presId="urn:microsoft.com/office/officeart/2005/8/layout/orgChart1"/>
    <dgm:cxn modelId="{51800246-488D-4D04-9EA4-FA15AA294EA7}" type="presParOf" srcId="{D902C6E8-B88C-4A2D-AF75-71E3AB0D8427}" destId="{E4A0A43E-498E-400B-8E0F-85D9D3AFA0A4}" srcOrd="1" destOrd="0" presId="urn:microsoft.com/office/officeart/2005/8/layout/orgChart1"/>
    <dgm:cxn modelId="{04939CCF-3E1C-4A58-A595-DE3FF22CB136}" type="presParOf" srcId="{F20933E1-E2B3-43A8-B93A-CA044C52710A}" destId="{0CB289E0-1F30-4CB1-BC43-F4CB20278629}" srcOrd="1" destOrd="0" presId="urn:microsoft.com/office/officeart/2005/8/layout/orgChart1"/>
    <dgm:cxn modelId="{C37B436E-72C3-4F5F-ACFC-0F12284DBF81}" type="presParOf" srcId="{0CB289E0-1F30-4CB1-BC43-F4CB20278629}" destId="{28B062E3-C341-4E33-B48F-DAA3B916E89D}" srcOrd="0" destOrd="0" presId="urn:microsoft.com/office/officeart/2005/8/layout/orgChart1"/>
    <dgm:cxn modelId="{FA5B04BD-4D86-4A59-BA03-21D75BBB9199}" type="presParOf" srcId="{0CB289E0-1F30-4CB1-BC43-F4CB20278629}" destId="{A5224710-11A2-4CFD-A349-C7E8FF297B72}" srcOrd="1" destOrd="0" presId="urn:microsoft.com/office/officeart/2005/8/layout/orgChart1"/>
    <dgm:cxn modelId="{93043F49-C10A-4839-A0C3-2F4293BC7B94}" type="presParOf" srcId="{A5224710-11A2-4CFD-A349-C7E8FF297B72}" destId="{AE38781D-FA23-45CA-B182-C1F97178AF3D}" srcOrd="0" destOrd="0" presId="urn:microsoft.com/office/officeart/2005/8/layout/orgChart1"/>
    <dgm:cxn modelId="{C29294F6-0DAA-428C-B1C8-3CB6606765FC}" type="presParOf" srcId="{AE38781D-FA23-45CA-B182-C1F97178AF3D}" destId="{93246812-B48C-4DAC-9631-52FE4DC194A7}" srcOrd="0" destOrd="0" presId="urn:microsoft.com/office/officeart/2005/8/layout/orgChart1"/>
    <dgm:cxn modelId="{76CF5AE0-645A-40ED-8BB1-8AAAC330BCFF}" type="presParOf" srcId="{AE38781D-FA23-45CA-B182-C1F97178AF3D}" destId="{BD97280F-FF81-4123-BE67-515E896C217D}" srcOrd="1" destOrd="0" presId="urn:microsoft.com/office/officeart/2005/8/layout/orgChart1"/>
    <dgm:cxn modelId="{A48DBF89-46A3-4203-A4F6-BB7A73F88F61}" type="presParOf" srcId="{A5224710-11A2-4CFD-A349-C7E8FF297B72}" destId="{7B415AEE-9B5C-4FEE-A491-4CE7046C06AC}" srcOrd="1" destOrd="0" presId="urn:microsoft.com/office/officeart/2005/8/layout/orgChart1"/>
    <dgm:cxn modelId="{8137A81A-321C-4692-9E67-AF9322BDEE3E}" type="presParOf" srcId="{A5224710-11A2-4CFD-A349-C7E8FF297B72}" destId="{BA367974-31A7-4CC4-9A99-84B6434DF84C}" srcOrd="2" destOrd="0" presId="urn:microsoft.com/office/officeart/2005/8/layout/orgChart1"/>
    <dgm:cxn modelId="{FF588979-4FD2-44C4-8D16-1444AF1B2FFF}" type="presParOf" srcId="{0CB289E0-1F30-4CB1-BC43-F4CB20278629}" destId="{1643DF90-36AE-47B3-9323-A2C730B7F3DE}" srcOrd="2" destOrd="0" presId="urn:microsoft.com/office/officeart/2005/8/layout/orgChart1"/>
    <dgm:cxn modelId="{184782A0-715A-4566-9BBC-D52166A81BAD}" type="presParOf" srcId="{0CB289E0-1F30-4CB1-BC43-F4CB20278629}" destId="{A9DC8A1A-7C02-4689-BB50-962F6D9E1A73}" srcOrd="3" destOrd="0" presId="urn:microsoft.com/office/officeart/2005/8/layout/orgChart1"/>
    <dgm:cxn modelId="{B9175C0F-2607-43F6-8D63-79D6E8D59184}" type="presParOf" srcId="{A9DC8A1A-7C02-4689-BB50-962F6D9E1A73}" destId="{9F822594-A76C-40ED-8C03-A5198E3CF0B9}" srcOrd="0" destOrd="0" presId="urn:microsoft.com/office/officeart/2005/8/layout/orgChart1"/>
    <dgm:cxn modelId="{487F0C9E-F647-4FB0-8E68-EBA6561343B2}" type="presParOf" srcId="{9F822594-A76C-40ED-8C03-A5198E3CF0B9}" destId="{DD9503F9-5609-460C-80A3-2D12848D1FB6}" srcOrd="0" destOrd="0" presId="urn:microsoft.com/office/officeart/2005/8/layout/orgChart1"/>
    <dgm:cxn modelId="{73E9C35A-3B55-4213-AA0F-AD50DE4B55ED}" type="presParOf" srcId="{9F822594-A76C-40ED-8C03-A5198E3CF0B9}" destId="{7DAE92B6-B924-4192-B4BB-7A12357B7771}" srcOrd="1" destOrd="0" presId="urn:microsoft.com/office/officeart/2005/8/layout/orgChart1"/>
    <dgm:cxn modelId="{E9748E5E-5D08-4E7A-9662-045D9A59B5D9}" type="presParOf" srcId="{A9DC8A1A-7C02-4689-BB50-962F6D9E1A73}" destId="{9FD5C50B-1C64-4005-A1B0-79DCA4B345C2}" srcOrd="1" destOrd="0" presId="urn:microsoft.com/office/officeart/2005/8/layout/orgChart1"/>
    <dgm:cxn modelId="{D11DF530-B077-453D-A1FE-6A711A51D7CA}" type="presParOf" srcId="{A9DC8A1A-7C02-4689-BB50-962F6D9E1A73}" destId="{62AE3AB1-A1E5-47A1-9F42-E7EA242E63C6}" srcOrd="2" destOrd="0" presId="urn:microsoft.com/office/officeart/2005/8/layout/orgChart1"/>
    <dgm:cxn modelId="{B123150B-D6C7-471A-9BA8-E5B8248DA8B5}" type="presParOf" srcId="{0CB289E0-1F30-4CB1-BC43-F4CB20278629}" destId="{2BC867C4-B71F-4201-9A93-81903C3D079A}" srcOrd="4" destOrd="0" presId="urn:microsoft.com/office/officeart/2005/8/layout/orgChart1"/>
    <dgm:cxn modelId="{7FA8D609-CE6B-4E03-B1AB-7A6198DCF3FE}" type="presParOf" srcId="{0CB289E0-1F30-4CB1-BC43-F4CB20278629}" destId="{B1E4F424-27F1-4B36-9766-BFA5960153D3}" srcOrd="5" destOrd="0" presId="urn:microsoft.com/office/officeart/2005/8/layout/orgChart1"/>
    <dgm:cxn modelId="{D30CB46D-AFB1-490B-92A0-44151A441586}" type="presParOf" srcId="{B1E4F424-27F1-4B36-9766-BFA5960153D3}" destId="{447804C5-EB62-4274-ACAF-0200586A9EFB}" srcOrd="0" destOrd="0" presId="urn:microsoft.com/office/officeart/2005/8/layout/orgChart1"/>
    <dgm:cxn modelId="{2EFD8B92-F83F-4C5E-A069-9744C268ED3B}" type="presParOf" srcId="{447804C5-EB62-4274-ACAF-0200586A9EFB}" destId="{2EEF612A-898A-4DF9-85D7-206A7BC4CBE9}" srcOrd="0" destOrd="0" presId="urn:microsoft.com/office/officeart/2005/8/layout/orgChart1"/>
    <dgm:cxn modelId="{86DD53EC-5FB1-4BFA-974D-1AAE31936B16}" type="presParOf" srcId="{447804C5-EB62-4274-ACAF-0200586A9EFB}" destId="{B81BBD1E-D2EE-4049-853F-01872D786551}" srcOrd="1" destOrd="0" presId="urn:microsoft.com/office/officeart/2005/8/layout/orgChart1"/>
    <dgm:cxn modelId="{F3609197-6AF2-41E3-B397-57E49B34B7A9}" type="presParOf" srcId="{B1E4F424-27F1-4B36-9766-BFA5960153D3}" destId="{3D3E4954-F08B-4C8C-9814-5C48878952BF}" srcOrd="1" destOrd="0" presId="urn:microsoft.com/office/officeart/2005/8/layout/orgChart1"/>
    <dgm:cxn modelId="{1B6BB693-AA71-4D97-8A5E-4C747D355E86}" type="presParOf" srcId="{B1E4F424-27F1-4B36-9766-BFA5960153D3}" destId="{FC617C59-400D-47F9-BB7C-C743A94765C5}" srcOrd="2" destOrd="0" presId="urn:microsoft.com/office/officeart/2005/8/layout/orgChart1"/>
    <dgm:cxn modelId="{0D245465-34E1-4BCA-B2CD-9A5B69271C25}" type="presParOf" srcId="{F20933E1-E2B3-43A8-B93A-CA044C52710A}" destId="{9808B647-03B4-4922-8737-FBEC0063F714}" srcOrd="2" destOrd="0" presId="urn:microsoft.com/office/officeart/2005/8/layout/orgChart1"/>
    <dgm:cxn modelId="{EF1C68CE-547C-47A4-AB35-21D460692734}" type="presParOf" srcId="{3E97FC57-7A00-4369-A7DF-78A0323D5EA6}" destId="{98D1597E-B231-43FD-A4CB-137EAD5F956D}" srcOrd="2" destOrd="0" presId="urn:microsoft.com/office/officeart/2005/8/layout/orgChart1"/>
    <dgm:cxn modelId="{CB84BCDC-42BE-429F-A8B9-46717BD328B5}" type="presParOf" srcId="{3E97FC57-7A00-4369-A7DF-78A0323D5EA6}" destId="{706474F8-B065-4D04-9AAC-DDE312CD7B14}" srcOrd="3" destOrd="0" presId="urn:microsoft.com/office/officeart/2005/8/layout/orgChart1"/>
    <dgm:cxn modelId="{06F86FA3-0E67-4EAC-86A6-B33D2E176BEF}" type="presParOf" srcId="{706474F8-B065-4D04-9AAC-DDE312CD7B14}" destId="{E8A1AB08-0F34-4ABD-AF57-E469A2F22054}" srcOrd="0" destOrd="0" presId="urn:microsoft.com/office/officeart/2005/8/layout/orgChart1"/>
    <dgm:cxn modelId="{1D980F61-5444-4C63-B4E6-9B778216DF08}" type="presParOf" srcId="{E8A1AB08-0F34-4ABD-AF57-E469A2F22054}" destId="{9D221693-BB38-4C2F-A90F-A5448D9DC505}" srcOrd="0" destOrd="0" presId="urn:microsoft.com/office/officeart/2005/8/layout/orgChart1"/>
    <dgm:cxn modelId="{1DB49FCF-C9E2-42A1-9BC2-72E8C5554726}" type="presParOf" srcId="{E8A1AB08-0F34-4ABD-AF57-E469A2F22054}" destId="{58604B82-8EA4-4179-8699-315E03085A45}" srcOrd="1" destOrd="0" presId="urn:microsoft.com/office/officeart/2005/8/layout/orgChart1"/>
    <dgm:cxn modelId="{48D5EDE2-639A-478E-8949-89101836B0D8}" type="presParOf" srcId="{706474F8-B065-4D04-9AAC-DDE312CD7B14}" destId="{130A5C5F-2099-4387-A95D-FEC6D6EF27C8}" srcOrd="1" destOrd="0" presId="urn:microsoft.com/office/officeart/2005/8/layout/orgChart1"/>
    <dgm:cxn modelId="{3E69EAB6-1113-435E-A57A-2EC3D3A02762}" type="presParOf" srcId="{130A5C5F-2099-4387-A95D-FEC6D6EF27C8}" destId="{F05584AD-C74D-4EF2-B323-2509A8573FFE}" srcOrd="0" destOrd="0" presId="urn:microsoft.com/office/officeart/2005/8/layout/orgChart1"/>
    <dgm:cxn modelId="{851D7A15-3F63-4139-BF5E-03F938A6E3B6}" type="presParOf" srcId="{130A5C5F-2099-4387-A95D-FEC6D6EF27C8}" destId="{BDD50DDC-F9ED-4301-BE5A-9D4BC6025F8A}" srcOrd="1" destOrd="0" presId="urn:microsoft.com/office/officeart/2005/8/layout/orgChart1"/>
    <dgm:cxn modelId="{C3043AB5-1C5A-4857-80E1-80349C9BCB5C}" type="presParOf" srcId="{BDD50DDC-F9ED-4301-BE5A-9D4BC6025F8A}" destId="{B89D3AD9-51AE-4FF1-A4C4-6D11394E5B17}" srcOrd="0" destOrd="0" presId="urn:microsoft.com/office/officeart/2005/8/layout/orgChart1"/>
    <dgm:cxn modelId="{83BDE160-7D05-4FFC-8D4C-EB27024E1873}" type="presParOf" srcId="{B89D3AD9-51AE-4FF1-A4C4-6D11394E5B17}" destId="{D1313E5D-8E5A-4559-BB07-A2503AAA2BA0}" srcOrd="0" destOrd="0" presId="urn:microsoft.com/office/officeart/2005/8/layout/orgChart1"/>
    <dgm:cxn modelId="{98746A39-2B09-4121-937C-2FB96984A79E}" type="presParOf" srcId="{B89D3AD9-51AE-4FF1-A4C4-6D11394E5B17}" destId="{3AB9B7A9-8C48-4BDE-B20C-C65E2957DC37}" srcOrd="1" destOrd="0" presId="urn:microsoft.com/office/officeart/2005/8/layout/orgChart1"/>
    <dgm:cxn modelId="{3588D8CF-CBD6-4022-86D6-78A59795DE57}" type="presParOf" srcId="{BDD50DDC-F9ED-4301-BE5A-9D4BC6025F8A}" destId="{B4216F2E-54D5-4466-AF95-6C17138BE635}" srcOrd="1" destOrd="0" presId="urn:microsoft.com/office/officeart/2005/8/layout/orgChart1"/>
    <dgm:cxn modelId="{37DA65D9-893C-4327-8CF3-8EB10A2022B9}" type="presParOf" srcId="{BDD50DDC-F9ED-4301-BE5A-9D4BC6025F8A}" destId="{F102EE1D-DDD0-44A8-92F5-F80A8405DC9C}" srcOrd="2" destOrd="0" presId="urn:microsoft.com/office/officeart/2005/8/layout/orgChart1"/>
    <dgm:cxn modelId="{2A0DF810-99D9-471D-A460-544DC138794B}" type="presParOf" srcId="{130A5C5F-2099-4387-A95D-FEC6D6EF27C8}" destId="{9E6C7992-5312-48FD-98C3-799EA1E021C1}" srcOrd="2" destOrd="0" presId="urn:microsoft.com/office/officeart/2005/8/layout/orgChart1"/>
    <dgm:cxn modelId="{78287CB7-C0FF-46D0-AAE2-812CD65ADDD7}" type="presParOf" srcId="{130A5C5F-2099-4387-A95D-FEC6D6EF27C8}" destId="{EA306AB9-0899-4A08-A463-839F54378A0B}" srcOrd="3" destOrd="0" presId="urn:microsoft.com/office/officeart/2005/8/layout/orgChart1"/>
    <dgm:cxn modelId="{F864E6DF-26F6-4971-A5E3-E77F7E3ED830}" type="presParOf" srcId="{EA306AB9-0899-4A08-A463-839F54378A0B}" destId="{F4672E2C-115F-499F-918F-17F2D98D1758}" srcOrd="0" destOrd="0" presId="urn:microsoft.com/office/officeart/2005/8/layout/orgChart1"/>
    <dgm:cxn modelId="{DEA2943B-4A3A-4015-9B08-BE832CC924E2}" type="presParOf" srcId="{F4672E2C-115F-499F-918F-17F2D98D1758}" destId="{1DB3D252-62BF-4138-AEE0-C032B01579C7}" srcOrd="0" destOrd="0" presId="urn:microsoft.com/office/officeart/2005/8/layout/orgChart1"/>
    <dgm:cxn modelId="{9CC4FEBE-B698-454A-A96E-4B03F0F78FE8}" type="presParOf" srcId="{F4672E2C-115F-499F-918F-17F2D98D1758}" destId="{86C5207D-4616-4B1C-840F-30353499964C}" srcOrd="1" destOrd="0" presId="urn:microsoft.com/office/officeart/2005/8/layout/orgChart1"/>
    <dgm:cxn modelId="{CB445237-BBF2-4AFD-9128-B5238ADD502D}" type="presParOf" srcId="{EA306AB9-0899-4A08-A463-839F54378A0B}" destId="{073763B4-0205-41C8-8589-4F282167123D}" srcOrd="1" destOrd="0" presId="urn:microsoft.com/office/officeart/2005/8/layout/orgChart1"/>
    <dgm:cxn modelId="{4D8BF4C0-77EC-44DB-AB20-16CE7EE0A6FE}" type="presParOf" srcId="{EA306AB9-0899-4A08-A463-839F54378A0B}" destId="{14B7C43C-6BCB-4BE7-B394-1B5587E16BBD}" srcOrd="2" destOrd="0" presId="urn:microsoft.com/office/officeart/2005/8/layout/orgChart1"/>
    <dgm:cxn modelId="{63FB1DE9-13FC-42D9-B697-8F616D1A5939}" type="presParOf" srcId="{130A5C5F-2099-4387-A95D-FEC6D6EF27C8}" destId="{109BBEEA-648E-401E-A420-5FA5CEC3C1FB}" srcOrd="4" destOrd="0" presId="urn:microsoft.com/office/officeart/2005/8/layout/orgChart1"/>
    <dgm:cxn modelId="{58B77347-0C33-48CC-AC14-E43F1226319D}" type="presParOf" srcId="{130A5C5F-2099-4387-A95D-FEC6D6EF27C8}" destId="{A330C857-8409-462F-9B12-A0D9CD68A47A}" srcOrd="5" destOrd="0" presId="urn:microsoft.com/office/officeart/2005/8/layout/orgChart1"/>
    <dgm:cxn modelId="{022436A4-61A2-44E0-B028-87D680564FCD}" type="presParOf" srcId="{A330C857-8409-462F-9B12-A0D9CD68A47A}" destId="{3D4D78E4-8E18-4A9A-BD77-3C55C9E16B68}" srcOrd="0" destOrd="0" presId="urn:microsoft.com/office/officeart/2005/8/layout/orgChart1"/>
    <dgm:cxn modelId="{A6F7CD90-6736-4154-AEEC-26670F62272F}" type="presParOf" srcId="{3D4D78E4-8E18-4A9A-BD77-3C55C9E16B68}" destId="{8A7C6F32-DE8F-403A-8094-D8B3E8BB511C}" srcOrd="0" destOrd="0" presId="urn:microsoft.com/office/officeart/2005/8/layout/orgChart1"/>
    <dgm:cxn modelId="{7053F2BE-9B65-4BF6-98B4-EFB4D5B2A583}" type="presParOf" srcId="{3D4D78E4-8E18-4A9A-BD77-3C55C9E16B68}" destId="{F930AEE2-AD5B-4972-B797-2CEF87D87F91}" srcOrd="1" destOrd="0" presId="urn:microsoft.com/office/officeart/2005/8/layout/orgChart1"/>
    <dgm:cxn modelId="{507CFDCF-7087-45EE-85B9-6794346B1401}" type="presParOf" srcId="{A330C857-8409-462F-9B12-A0D9CD68A47A}" destId="{FE9DA1A6-FD05-4C5F-8174-65837754D52E}" srcOrd="1" destOrd="0" presId="urn:microsoft.com/office/officeart/2005/8/layout/orgChart1"/>
    <dgm:cxn modelId="{8A0C264E-D413-42E0-ACA7-CB6829711A89}" type="presParOf" srcId="{A330C857-8409-462F-9B12-A0D9CD68A47A}" destId="{7AA45FEA-2E34-44A1-BCCE-74C16D4E77E0}" srcOrd="2" destOrd="0" presId="urn:microsoft.com/office/officeart/2005/8/layout/orgChart1"/>
    <dgm:cxn modelId="{1E3BAED2-5C91-41A3-8264-935EAEC7295A}" type="presParOf" srcId="{130A5C5F-2099-4387-A95D-FEC6D6EF27C8}" destId="{6C27E3B8-7531-470C-B1D7-BA53DA9F716A}" srcOrd="6" destOrd="0" presId="urn:microsoft.com/office/officeart/2005/8/layout/orgChart1"/>
    <dgm:cxn modelId="{8E176350-E693-4956-A04A-59E955F125B6}" type="presParOf" srcId="{130A5C5F-2099-4387-A95D-FEC6D6EF27C8}" destId="{5DC8AABF-43E4-4246-A490-95CFC36749ED}" srcOrd="7" destOrd="0" presId="urn:microsoft.com/office/officeart/2005/8/layout/orgChart1"/>
    <dgm:cxn modelId="{4B109AEA-996C-46F2-9256-25B49535A274}" type="presParOf" srcId="{5DC8AABF-43E4-4246-A490-95CFC36749ED}" destId="{B417F1C3-7F75-4958-9FDD-2B61593A1126}" srcOrd="0" destOrd="0" presId="urn:microsoft.com/office/officeart/2005/8/layout/orgChart1"/>
    <dgm:cxn modelId="{F5FA1D24-DB23-4D8E-931D-02438227CE70}" type="presParOf" srcId="{B417F1C3-7F75-4958-9FDD-2B61593A1126}" destId="{931928F0-BD8C-4686-9A91-43A8F2747867}" srcOrd="0" destOrd="0" presId="urn:microsoft.com/office/officeart/2005/8/layout/orgChart1"/>
    <dgm:cxn modelId="{D413591B-8D43-4744-8E16-9B350CF9647B}" type="presParOf" srcId="{B417F1C3-7F75-4958-9FDD-2B61593A1126}" destId="{99D04A2F-0032-4E1F-8559-78128B50D33C}" srcOrd="1" destOrd="0" presId="urn:microsoft.com/office/officeart/2005/8/layout/orgChart1"/>
    <dgm:cxn modelId="{6B264CB8-7D32-452E-8CA2-4B05A277EC81}" type="presParOf" srcId="{5DC8AABF-43E4-4246-A490-95CFC36749ED}" destId="{A2A1CC76-0E7A-45D9-822D-2F91FA902D61}" srcOrd="1" destOrd="0" presId="urn:microsoft.com/office/officeart/2005/8/layout/orgChart1"/>
    <dgm:cxn modelId="{5A52AD96-E038-4F1A-B8E1-F695C69D3FC2}" type="presParOf" srcId="{5DC8AABF-43E4-4246-A490-95CFC36749ED}" destId="{2D437D7E-DC0E-4240-B2E4-88AC22742726}" srcOrd="2" destOrd="0" presId="urn:microsoft.com/office/officeart/2005/8/layout/orgChart1"/>
    <dgm:cxn modelId="{8C03A624-D961-478F-BF25-0F550B5E190F}" type="presParOf" srcId="{706474F8-B065-4D04-9AAC-DDE312CD7B14}" destId="{CCF92382-DD5C-4AC3-AF20-3A454C9A4D6B}" srcOrd="2" destOrd="0" presId="urn:microsoft.com/office/officeart/2005/8/layout/orgChart1"/>
    <dgm:cxn modelId="{24D1079D-0295-49CF-881D-0F6BAE977C4D}" type="presParOf" srcId="{3E97FC57-7A00-4369-A7DF-78A0323D5EA6}" destId="{882E27FC-E47A-415E-B65B-696CFF859B97}" srcOrd="4" destOrd="0" presId="urn:microsoft.com/office/officeart/2005/8/layout/orgChart1"/>
    <dgm:cxn modelId="{E7D38220-CB7F-4931-928B-66FC8EFE9A83}" type="presParOf" srcId="{3E97FC57-7A00-4369-A7DF-78A0323D5EA6}" destId="{BB67AFC3-8522-4CE2-9711-7723315788B3}" srcOrd="5" destOrd="0" presId="urn:microsoft.com/office/officeart/2005/8/layout/orgChart1"/>
    <dgm:cxn modelId="{5A3092D9-DD3E-4618-B680-5E7E11E269BB}" type="presParOf" srcId="{BB67AFC3-8522-4CE2-9711-7723315788B3}" destId="{7F4E5E4A-9885-4684-8EBF-5E3A5ED7A595}" srcOrd="0" destOrd="0" presId="urn:microsoft.com/office/officeart/2005/8/layout/orgChart1"/>
    <dgm:cxn modelId="{500A1F28-0C59-40B0-BF01-9C2FD8F452FD}" type="presParOf" srcId="{7F4E5E4A-9885-4684-8EBF-5E3A5ED7A595}" destId="{60D56299-1CE6-4503-987E-723C2097907B}" srcOrd="0" destOrd="0" presId="urn:microsoft.com/office/officeart/2005/8/layout/orgChart1"/>
    <dgm:cxn modelId="{5E9642D0-B848-407E-B37E-FBF25C3464EE}" type="presParOf" srcId="{7F4E5E4A-9885-4684-8EBF-5E3A5ED7A595}" destId="{6C21FB01-189F-4B97-84F0-8B864BCD95C1}" srcOrd="1" destOrd="0" presId="urn:microsoft.com/office/officeart/2005/8/layout/orgChart1"/>
    <dgm:cxn modelId="{3D36D232-36D4-4971-B7FA-AE12578F0F2C}" type="presParOf" srcId="{BB67AFC3-8522-4CE2-9711-7723315788B3}" destId="{31DA4C32-4C76-431D-9BD8-872B81737F61}" srcOrd="1" destOrd="0" presId="urn:microsoft.com/office/officeart/2005/8/layout/orgChart1"/>
    <dgm:cxn modelId="{0079CA92-DCE4-43E3-BA42-A888E31965D3}" type="presParOf" srcId="{31DA4C32-4C76-431D-9BD8-872B81737F61}" destId="{33AC5E11-AB53-40CD-AE9B-1978D28D4BC7}" srcOrd="0" destOrd="0" presId="urn:microsoft.com/office/officeart/2005/8/layout/orgChart1"/>
    <dgm:cxn modelId="{E46BCA5C-D3E2-4751-A2AB-1B82173E27DB}" type="presParOf" srcId="{31DA4C32-4C76-431D-9BD8-872B81737F61}" destId="{13F5559D-87F5-4910-BCAB-18EF2216987B}" srcOrd="1" destOrd="0" presId="urn:microsoft.com/office/officeart/2005/8/layout/orgChart1"/>
    <dgm:cxn modelId="{99E9E11F-738A-4AD9-AEDD-97DC0187B389}" type="presParOf" srcId="{13F5559D-87F5-4910-BCAB-18EF2216987B}" destId="{1767138A-447E-4E08-8DBA-69F0685513E4}" srcOrd="0" destOrd="0" presId="urn:microsoft.com/office/officeart/2005/8/layout/orgChart1"/>
    <dgm:cxn modelId="{79FFDA98-FA22-4647-A365-46FE6B321EA3}" type="presParOf" srcId="{1767138A-447E-4E08-8DBA-69F0685513E4}" destId="{40CA363E-0599-47B4-86E8-4DEA6FE1B3EC}" srcOrd="0" destOrd="0" presId="urn:microsoft.com/office/officeart/2005/8/layout/orgChart1"/>
    <dgm:cxn modelId="{68957702-17E8-4A6C-8D55-B8544DEABDB9}" type="presParOf" srcId="{1767138A-447E-4E08-8DBA-69F0685513E4}" destId="{A1D7FBB9-442C-41B3-A473-15CD2BAD705D}" srcOrd="1" destOrd="0" presId="urn:microsoft.com/office/officeart/2005/8/layout/orgChart1"/>
    <dgm:cxn modelId="{FC2AFC97-CC17-4B6D-AAAB-52DD7DDA72DF}" type="presParOf" srcId="{13F5559D-87F5-4910-BCAB-18EF2216987B}" destId="{27D4F9DD-1FE2-4FAF-88D4-D0D21E6C507A}" srcOrd="1" destOrd="0" presId="urn:microsoft.com/office/officeart/2005/8/layout/orgChart1"/>
    <dgm:cxn modelId="{5D7DD07E-737D-45F7-B615-5105FAD0714A}" type="presParOf" srcId="{13F5559D-87F5-4910-BCAB-18EF2216987B}" destId="{96E9DD1C-9B97-47E9-A9E7-BAFACCCCFCFA}" srcOrd="2" destOrd="0" presId="urn:microsoft.com/office/officeart/2005/8/layout/orgChart1"/>
    <dgm:cxn modelId="{48C35B56-BAA5-4AB2-BE39-13914B9459BE}" type="presParOf" srcId="{31DA4C32-4C76-431D-9BD8-872B81737F61}" destId="{8050F4E6-2E7E-4CC9-8228-360336D90A53}" srcOrd="2" destOrd="0" presId="urn:microsoft.com/office/officeart/2005/8/layout/orgChart1"/>
    <dgm:cxn modelId="{32B6E2AB-3165-4327-932B-7F992577C5D7}" type="presParOf" srcId="{31DA4C32-4C76-431D-9BD8-872B81737F61}" destId="{25EBB517-BDC7-447A-9515-AD6CDF029B72}" srcOrd="3" destOrd="0" presId="urn:microsoft.com/office/officeart/2005/8/layout/orgChart1"/>
    <dgm:cxn modelId="{E83EA742-1500-4318-9DD3-4B72707F4CA5}" type="presParOf" srcId="{25EBB517-BDC7-447A-9515-AD6CDF029B72}" destId="{7CEBF6D5-E5F0-4292-8F9D-EB9E53F2F58E}" srcOrd="0" destOrd="0" presId="urn:microsoft.com/office/officeart/2005/8/layout/orgChart1"/>
    <dgm:cxn modelId="{4F5B518F-2BBF-4F20-964C-6ECF8CCDE82F}" type="presParOf" srcId="{7CEBF6D5-E5F0-4292-8F9D-EB9E53F2F58E}" destId="{BA3B5943-26E8-4BC3-ACDA-6993E010569C}" srcOrd="0" destOrd="0" presId="urn:microsoft.com/office/officeart/2005/8/layout/orgChart1"/>
    <dgm:cxn modelId="{B8D44937-E318-414D-AEAE-5F6FA06C252D}" type="presParOf" srcId="{7CEBF6D5-E5F0-4292-8F9D-EB9E53F2F58E}" destId="{BF265D5D-FE7E-40A9-B5CC-EC07AC0B73C6}" srcOrd="1" destOrd="0" presId="urn:microsoft.com/office/officeart/2005/8/layout/orgChart1"/>
    <dgm:cxn modelId="{5C1AA7F7-215C-46B7-B3F5-03E2388EEA6B}" type="presParOf" srcId="{25EBB517-BDC7-447A-9515-AD6CDF029B72}" destId="{10A2761F-CCE6-4E62-919B-8D39F85AF5C0}" srcOrd="1" destOrd="0" presId="urn:microsoft.com/office/officeart/2005/8/layout/orgChart1"/>
    <dgm:cxn modelId="{8B68CA2A-D0A7-45C6-84D3-823D8D62F78E}" type="presParOf" srcId="{25EBB517-BDC7-447A-9515-AD6CDF029B72}" destId="{229C9C4B-0E7A-4D84-AC3B-E8D44099AA29}" srcOrd="2" destOrd="0" presId="urn:microsoft.com/office/officeart/2005/8/layout/orgChart1"/>
    <dgm:cxn modelId="{A4313C7D-71CE-4F81-901B-360B8B953417}" type="presParOf" srcId="{31DA4C32-4C76-431D-9BD8-872B81737F61}" destId="{4DCCD637-8988-4AB0-9DD9-49EADA7A9B21}" srcOrd="4" destOrd="0" presId="urn:microsoft.com/office/officeart/2005/8/layout/orgChart1"/>
    <dgm:cxn modelId="{05FA545C-1BB1-4266-B48F-137AB4D6ED29}" type="presParOf" srcId="{31DA4C32-4C76-431D-9BD8-872B81737F61}" destId="{06F7E7BE-EB4A-4BCE-B7F2-E4D972176FFE}" srcOrd="5" destOrd="0" presId="urn:microsoft.com/office/officeart/2005/8/layout/orgChart1"/>
    <dgm:cxn modelId="{BCCF51C9-A165-4B6B-A15D-BD882B7387CB}" type="presParOf" srcId="{06F7E7BE-EB4A-4BCE-B7F2-E4D972176FFE}" destId="{444457A5-F95A-4E33-8BEB-BBEF43EE1862}" srcOrd="0" destOrd="0" presId="urn:microsoft.com/office/officeart/2005/8/layout/orgChart1"/>
    <dgm:cxn modelId="{ADA4F75F-E180-4D93-9D1B-BB3CFBF4164D}" type="presParOf" srcId="{444457A5-F95A-4E33-8BEB-BBEF43EE1862}" destId="{C6DC95C9-7795-4530-82E7-DCED721AE865}" srcOrd="0" destOrd="0" presId="urn:microsoft.com/office/officeart/2005/8/layout/orgChart1"/>
    <dgm:cxn modelId="{915ABEEE-5E98-46A0-A48F-F06ADA15A42E}" type="presParOf" srcId="{444457A5-F95A-4E33-8BEB-BBEF43EE1862}" destId="{08A4951A-AD62-46E5-B7CC-90B2D07B6585}" srcOrd="1" destOrd="0" presId="urn:microsoft.com/office/officeart/2005/8/layout/orgChart1"/>
    <dgm:cxn modelId="{52DDEB49-83C3-4C66-82D8-F6DC928FDB03}" type="presParOf" srcId="{06F7E7BE-EB4A-4BCE-B7F2-E4D972176FFE}" destId="{81E360B6-7F08-4963-8D6A-EEA2C550257E}" srcOrd="1" destOrd="0" presId="urn:microsoft.com/office/officeart/2005/8/layout/orgChart1"/>
    <dgm:cxn modelId="{E4587646-3502-4845-9A17-ECA5DF06D2B7}" type="presParOf" srcId="{06F7E7BE-EB4A-4BCE-B7F2-E4D972176FFE}" destId="{7BA2FF5E-F7A3-46DC-8E81-3B34F4A42E28}" srcOrd="2" destOrd="0" presId="urn:microsoft.com/office/officeart/2005/8/layout/orgChart1"/>
    <dgm:cxn modelId="{B3B6386E-699F-4DBF-8A01-337E8CFE46C5}" type="presParOf" srcId="{31DA4C32-4C76-431D-9BD8-872B81737F61}" destId="{C7D04E7A-2595-4622-81CD-59571A7316A0}" srcOrd="6" destOrd="0" presId="urn:microsoft.com/office/officeart/2005/8/layout/orgChart1"/>
    <dgm:cxn modelId="{E9A72C37-111C-43D0-873B-38349FF9745C}" type="presParOf" srcId="{31DA4C32-4C76-431D-9BD8-872B81737F61}" destId="{C631813A-7C7B-4BCF-9C03-EEAC164294AE}" srcOrd="7" destOrd="0" presId="urn:microsoft.com/office/officeart/2005/8/layout/orgChart1"/>
    <dgm:cxn modelId="{B22AE57D-364D-4B57-815F-920A03385D1A}" type="presParOf" srcId="{C631813A-7C7B-4BCF-9C03-EEAC164294AE}" destId="{2967FFB6-4F61-4C00-ADDD-5128DE31F648}" srcOrd="0" destOrd="0" presId="urn:microsoft.com/office/officeart/2005/8/layout/orgChart1"/>
    <dgm:cxn modelId="{AEAFF32E-FF2C-4F49-9368-AFEB9DA2ABC0}" type="presParOf" srcId="{2967FFB6-4F61-4C00-ADDD-5128DE31F648}" destId="{CB3FC3AD-F07E-49FF-BA7A-90A4A216B1C2}" srcOrd="0" destOrd="0" presId="urn:microsoft.com/office/officeart/2005/8/layout/orgChart1"/>
    <dgm:cxn modelId="{48A95E9D-BD45-409D-A7CF-7343BA6647C6}" type="presParOf" srcId="{2967FFB6-4F61-4C00-ADDD-5128DE31F648}" destId="{42990E3C-3FD6-4D96-A4B2-70E2C8E236EB}" srcOrd="1" destOrd="0" presId="urn:microsoft.com/office/officeart/2005/8/layout/orgChart1"/>
    <dgm:cxn modelId="{7F4CB741-0643-48A7-9537-97DA6C666AC0}" type="presParOf" srcId="{C631813A-7C7B-4BCF-9C03-EEAC164294AE}" destId="{37484950-1BE5-4086-9D31-B397B2EBA66A}" srcOrd="1" destOrd="0" presId="urn:microsoft.com/office/officeart/2005/8/layout/orgChart1"/>
    <dgm:cxn modelId="{8F603BA0-7F75-4D0E-B76E-59AEFE94150C}" type="presParOf" srcId="{C631813A-7C7B-4BCF-9C03-EEAC164294AE}" destId="{71EB13A3-D19F-4361-8980-1046A65BDE44}" srcOrd="2" destOrd="0" presId="urn:microsoft.com/office/officeart/2005/8/layout/orgChart1"/>
    <dgm:cxn modelId="{EF333B31-7942-48D7-8414-27E0F3C82F4E}" type="presParOf" srcId="{31DA4C32-4C76-431D-9BD8-872B81737F61}" destId="{F471D676-0165-428A-902F-245630E64D30}" srcOrd="8" destOrd="0" presId="urn:microsoft.com/office/officeart/2005/8/layout/orgChart1"/>
    <dgm:cxn modelId="{46A29E5E-8E05-4079-832A-85A11D4988E0}" type="presParOf" srcId="{31DA4C32-4C76-431D-9BD8-872B81737F61}" destId="{531A00A4-05C6-4318-9B0A-29F0778CFB81}" srcOrd="9" destOrd="0" presId="urn:microsoft.com/office/officeart/2005/8/layout/orgChart1"/>
    <dgm:cxn modelId="{0CC3EE56-88CD-4537-8464-74018AFF1A7C}" type="presParOf" srcId="{531A00A4-05C6-4318-9B0A-29F0778CFB81}" destId="{E3D7B8F0-C71B-474F-848C-9658579F6CF9}" srcOrd="0" destOrd="0" presId="urn:microsoft.com/office/officeart/2005/8/layout/orgChart1"/>
    <dgm:cxn modelId="{B06BE809-CE91-403E-9806-3FE5CA800E03}" type="presParOf" srcId="{E3D7B8F0-C71B-474F-848C-9658579F6CF9}" destId="{5FB96058-5F66-4877-BB25-B9EA2002F3DD}" srcOrd="0" destOrd="0" presId="urn:microsoft.com/office/officeart/2005/8/layout/orgChart1"/>
    <dgm:cxn modelId="{47477897-E0A0-4574-B723-B021678FF224}" type="presParOf" srcId="{E3D7B8F0-C71B-474F-848C-9658579F6CF9}" destId="{E3B828F8-0BF9-417A-8F06-97772F5D521A}" srcOrd="1" destOrd="0" presId="urn:microsoft.com/office/officeart/2005/8/layout/orgChart1"/>
    <dgm:cxn modelId="{8F878329-0A1E-47D1-B556-6D9511CD8875}" type="presParOf" srcId="{531A00A4-05C6-4318-9B0A-29F0778CFB81}" destId="{A9515E7D-ABED-462B-8A03-7E6B8FDBE4CF}" srcOrd="1" destOrd="0" presId="urn:microsoft.com/office/officeart/2005/8/layout/orgChart1"/>
    <dgm:cxn modelId="{F6A9C029-4799-4614-95FE-0EE8992AC346}" type="presParOf" srcId="{531A00A4-05C6-4318-9B0A-29F0778CFB81}" destId="{5438290E-4294-4158-AB77-3FD930164636}" srcOrd="2" destOrd="0" presId="urn:microsoft.com/office/officeart/2005/8/layout/orgChart1"/>
    <dgm:cxn modelId="{393F690A-A806-47A8-88B4-2B80C4575A9B}" type="presParOf" srcId="{31DA4C32-4C76-431D-9BD8-872B81737F61}" destId="{5325592B-FB28-4874-AF59-072C844D49D8}" srcOrd="10" destOrd="0" presId="urn:microsoft.com/office/officeart/2005/8/layout/orgChart1"/>
    <dgm:cxn modelId="{C1C779F4-814A-4594-B08D-986054923F6F}" type="presParOf" srcId="{31DA4C32-4C76-431D-9BD8-872B81737F61}" destId="{774B7A2E-D185-4D85-A77E-803E6BFED937}" srcOrd="11" destOrd="0" presId="urn:microsoft.com/office/officeart/2005/8/layout/orgChart1"/>
    <dgm:cxn modelId="{0D7FFAEE-2A02-4F25-91AB-8732C4A2551F}" type="presParOf" srcId="{774B7A2E-D185-4D85-A77E-803E6BFED937}" destId="{1C35B8CC-28DE-4007-A856-3BE3612EEEE9}" srcOrd="0" destOrd="0" presId="urn:microsoft.com/office/officeart/2005/8/layout/orgChart1"/>
    <dgm:cxn modelId="{39F3B889-DF1D-4D7E-92E3-414B1B90C7A4}" type="presParOf" srcId="{1C35B8CC-28DE-4007-A856-3BE3612EEEE9}" destId="{A7533257-0CF4-4CE0-BBE3-E73023BCB285}" srcOrd="0" destOrd="0" presId="urn:microsoft.com/office/officeart/2005/8/layout/orgChart1"/>
    <dgm:cxn modelId="{F0BAF81B-9694-4807-87F1-B567FFE30355}" type="presParOf" srcId="{1C35B8CC-28DE-4007-A856-3BE3612EEEE9}" destId="{CC9A23D7-03E2-4A7F-8E5E-E0F521BF868F}" srcOrd="1" destOrd="0" presId="urn:microsoft.com/office/officeart/2005/8/layout/orgChart1"/>
    <dgm:cxn modelId="{DC24D830-BFF8-4A01-81D1-3C15CF48DE34}" type="presParOf" srcId="{774B7A2E-D185-4D85-A77E-803E6BFED937}" destId="{C46FC1C0-892A-41B3-88DE-6221E72A5AFB}" srcOrd="1" destOrd="0" presId="urn:microsoft.com/office/officeart/2005/8/layout/orgChart1"/>
    <dgm:cxn modelId="{2C0FCC35-264D-45B0-A712-7BA9C206D2C0}" type="presParOf" srcId="{774B7A2E-D185-4D85-A77E-803E6BFED937}" destId="{1DE01F5E-7967-4919-B27B-9B333B279A91}" srcOrd="2" destOrd="0" presId="urn:microsoft.com/office/officeart/2005/8/layout/orgChart1"/>
    <dgm:cxn modelId="{CA0180BE-579C-4B77-90CF-CD5922B7D6E2}" type="presParOf" srcId="{BB67AFC3-8522-4CE2-9711-7723315788B3}" destId="{C29D55A7-DCE2-4259-AFB5-AB69518FDCCF}" srcOrd="2" destOrd="0" presId="urn:microsoft.com/office/officeart/2005/8/layout/orgChart1"/>
    <dgm:cxn modelId="{E951CDEE-1A75-420D-800F-CD5D9B38EA24}" type="presParOf" srcId="{3E97FC57-7A00-4369-A7DF-78A0323D5EA6}" destId="{F181637B-C379-42F2-BA1D-B76C88E2334E}" srcOrd="6" destOrd="0" presId="urn:microsoft.com/office/officeart/2005/8/layout/orgChart1"/>
    <dgm:cxn modelId="{A5BD3EB7-056F-4915-8E1A-9678097D9920}" type="presParOf" srcId="{3E97FC57-7A00-4369-A7DF-78A0323D5EA6}" destId="{0D156BFB-D50D-492F-8E7E-77ADCE70461C}" srcOrd="7" destOrd="0" presId="urn:microsoft.com/office/officeart/2005/8/layout/orgChart1"/>
    <dgm:cxn modelId="{E69CE9F7-BE56-4DF0-8B67-228C12E9F939}" type="presParOf" srcId="{0D156BFB-D50D-492F-8E7E-77ADCE70461C}" destId="{B2D06035-EC17-4E77-A25F-3C153E97DE3B}" srcOrd="0" destOrd="0" presId="urn:microsoft.com/office/officeart/2005/8/layout/orgChart1"/>
    <dgm:cxn modelId="{CFBB5E94-9398-4770-82D4-22577FEEBF16}" type="presParOf" srcId="{B2D06035-EC17-4E77-A25F-3C153E97DE3B}" destId="{4C6688F7-BB53-49EE-8EEF-AA9CEC07DBF0}" srcOrd="0" destOrd="0" presId="urn:microsoft.com/office/officeart/2005/8/layout/orgChart1"/>
    <dgm:cxn modelId="{D3EC8C0B-9EE6-47E4-844E-A00AE92E474B}" type="presParOf" srcId="{B2D06035-EC17-4E77-A25F-3C153E97DE3B}" destId="{24AA9B71-E6BB-4231-A385-2841A02DFE31}" srcOrd="1" destOrd="0" presId="urn:microsoft.com/office/officeart/2005/8/layout/orgChart1"/>
    <dgm:cxn modelId="{5F4011D5-616E-4632-B640-ACE8F282058C}" type="presParOf" srcId="{0D156BFB-D50D-492F-8E7E-77ADCE70461C}" destId="{26AFDF59-358C-411E-9704-7D4968FC4BBA}" srcOrd="1" destOrd="0" presId="urn:microsoft.com/office/officeart/2005/8/layout/orgChart1"/>
    <dgm:cxn modelId="{41CA297F-F13D-4892-9147-6AFBC9C6ED2D}" type="presParOf" srcId="{26AFDF59-358C-411E-9704-7D4968FC4BBA}" destId="{37B3BFD4-011A-437F-9745-B3602C4EFB57}" srcOrd="0" destOrd="0" presId="urn:microsoft.com/office/officeart/2005/8/layout/orgChart1"/>
    <dgm:cxn modelId="{5872D817-6883-4BC4-BF81-821B48073E4B}" type="presParOf" srcId="{26AFDF59-358C-411E-9704-7D4968FC4BBA}" destId="{4D02056E-1313-4670-8CFE-3AD00EBB78D6}" srcOrd="1" destOrd="0" presId="urn:microsoft.com/office/officeart/2005/8/layout/orgChart1"/>
    <dgm:cxn modelId="{EF8D6E7A-B524-4A69-8137-DDCE257D591C}" type="presParOf" srcId="{4D02056E-1313-4670-8CFE-3AD00EBB78D6}" destId="{BA6FE622-AEA3-4649-94BA-85C063782C41}" srcOrd="0" destOrd="0" presId="urn:microsoft.com/office/officeart/2005/8/layout/orgChart1"/>
    <dgm:cxn modelId="{40C37C06-534E-4D43-B2D4-E598B07CF67B}" type="presParOf" srcId="{BA6FE622-AEA3-4649-94BA-85C063782C41}" destId="{EC4D68EA-6A3D-4960-A71F-ECB1A0433913}" srcOrd="0" destOrd="0" presId="urn:microsoft.com/office/officeart/2005/8/layout/orgChart1"/>
    <dgm:cxn modelId="{F294968E-B566-4966-924D-742F168431F2}" type="presParOf" srcId="{BA6FE622-AEA3-4649-94BA-85C063782C41}" destId="{F6FD2577-A91B-4B13-94C3-0AEAD1833099}" srcOrd="1" destOrd="0" presId="urn:microsoft.com/office/officeart/2005/8/layout/orgChart1"/>
    <dgm:cxn modelId="{45DC0D35-875D-4176-A1AB-59F62FCE9229}" type="presParOf" srcId="{4D02056E-1313-4670-8CFE-3AD00EBB78D6}" destId="{AC77211A-C3D0-4588-9BA8-636A42E3F2CB}" srcOrd="1" destOrd="0" presId="urn:microsoft.com/office/officeart/2005/8/layout/orgChart1"/>
    <dgm:cxn modelId="{EE213F00-B3E4-4591-BAD1-44DA3FCE158F}" type="presParOf" srcId="{4D02056E-1313-4670-8CFE-3AD00EBB78D6}" destId="{15DB4DE0-7BA2-45DF-BBDD-2E9277CB346D}" srcOrd="2" destOrd="0" presId="urn:microsoft.com/office/officeart/2005/8/layout/orgChart1"/>
    <dgm:cxn modelId="{05CAF889-E379-4B10-80F9-9FEA2244FBAF}" type="presParOf" srcId="{26AFDF59-358C-411E-9704-7D4968FC4BBA}" destId="{4CD80B5A-7179-48CD-9183-FA4DD37B272F}" srcOrd="2" destOrd="0" presId="urn:microsoft.com/office/officeart/2005/8/layout/orgChart1"/>
    <dgm:cxn modelId="{E62F4A74-91CA-4806-9822-19020E075CCC}" type="presParOf" srcId="{26AFDF59-358C-411E-9704-7D4968FC4BBA}" destId="{B0054E85-313D-495A-9099-5DEFAD9DD29A}" srcOrd="3" destOrd="0" presId="urn:microsoft.com/office/officeart/2005/8/layout/orgChart1"/>
    <dgm:cxn modelId="{14B90CD8-48C4-4CC1-9749-FBC27DB4372D}" type="presParOf" srcId="{B0054E85-313D-495A-9099-5DEFAD9DD29A}" destId="{0B6024D8-29DA-4410-89B5-910A2FD7A0AD}" srcOrd="0" destOrd="0" presId="urn:microsoft.com/office/officeart/2005/8/layout/orgChart1"/>
    <dgm:cxn modelId="{BD328BC0-5DA0-4C32-8909-80C04B7EBF16}" type="presParOf" srcId="{0B6024D8-29DA-4410-89B5-910A2FD7A0AD}" destId="{0225C827-34AE-4F1C-8777-38163D4C4224}" srcOrd="0" destOrd="0" presId="urn:microsoft.com/office/officeart/2005/8/layout/orgChart1"/>
    <dgm:cxn modelId="{A445CF37-3D13-4DF0-A2F1-9CAF41E82A11}" type="presParOf" srcId="{0B6024D8-29DA-4410-89B5-910A2FD7A0AD}" destId="{260A5BD2-B040-4AFC-9E36-DF7D8FF68004}" srcOrd="1" destOrd="0" presId="urn:microsoft.com/office/officeart/2005/8/layout/orgChart1"/>
    <dgm:cxn modelId="{7FBE7BB0-A260-4FB2-B448-22067D0B2FF1}" type="presParOf" srcId="{B0054E85-313D-495A-9099-5DEFAD9DD29A}" destId="{CC60C828-D557-40E5-BC0C-9BB66859AA89}" srcOrd="1" destOrd="0" presId="urn:microsoft.com/office/officeart/2005/8/layout/orgChart1"/>
    <dgm:cxn modelId="{9E6763AA-A1AE-4D54-827B-B0B600467828}" type="presParOf" srcId="{B0054E85-313D-495A-9099-5DEFAD9DD29A}" destId="{24608B11-D423-43C0-8B06-F5B602931A9A}" srcOrd="2" destOrd="0" presId="urn:microsoft.com/office/officeart/2005/8/layout/orgChart1"/>
    <dgm:cxn modelId="{E5F46DE4-C75D-4897-B310-E2CA8F739966}" type="presParOf" srcId="{26AFDF59-358C-411E-9704-7D4968FC4BBA}" destId="{5EEFE345-39D1-449F-BC4A-5AFAF012F25B}" srcOrd="4" destOrd="0" presId="urn:microsoft.com/office/officeart/2005/8/layout/orgChart1"/>
    <dgm:cxn modelId="{00ACC1D2-5F0D-42EB-8F7B-734048FA66D5}" type="presParOf" srcId="{26AFDF59-358C-411E-9704-7D4968FC4BBA}" destId="{445DE83F-0E8D-412C-9E89-4790DCE3CC99}" srcOrd="5" destOrd="0" presId="urn:microsoft.com/office/officeart/2005/8/layout/orgChart1"/>
    <dgm:cxn modelId="{D18F2323-56C7-4AB6-BA49-928A0CABA158}" type="presParOf" srcId="{445DE83F-0E8D-412C-9E89-4790DCE3CC99}" destId="{EC695214-60F5-48A3-8C29-F7C2C78718E4}" srcOrd="0" destOrd="0" presId="urn:microsoft.com/office/officeart/2005/8/layout/orgChart1"/>
    <dgm:cxn modelId="{A14F6D04-DAE4-474A-8018-74EF71A828CE}" type="presParOf" srcId="{EC695214-60F5-48A3-8C29-F7C2C78718E4}" destId="{5997A3A6-03A1-4B50-9756-0A2B40B5519A}" srcOrd="0" destOrd="0" presId="urn:microsoft.com/office/officeart/2005/8/layout/orgChart1"/>
    <dgm:cxn modelId="{92E3F8FE-62C8-4112-B416-2C08F1597740}" type="presParOf" srcId="{EC695214-60F5-48A3-8C29-F7C2C78718E4}" destId="{FB6264A0-7EC6-4BB4-B358-206CC4461418}" srcOrd="1" destOrd="0" presId="urn:microsoft.com/office/officeart/2005/8/layout/orgChart1"/>
    <dgm:cxn modelId="{CFB28116-396E-43FD-8317-8321F32F337A}" type="presParOf" srcId="{445DE83F-0E8D-412C-9E89-4790DCE3CC99}" destId="{36453488-CE03-4136-A8B7-3FC979463363}" srcOrd="1" destOrd="0" presId="urn:microsoft.com/office/officeart/2005/8/layout/orgChart1"/>
    <dgm:cxn modelId="{83C6EB2A-AC81-499C-ADB3-7EC5411FA324}" type="presParOf" srcId="{445DE83F-0E8D-412C-9E89-4790DCE3CC99}" destId="{F8E88DB8-8D60-4DB6-A106-B3AC00BC8EA9}" srcOrd="2" destOrd="0" presId="urn:microsoft.com/office/officeart/2005/8/layout/orgChart1"/>
    <dgm:cxn modelId="{B230B22A-A652-4C19-8B6E-179826D98914}" type="presParOf" srcId="{26AFDF59-358C-411E-9704-7D4968FC4BBA}" destId="{E232FBD4-0A15-44C4-ADDB-A88044096F8F}" srcOrd="6" destOrd="0" presId="urn:microsoft.com/office/officeart/2005/8/layout/orgChart1"/>
    <dgm:cxn modelId="{9EEFBB72-C50F-4144-AC47-21EDABD47117}" type="presParOf" srcId="{26AFDF59-358C-411E-9704-7D4968FC4BBA}" destId="{9A9B2FA7-0E40-4743-821A-FC26D4B06EFE}" srcOrd="7" destOrd="0" presId="urn:microsoft.com/office/officeart/2005/8/layout/orgChart1"/>
    <dgm:cxn modelId="{DB6AD687-0F0C-44AE-BF63-3AF003582C43}" type="presParOf" srcId="{9A9B2FA7-0E40-4743-821A-FC26D4B06EFE}" destId="{AA8B2783-D99D-46AB-9F3F-2D9F8C1E7358}" srcOrd="0" destOrd="0" presId="urn:microsoft.com/office/officeart/2005/8/layout/orgChart1"/>
    <dgm:cxn modelId="{4E897208-F833-4483-B169-3F07D58DFB58}" type="presParOf" srcId="{AA8B2783-D99D-46AB-9F3F-2D9F8C1E7358}" destId="{3C6DAE2F-CD29-431A-B92C-4AE1E4015C1C}" srcOrd="0" destOrd="0" presId="urn:microsoft.com/office/officeart/2005/8/layout/orgChart1"/>
    <dgm:cxn modelId="{4CE34CDA-70B0-4D1F-B516-F7F4405AEAD2}" type="presParOf" srcId="{AA8B2783-D99D-46AB-9F3F-2D9F8C1E7358}" destId="{BF4F0F50-85FA-42F7-B594-82C87DD5AAEB}" srcOrd="1" destOrd="0" presId="urn:microsoft.com/office/officeart/2005/8/layout/orgChart1"/>
    <dgm:cxn modelId="{86762754-E08A-43E1-B8DF-C69C32B260E7}" type="presParOf" srcId="{9A9B2FA7-0E40-4743-821A-FC26D4B06EFE}" destId="{489D4B5B-B9C9-439D-99CD-19A6C0457073}" srcOrd="1" destOrd="0" presId="urn:microsoft.com/office/officeart/2005/8/layout/orgChart1"/>
    <dgm:cxn modelId="{55A7409A-66FC-45FA-9207-2A7856758850}" type="presParOf" srcId="{9A9B2FA7-0E40-4743-821A-FC26D4B06EFE}" destId="{C0D57A9F-BEFE-42FC-9B79-B6C2EC5E2A6C}" srcOrd="2" destOrd="0" presId="urn:microsoft.com/office/officeart/2005/8/layout/orgChart1"/>
    <dgm:cxn modelId="{CC10C9E0-0568-4B76-AF16-DF7396B5443B}" type="presParOf" srcId="{26AFDF59-358C-411E-9704-7D4968FC4BBA}" destId="{E20A8667-D598-48E2-A257-9E0030267089}" srcOrd="8" destOrd="0" presId="urn:microsoft.com/office/officeart/2005/8/layout/orgChart1"/>
    <dgm:cxn modelId="{03D2C1A3-D2AF-4AA9-87C1-A5D22970F7C2}" type="presParOf" srcId="{26AFDF59-358C-411E-9704-7D4968FC4BBA}" destId="{EBEE426E-C699-4468-8924-CA8DA3D919B2}" srcOrd="9" destOrd="0" presId="urn:microsoft.com/office/officeart/2005/8/layout/orgChart1"/>
    <dgm:cxn modelId="{224C76CD-52F8-4AD4-9988-1E70846DD8A7}" type="presParOf" srcId="{EBEE426E-C699-4468-8924-CA8DA3D919B2}" destId="{5BF47420-B6C4-41F7-92E3-34F1DE1028DA}" srcOrd="0" destOrd="0" presId="urn:microsoft.com/office/officeart/2005/8/layout/orgChart1"/>
    <dgm:cxn modelId="{7FF66D60-7D3D-4D21-BF18-881EF121ED7F}" type="presParOf" srcId="{5BF47420-B6C4-41F7-92E3-34F1DE1028DA}" destId="{AAE088C1-5274-4A77-872D-5F81C8C50A4C}" srcOrd="0" destOrd="0" presId="urn:microsoft.com/office/officeart/2005/8/layout/orgChart1"/>
    <dgm:cxn modelId="{1D79CAAD-8C61-4CA9-A840-69EABE64B4FC}" type="presParOf" srcId="{5BF47420-B6C4-41F7-92E3-34F1DE1028DA}" destId="{5F4F7F1A-EEB0-4F0C-AD2E-3E035AF34371}" srcOrd="1" destOrd="0" presId="urn:microsoft.com/office/officeart/2005/8/layout/orgChart1"/>
    <dgm:cxn modelId="{A5CC8058-A8B9-4610-80C2-72D844C1BAC3}" type="presParOf" srcId="{EBEE426E-C699-4468-8924-CA8DA3D919B2}" destId="{B4E90485-7388-4CA6-832A-78CC1C151D55}" srcOrd="1" destOrd="0" presId="urn:microsoft.com/office/officeart/2005/8/layout/orgChart1"/>
    <dgm:cxn modelId="{226B9DEA-8CD8-492F-AA20-0679FB5EB70C}" type="presParOf" srcId="{EBEE426E-C699-4468-8924-CA8DA3D919B2}" destId="{805655A6-FC22-418A-AE7B-4C7E59FAA136}" srcOrd="2" destOrd="0" presId="urn:microsoft.com/office/officeart/2005/8/layout/orgChart1"/>
    <dgm:cxn modelId="{64ADF830-00D3-4E37-B364-6B7B53B80735}" type="presParOf" srcId="{0D156BFB-D50D-492F-8E7E-77ADCE70461C}" destId="{42104EEC-B2F6-4ECE-85D6-D8A25BC1CA17}" srcOrd="2" destOrd="0" presId="urn:microsoft.com/office/officeart/2005/8/layout/orgChart1"/>
    <dgm:cxn modelId="{51420122-5735-44EB-ABE0-83626AC98405}" type="presParOf" srcId="{3E97FC57-7A00-4369-A7DF-78A0323D5EA6}" destId="{B1030FBA-EC35-47B1-B339-CD8451A91616}" srcOrd="8" destOrd="0" presId="urn:microsoft.com/office/officeart/2005/8/layout/orgChart1"/>
    <dgm:cxn modelId="{92658A33-5C7B-4BBC-B667-C6F30F716B75}" type="presParOf" srcId="{3E97FC57-7A00-4369-A7DF-78A0323D5EA6}" destId="{9EFED4C1-FC45-4238-AD81-CEB23C9234DD}" srcOrd="9" destOrd="0" presId="urn:microsoft.com/office/officeart/2005/8/layout/orgChart1"/>
    <dgm:cxn modelId="{EC805F3F-895E-4ACC-895B-E2F29EB02EB4}" type="presParOf" srcId="{9EFED4C1-FC45-4238-AD81-CEB23C9234DD}" destId="{F6F253A6-4C34-4CD0-878D-CFBFD1D0BAAB}" srcOrd="0" destOrd="0" presId="urn:microsoft.com/office/officeart/2005/8/layout/orgChart1"/>
    <dgm:cxn modelId="{947D73C0-B911-4AA3-9983-A8903445986D}" type="presParOf" srcId="{F6F253A6-4C34-4CD0-878D-CFBFD1D0BAAB}" destId="{F78399EE-EBC9-4BAC-8158-397ABD4684DC}" srcOrd="0" destOrd="0" presId="urn:microsoft.com/office/officeart/2005/8/layout/orgChart1"/>
    <dgm:cxn modelId="{98A38095-345F-40E5-B001-DC090E0CF795}" type="presParOf" srcId="{F6F253A6-4C34-4CD0-878D-CFBFD1D0BAAB}" destId="{8B44682C-DD71-4C5C-ADF7-949014C37745}" srcOrd="1" destOrd="0" presId="urn:microsoft.com/office/officeart/2005/8/layout/orgChart1"/>
    <dgm:cxn modelId="{54AB99D4-E4CE-4551-9C86-DEC0108A8E85}" type="presParOf" srcId="{9EFED4C1-FC45-4238-AD81-CEB23C9234DD}" destId="{815F1100-D686-40F0-BC14-FD154D7A36C0}" srcOrd="1" destOrd="0" presId="urn:microsoft.com/office/officeart/2005/8/layout/orgChart1"/>
    <dgm:cxn modelId="{C9622563-88D2-47A7-811E-312BFD15D846}" type="presParOf" srcId="{815F1100-D686-40F0-BC14-FD154D7A36C0}" destId="{80D6D186-5D9C-42A6-8C6A-578B8D63FA74}" srcOrd="0" destOrd="0" presId="urn:microsoft.com/office/officeart/2005/8/layout/orgChart1"/>
    <dgm:cxn modelId="{67130DD5-9805-4E56-BDBC-54671BB57E4C}" type="presParOf" srcId="{815F1100-D686-40F0-BC14-FD154D7A36C0}" destId="{E4BB71FD-19E2-4B1D-9EB2-81D8525AE474}" srcOrd="1" destOrd="0" presId="urn:microsoft.com/office/officeart/2005/8/layout/orgChart1"/>
    <dgm:cxn modelId="{0D24BEB9-D33D-40AE-8FB9-06F67701B594}" type="presParOf" srcId="{E4BB71FD-19E2-4B1D-9EB2-81D8525AE474}" destId="{6561DE5C-AD31-468F-A6E0-D9FC373836BA}" srcOrd="0" destOrd="0" presId="urn:microsoft.com/office/officeart/2005/8/layout/orgChart1"/>
    <dgm:cxn modelId="{1656C25B-D411-44DB-B69E-6389DA22510A}" type="presParOf" srcId="{6561DE5C-AD31-468F-A6E0-D9FC373836BA}" destId="{DCE66CEA-A9CD-4F82-BAC9-39115839394A}" srcOrd="0" destOrd="0" presId="urn:microsoft.com/office/officeart/2005/8/layout/orgChart1"/>
    <dgm:cxn modelId="{87B59231-5631-4C3B-8188-64D04B9875E0}" type="presParOf" srcId="{6561DE5C-AD31-468F-A6E0-D9FC373836BA}" destId="{BAB101DF-C309-47CB-AEE1-0B54B7289588}" srcOrd="1" destOrd="0" presId="urn:microsoft.com/office/officeart/2005/8/layout/orgChart1"/>
    <dgm:cxn modelId="{161117FB-39F4-47D7-9264-6F54AF535D02}" type="presParOf" srcId="{E4BB71FD-19E2-4B1D-9EB2-81D8525AE474}" destId="{FB5D1A9D-CACF-4F36-9C49-928397FE5963}" srcOrd="1" destOrd="0" presId="urn:microsoft.com/office/officeart/2005/8/layout/orgChart1"/>
    <dgm:cxn modelId="{F0F85109-1979-43DA-AC28-27C8DBA28C44}" type="presParOf" srcId="{E4BB71FD-19E2-4B1D-9EB2-81D8525AE474}" destId="{2C1CAA98-718E-4905-942D-D09FB0BF2B9A}" srcOrd="2" destOrd="0" presId="urn:microsoft.com/office/officeart/2005/8/layout/orgChart1"/>
    <dgm:cxn modelId="{22F63803-5EDA-48FA-A50C-C9A8A5673D5B}" type="presParOf" srcId="{815F1100-D686-40F0-BC14-FD154D7A36C0}" destId="{283911FF-6E7F-40C4-90C6-A44D8405BD89}" srcOrd="2" destOrd="0" presId="urn:microsoft.com/office/officeart/2005/8/layout/orgChart1"/>
    <dgm:cxn modelId="{FD609277-0D46-49C8-8704-8F066D51531A}" type="presParOf" srcId="{815F1100-D686-40F0-BC14-FD154D7A36C0}" destId="{5AC62359-82B4-4614-97A5-E85AA0F0994A}" srcOrd="3" destOrd="0" presId="urn:microsoft.com/office/officeart/2005/8/layout/orgChart1"/>
    <dgm:cxn modelId="{4AB1A979-56FD-43AB-A9F0-FC990376ABDD}" type="presParOf" srcId="{5AC62359-82B4-4614-97A5-E85AA0F0994A}" destId="{02C4E636-D585-412F-A88E-E0D5E26A7CBD}" srcOrd="0" destOrd="0" presId="urn:microsoft.com/office/officeart/2005/8/layout/orgChart1"/>
    <dgm:cxn modelId="{35904C3F-847B-45C9-A324-DAD0F064235C}" type="presParOf" srcId="{02C4E636-D585-412F-A88E-E0D5E26A7CBD}" destId="{0D7A24EB-0297-44D9-A883-0BD412FB6BB5}" srcOrd="0" destOrd="0" presId="urn:microsoft.com/office/officeart/2005/8/layout/orgChart1"/>
    <dgm:cxn modelId="{74523372-FEF0-49C6-BFE4-DA5B3092A288}" type="presParOf" srcId="{02C4E636-D585-412F-A88E-E0D5E26A7CBD}" destId="{3B61B14C-4AC9-4861-9760-9C66E0BF9E93}" srcOrd="1" destOrd="0" presId="urn:microsoft.com/office/officeart/2005/8/layout/orgChart1"/>
    <dgm:cxn modelId="{96EAEB60-A245-4E6F-88DC-3752D8EEC2AC}" type="presParOf" srcId="{5AC62359-82B4-4614-97A5-E85AA0F0994A}" destId="{C749F850-6FC2-4859-B323-CD8CD2941E1F}" srcOrd="1" destOrd="0" presId="urn:microsoft.com/office/officeart/2005/8/layout/orgChart1"/>
    <dgm:cxn modelId="{9E832384-639B-491F-AD1E-2FFAF497C8F3}" type="presParOf" srcId="{5AC62359-82B4-4614-97A5-E85AA0F0994A}" destId="{52D9A723-6488-4C5C-BB8F-FA8132FA2983}" srcOrd="2" destOrd="0" presId="urn:microsoft.com/office/officeart/2005/8/layout/orgChart1"/>
    <dgm:cxn modelId="{A4BF12F3-1286-445C-8322-6BFC96525C82}" type="presParOf" srcId="{815F1100-D686-40F0-BC14-FD154D7A36C0}" destId="{B17AF2B5-D5F5-4E58-89A9-685FC57D0733}" srcOrd="4" destOrd="0" presId="urn:microsoft.com/office/officeart/2005/8/layout/orgChart1"/>
    <dgm:cxn modelId="{404D326D-D76F-4EA0-AAEF-B79A8991DC21}" type="presParOf" srcId="{815F1100-D686-40F0-BC14-FD154D7A36C0}" destId="{4D4D0A95-F84E-4B8A-AACB-D624E12B8778}" srcOrd="5" destOrd="0" presId="urn:microsoft.com/office/officeart/2005/8/layout/orgChart1"/>
    <dgm:cxn modelId="{76220872-F9FF-4A19-88DE-D35A15665AB6}" type="presParOf" srcId="{4D4D0A95-F84E-4B8A-AACB-D624E12B8778}" destId="{F7FC0086-3C72-4EA9-9816-E720FBB5B819}" srcOrd="0" destOrd="0" presId="urn:microsoft.com/office/officeart/2005/8/layout/orgChart1"/>
    <dgm:cxn modelId="{43314B1D-E629-4547-A34A-6E8DA3E5DF65}" type="presParOf" srcId="{F7FC0086-3C72-4EA9-9816-E720FBB5B819}" destId="{258E31E7-A612-421F-87F9-48CFB1B7A264}" srcOrd="0" destOrd="0" presId="urn:microsoft.com/office/officeart/2005/8/layout/orgChart1"/>
    <dgm:cxn modelId="{D534B15D-E4A8-4C15-B6E0-89001407C535}" type="presParOf" srcId="{F7FC0086-3C72-4EA9-9816-E720FBB5B819}" destId="{CEAD7390-E347-4327-ADE2-7FA264E22413}" srcOrd="1" destOrd="0" presId="urn:microsoft.com/office/officeart/2005/8/layout/orgChart1"/>
    <dgm:cxn modelId="{FFAA33A9-4E95-4657-A07C-F0B2C26DA17C}" type="presParOf" srcId="{4D4D0A95-F84E-4B8A-AACB-D624E12B8778}" destId="{51C5B87B-2524-44FE-9C63-9876E0335EA2}" srcOrd="1" destOrd="0" presId="urn:microsoft.com/office/officeart/2005/8/layout/orgChart1"/>
    <dgm:cxn modelId="{CA2973E5-18C3-4EA1-939C-51B0BF5F9744}" type="presParOf" srcId="{4D4D0A95-F84E-4B8A-AACB-D624E12B8778}" destId="{14101E3E-D59D-4BEA-BC56-F4C24157980E}" srcOrd="2" destOrd="0" presId="urn:microsoft.com/office/officeart/2005/8/layout/orgChart1"/>
    <dgm:cxn modelId="{98FC11D2-19B8-45E9-9B2B-E909D2A55CAF}" type="presParOf" srcId="{815F1100-D686-40F0-BC14-FD154D7A36C0}" destId="{B5DD16E4-0AF3-4A65-83DA-EF28456EB24E}" srcOrd="6" destOrd="0" presId="urn:microsoft.com/office/officeart/2005/8/layout/orgChart1"/>
    <dgm:cxn modelId="{0B96120F-BA0A-4881-9004-B1CCEDD10E1A}" type="presParOf" srcId="{815F1100-D686-40F0-BC14-FD154D7A36C0}" destId="{389209E4-DB8C-454D-B2FF-C220CEE7B08D}" srcOrd="7" destOrd="0" presId="urn:microsoft.com/office/officeart/2005/8/layout/orgChart1"/>
    <dgm:cxn modelId="{4B1139BA-387B-4FA8-A9A4-66ED31B79455}" type="presParOf" srcId="{389209E4-DB8C-454D-B2FF-C220CEE7B08D}" destId="{6FB1EAE5-A60C-41EC-86EF-A78188BA105B}" srcOrd="0" destOrd="0" presId="urn:microsoft.com/office/officeart/2005/8/layout/orgChart1"/>
    <dgm:cxn modelId="{2B9F0501-8CE1-467D-8CB0-3603FC6C58A9}" type="presParOf" srcId="{6FB1EAE5-A60C-41EC-86EF-A78188BA105B}" destId="{331F6244-3C11-4E5D-9748-D07A6B28765E}" srcOrd="0" destOrd="0" presId="urn:microsoft.com/office/officeart/2005/8/layout/orgChart1"/>
    <dgm:cxn modelId="{B573473C-6A64-4313-A9D9-82DF63E8872E}" type="presParOf" srcId="{6FB1EAE5-A60C-41EC-86EF-A78188BA105B}" destId="{2740737E-E53A-4988-AC41-F957721E396B}" srcOrd="1" destOrd="0" presId="urn:microsoft.com/office/officeart/2005/8/layout/orgChart1"/>
    <dgm:cxn modelId="{B897BA3B-46F7-4A37-A10D-DC2FDAD47628}" type="presParOf" srcId="{389209E4-DB8C-454D-B2FF-C220CEE7B08D}" destId="{098DB4B5-0AC1-4D56-9787-D613DB9F62D9}" srcOrd="1" destOrd="0" presId="urn:microsoft.com/office/officeart/2005/8/layout/orgChart1"/>
    <dgm:cxn modelId="{16FF6B3D-DE22-4A5F-AA35-D0BB6A23F9ED}" type="presParOf" srcId="{389209E4-DB8C-454D-B2FF-C220CEE7B08D}" destId="{639A6093-6414-4635-B334-769A0C524535}" srcOrd="2" destOrd="0" presId="urn:microsoft.com/office/officeart/2005/8/layout/orgChart1"/>
    <dgm:cxn modelId="{A94DBBFA-8613-4C75-8D8F-2DC2E2D43204}" type="presParOf" srcId="{9EFED4C1-FC45-4238-AD81-CEB23C9234DD}" destId="{1D213C67-D307-409D-82AE-105A0FACADAA}" srcOrd="2" destOrd="0" presId="urn:microsoft.com/office/officeart/2005/8/layout/orgChart1"/>
    <dgm:cxn modelId="{39C1CEBE-6028-42C4-83E8-EB686D06CC33}" type="presParOf" srcId="{3E97FC57-7A00-4369-A7DF-78A0323D5EA6}" destId="{F5AF280B-8AF5-4B4F-83F2-479EE63CD2C9}" srcOrd="10" destOrd="0" presId="urn:microsoft.com/office/officeart/2005/8/layout/orgChart1"/>
    <dgm:cxn modelId="{274A071A-0B60-4346-9C25-220E556D51D9}" type="presParOf" srcId="{3E97FC57-7A00-4369-A7DF-78A0323D5EA6}" destId="{FE91C151-85CA-498E-ACF8-B750DF159A36}" srcOrd="11" destOrd="0" presId="urn:microsoft.com/office/officeart/2005/8/layout/orgChart1"/>
    <dgm:cxn modelId="{908134F3-25C4-42F4-9ECC-7B3B15D60A84}" type="presParOf" srcId="{FE91C151-85CA-498E-ACF8-B750DF159A36}" destId="{39AC01A3-03C4-48C2-BB78-9E9D79EFFAF1}" srcOrd="0" destOrd="0" presId="urn:microsoft.com/office/officeart/2005/8/layout/orgChart1"/>
    <dgm:cxn modelId="{47BF0EDC-2897-4254-87A4-5FE78CE2E2DD}" type="presParOf" srcId="{39AC01A3-03C4-48C2-BB78-9E9D79EFFAF1}" destId="{E592C921-F0A6-48BC-BFB2-2847270E5F3D}" srcOrd="0" destOrd="0" presId="urn:microsoft.com/office/officeart/2005/8/layout/orgChart1"/>
    <dgm:cxn modelId="{D8C44ACB-7472-4532-962B-46C011CAB4E4}" type="presParOf" srcId="{39AC01A3-03C4-48C2-BB78-9E9D79EFFAF1}" destId="{13446603-84C2-4A21-AB11-FFAB2416A6DD}" srcOrd="1" destOrd="0" presId="urn:microsoft.com/office/officeart/2005/8/layout/orgChart1"/>
    <dgm:cxn modelId="{6E5B180A-AEA4-4D2F-8D78-4AF6BC564820}" type="presParOf" srcId="{FE91C151-85CA-498E-ACF8-B750DF159A36}" destId="{93FEBEC9-2FFB-480D-9657-4022AADB836D}" srcOrd="1" destOrd="0" presId="urn:microsoft.com/office/officeart/2005/8/layout/orgChart1"/>
    <dgm:cxn modelId="{AA1AF70E-AB42-4B07-ADD7-FEFF01A75C52}" type="presParOf" srcId="{93FEBEC9-2FFB-480D-9657-4022AADB836D}" destId="{6DC43F80-F4B3-4E57-926E-CB15FF6A451E}" srcOrd="0" destOrd="0" presId="urn:microsoft.com/office/officeart/2005/8/layout/orgChart1"/>
    <dgm:cxn modelId="{D494977A-C90C-4978-8DBB-AC2A89326A4D}" type="presParOf" srcId="{93FEBEC9-2FFB-480D-9657-4022AADB836D}" destId="{D8A8BABE-CBDE-4DEB-AB5D-BFFDD5C397BE}" srcOrd="1" destOrd="0" presId="urn:microsoft.com/office/officeart/2005/8/layout/orgChart1"/>
    <dgm:cxn modelId="{32B17ADF-C586-43FD-B412-8286EFA7076F}" type="presParOf" srcId="{D8A8BABE-CBDE-4DEB-AB5D-BFFDD5C397BE}" destId="{43C36FC8-B4D1-474B-9092-9606FC556394}" srcOrd="0" destOrd="0" presId="urn:microsoft.com/office/officeart/2005/8/layout/orgChart1"/>
    <dgm:cxn modelId="{FBED0CAF-5B4E-4771-A20E-6A04F72B05FE}" type="presParOf" srcId="{43C36FC8-B4D1-474B-9092-9606FC556394}" destId="{CF70E81D-1DEE-4C10-87B9-69AB322E7D38}" srcOrd="0" destOrd="0" presId="urn:microsoft.com/office/officeart/2005/8/layout/orgChart1"/>
    <dgm:cxn modelId="{5745756E-C44E-4D65-839E-59C8A344F159}" type="presParOf" srcId="{43C36FC8-B4D1-474B-9092-9606FC556394}" destId="{F48DE9DF-92C4-4DD5-8B2A-26109E48CF75}" srcOrd="1" destOrd="0" presId="urn:microsoft.com/office/officeart/2005/8/layout/orgChart1"/>
    <dgm:cxn modelId="{D549DFF9-EFF5-4FCB-8425-CFEF9CF607C0}" type="presParOf" srcId="{D8A8BABE-CBDE-4DEB-AB5D-BFFDD5C397BE}" destId="{B39CAE4B-5428-4088-A20C-B0043B5F6C98}" srcOrd="1" destOrd="0" presId="urn:microsoft.com/office/officeart/2005/8/layout/orgChart1"/>
    <dgm:cxn modelId="{0376E676-FCFF-4F01-943B-334DEECE4FBD}" type="presParOf" srcId="{D8A8BABE-CBDE-4DEB-AB5D-BFFDD5C397BE}" destId="{A6DB72E1-E389-4E7A-BA99-EC576C982CA5}" srcOrd="2" destOrd="0" presId="urn:microsoft.com/office/officeart/2005/8/layout/orgChart1"/>
    <dgm:cxn modelId="{FE6CA363-5431-419F-91C6-93E54C3B2315}" type="presParOf" srcId="{93FEBEC9-2FFB-480D-9657-4022AADB836D}" destId="{944D1AD4-FEAC-4238-91DD-5B532609B2D7}" srcOrd="2" destOrd="0" presId="urn:microsoft.com/office/officeart/2005/8/layout/orgChart1"/>
    <dgm:cxn modelId="{1436663B-B219-4FA5-B5EF-3F2E70546AA6}" type="presParOf" srcId="{93FEBEC9-2FFB-480D-9657-4022AADB836D}" destId="{15412BDE-B1FE-4312-8A23-40FA29D19F71}" srcOrd="3" destOrd="0" presId="urn:microsoft.com/office/officeart/2005/8/layout/orgChart1"/>
    <dgm:cxn modelId="{081B330C-9AA5-4AFF-8C4F-C240664C06F7}" type="presParOf" srcId="{15412BDE-B1FE-4312-8A23-40FA29D19F71}" destId="{E5E56553-0C1D-4287-ACB2-6B96328A19CA}" srcOrd="0" destOrd="0" presId="urn:microsoft.com/office/officeart/2005/8/layout/orgChart1"/>
    <dgm:cxn modelId="{079CD130-0F80-4342-AD61-F3B1548A92A8}" type="presParOf" srcId="{E5E56553-0C1D-4287-ACB2-6B96328A19CA}" destId="{391CE121-80E1-48FD-9605-4D9F366C0F55}" srcOrd="0" destOrd="0" presId="urn:microsoft.com/office/officeart/2005/8/layout/orgChart1"/>
    <dgm:cxn modelId="{697E520C-B1D9-4FBC-8623-40A92002B582}" type="presParOf" srcId="{E5E56553-0C1D-4287-ACB2-6B96328A19CA}" destId="{5A715DCD-D0BD-4D96-A056-0B34A40BD9B5}" srcOrd="1" destOrd="0" presId="urn:microsoft.com/office/officeart/2005/8/layout/orgChart1"/>
    <dgm:cxn modelId="{7AA93D41-85B1-4C14-A844-A7803BBAA4B9}" type="presParOf" srcId="{15412BDE-B1FE-4312-8A23-40FA29D19F71}" destId="{0F44C2CF-D13D-4937-A34A-7790C264EAFA}" srcOrd="1" destOrd="0" presId="urn:microsoft.com/office/officeart/2005/8/layout/orgChart1"/>
    <dgm:cxn modelId="{A95BD07E-7FB4-4890-9118-EBFFB2AEAACE}" type="presParOf" srcId="{15412BDE-B1FE-4312-8A23-40FA29D19F71}" destId="{31E7960D-70C3-480F-B50C-CE52469039A5}" srcOrd="2" destOrd="0" presId="urn:microsoft.com/office/officeart/2005/8/layout/orgChart1"/>
    <dgm:cxn modelId="{AE141002-3469-41BA-B909-87AD384596CD}" type="presParOf" srcId="{93FEBEC9-2FFB-480D-9657-4022AADB836D}" destId="{BC3E554F-1EF6-44D8-AE91-44E0CFE3A11E}" srcOrd="4" destOrd="0" presId="urn:microsoft.com/office/officeart/2005/8/layout/orgChart1"/>
    <dgm:cxn modelId="{BDAFAD5E-4A33-4EDC-9099-B8B4BA72EE10}" type="presParOf" srcId="{93FEBEC9-2FFB-480D-9657-4022AADB836D}" destId="{2119FF0A-439F-449C-996E-B9FE10EC6FD9}" srcOrd="5" destOrd="0" presId="urn:microsoft.com/office/officeart/2005/8/layout/orgChart1"/>
    <dgm:cxn modelId="{73A26570-CFDF-4E9C-9D93-C93C414611BE}" type="presParOf" srcId="{2119FF0A-439F-449C-996E-B9FE10EC6FD9}" destId="{3CF53E53-2D4E-4570-9D16-9120B081F90D}" srcOrd="0" destOrd="0" presId="urn:microsoft.com/office/officeart/2005/8/layout/orgChart1"/>
    <dgm:cxn modelId="{96ECD244-47A9-415D-9F28-8C3BA2862914}" type="presParOf" srcId="{3CF53E53-2D4E-4570-9D16-9120B081F90D}" destId="{F855A5D5-3C4A-4545-AA99-726532ABF295}" srcOrd="0" destOrd="0" presId="urn:microsoft.com/office/officeart/2005/8/layout/orgChart1"/>
    <dgm:cxn modelId="{7A00F5D8-27D1-4D4A-A6DE-7F8E0DFA943F}" type="presParOf" srcId="{3CF53E53-2D4E-4570-9D16-9120B081F90D}" destId="{C566BE3E-1FAE-45E2-B4E9-921CAB80E54F}" srcOrd="1" destOrd="0" presId="urn:microsoft.com/office/officeart/2005/8/layout/orgChart1"/>
    <dgm:cxn modelId="{694DA020-04A7-461B-8671-D92B8F7FFEE6}" type="presParOf" srcId="{2119FF0A-439F-449C-996E-B9FE10EC6FD9}" destId="{D92B7707-E0E1-4BF7-AD32-02C04EB9A9B7}" srcOrd="1" destOrd="0" presId="urn:microsoft.com/office/officeart/2005/8/layout/orgChart1"/>
    <dgm:cxn modelId="{38D1820B-7A18-44B2-8D58-B4941DB89357}" type="presParOf" srcId="{2119FF0A-439F-449C-996E-B9FE10EC6FD9}" destId="{CBD61A79-82D8-41C1-90D4-C77279BD68F2}" srcOrd="2" destOrd="0" presId="urn:microsoft.com/office/officeart/2005/8/layout/orgChart1"/>
    <dgm:cxn modelId="{60D522B8-F989-4545-90E5-B02F6931D85F}" type="presParOf" srcId="{93FEBEC9-2FFB-480D-9657-4022AADB836D}" destId="{2635805C-DCD1-4BEA-8E23-C559FA1F2FE5}" srcOrd="6" destOrd="0" presId="urn:microsoft.com/office/officeart/2005/8/layout/orgChart1"/>
    <dgm:cxn modelId="{3AB35318-080A-4D83-BA05-CEF73B899FE7}" type="presParOf" srcId="{93FEBEC9-2FFB-480D-9657-4022AADB836D}" destId="{580363D3-8422-4031-9924-B93763900A8E}" srcOrd="7" destOrd="0" presId="urn:microsoft.com/office/officeart/2005/8/layout/orgChart1"/>
    <dgm:cxn modelId="{B21FC34C-2866-47AA-AC92-676284B34B16}" type="presParOf" srcId="{580363D3-8422-4031-9924-B93763900A8E}" destId="{C7F5C72F-DA27-4D9C-9DDC-89FB63FC0B8A}" srcOrd="0" destOrd="0" presId="urn:microsoft.com/office/officeart/2005/8/layout/orgChart1"/>
    <dgm:cxn modelId="{71A88A92-54DD-45EA-BBE5-A5D314666999}" type="presParOf" srcId="{C7F5C72F-DA27-4D9C-9DDC-89FB63FC0B8A}" destId="{432C000A-29EC-4315-84EE-F66BBCC1FEE7}" srcOrd="0" destOrd="0" presId="urn:microsoft.com/office/officeart/2005/8/layout/orgChart1"/>
    <dgm:cxn modelId="{79D50EE2-C027-4D8E-BB41-4FEB556B85A1}" type="presParOf" srcId="{C7F5C72F-DA27-4D9C-9DDC-89FB63FC0B8A}" destId="{4A9C563D-3B52-4128-A251-A3FA277A5DF1}" srcOrd="1" destOrd="0" presId="urn:microsoft.com/office/officeart/2005/8/layout/orgChart1"/>
    <dgm:cxn modelId="{870D1FDA-8D5D-4ECA-AC21-4A9BF8C16682}" type="presParOf" srcId="{580363D3-8422-4031-9924-B93763900A8E}" destId="{F68E2CC4-4C3A-400B-86EB-C43D602956B2}" srcOrd="1" destOrd="0" presId="urn:microsoft.com/office/officeart/2005/8/layout/orgChart1"/>
    <dgm:cxn modelId="{E0D0F499-326A-4CF2-9BC4-556E90342B9F}" type="presParOf" srcId="{580363D3-8422-4031-9924-B93763900A8E}" destId="{732D0A00-05B5-4B99-ACF7-F614488D230B}" srcOrd="2" destOrd="0" presId="urn:microsoft.com/office/officeart/2005/8/layout/orgChart1"/>
    <dgm:cxn modelId="{263ED936-ECB1-4EB4-AA03-DE801AE8E34A}" type="presParOf" srcId="{FE91C151-85CA-498E-ACF8-B750DF159A36}" destId="{8BA80FD8-09EF-4171-B754-F74EE026661E}" srcOrd="2" destOrd="0" presId="urn:microsoft.com/office/officeart/2005/8/layout/orgChart1"/>
    <dgm:cxn modelId="{A11F9DB0-6785-4B31-B511-F080D018C5FA}" type="presParOf" srcId="{3E97FC57-7A00-4369-A7DF-78A0323D5EA6}" destId="{F61E60EE-2912-440A-8E0B-7D2DE1578D17}" srcOrd="12" destOrd="0" presId="urn:microsoft.com/office/officeart/2005/8/layout/orgChart1"/>
    <dgm:cxn modelId="{F8E04576-BF32-4718-8F32-8430D3F53575}" type="presParOf" srcId="{3E97FC57-7A00-4369-A7DF-78A0323D5EA6}" destId="{F5D55740-861B-4D62-AAC0-ACA6DF8D4E38}" srcOrd="13" destOrd="0" presId="urn:microsoft.com/office/officeart/2005/8/layout/orgChart1"/>
    <dgm:cxn modelId="{F12D07B2-3372-4EEB-98A0-305E2FB1573F}" type="presParOf" srcId="{F5D55740-861B-4D62-AAC0-ACA6DF8D4E38}" destId="{63D06365-258C-4E78-95D1-9F82313AC246}" srcOrd="0" destOrd="0" presId="urn:microsoft.com/office/officeart/2005/8/layout/orgChart1"/>
    <dgm:cxn modelId="{D851DBD1-1ED2-4014-ADBF-A5C3DE8AF083}" type="presParOf" srcId="{63D06365-258C-4E78-95D1-9F82313AC246}" destId="{C5E7A098-A4D7-4FEA-A359-962769306507}" srcOrd="0" destOrd="0" presId="urn:microsoft.com/office/officeart/2005/8/layout/orgChart1"/>
    <dgm:cxn modelId="{B4797742-C76D-4B07-A69C-D4B4B154D18F}" type="presParOf" srcId="{63D06365-258C-4E78-95D1-9F82313AC246}" destId="{967A6E6A-D165-4C41-824D-B1D5BA5B641A}" srcOrd="1" destOrd="0" presId="urn:microsoft.com/office/officeart/2005/8/layout/orgChart1"/>
    <dgm:cxn modelId="{C1256042-3242-492B-BB23-2143BB06F50B}" type="presParOf" srcId="{F5D55740-861B-4D62-AAC0-ACA6DF8D4E38}" destId="{71CACDE1-50AB-43ED-9EFD-9BCA4A7902F8}" srcOrd="1" destOrd="0" presId="urn:microsoft.com/office/officeart/2005/8/layout/orgChart1"/>
    <dgm:cxn modelId="{F5FD76CB-5531-4901-9B6F-75A71B77F65E}" type="presParOf" srcId="{71CACDE1-50AB-43ED-9EFD-9BCA4A7902F8}" destId="{5DE4BA53-57A1-4EB7-9179-9765BA63225D}" srcOrd="0" destOrd="0" presId="urn:microsoft.com/office/officeart/2005/8/layout/orgChart1"/>
    <dgm:cxn modelId="{38078B0F-D1C4-411C-AF61-D9905B814F3B}" type="presParOf" srcId="{71CACDE1-50AB-43ED-9EFD-9BCA4A7902F8}" destId="{A64EA58C-16E3-4668-809A-B99B16BF98C2}" srcOrd="1" destOrd="0" presId="urn:microsoft.com/office/officeart/2005/8/layout/orgChart1"/>
    <dgm:cxn modelId="{9574D723-B0E6-4252-A16C-D389C67199B4}" type="presParOf" srcId="{A64EA58C-16E3-4668-809A-B99B16BF98C2}" destId="{05F10457-59FF-4D2D-8D0E-6D23301AA2E3}" srcOrd="0" destOrd="0" presId="urn:microsoft.com/office/officeart/2005/8/layout/orgChart1"/>
    <dgm:cxn modelId="{2064EE42-395B-4F51-B541-127618171B96}" type="presParOf" srcId="{05F10457-59FF-4D2D-8D0E-6D23301AA2E3}" destId="{11092014-3D27-4F7A-B230-F2E92BCDB254}" srcOrd="0" destOrd="0" presId="urn:microsoft.com/office/officeart/2005/8/layout/orgChart1"/>
    <dgm:cxn modelId="{4871A190-D2D7-4B32-ACDA-54C6BEDA47F4}" type="presParOf" srcId="{05F10457-59FF-4D2D-8D0E-6D23301AA2E3}" destId="{E688CCF5-C662-4EB5-BBB7-73996629C86F}" srcOrd="1" destOrd="0" presId="urn:microsoft.com/office/officeart/2005/8/layout/orgChart1"/>
    <dgm:cxn modelId="{A09FF3AA-2B0B-447C-A19E-672889308DED}" type="presParOf" srcId="{A64EA58C-16E3-4668-809A-B99B16BF98C2}" destId="{1AB3FFAC-CA30-4B41-A0C3-F97A5339427F}" srcOrd="1" destOrd="0" presId="urn:microsoft.com/office/officeart/2005/8/layout/orgChart1"/>
    <dgm:cxn modelId="{811E43F1-3B42-4A57-A6C4-9FE0048E6E22}" type="presParOf" srcId="{A64EA58C-16E3-4668-809A-B99B16BF98C2}" destId="{338C0A6C-6109-435A-8608-3BB4B3DACB9E}" srcOrd="2" destOrd="0" presId="urn:microsoft.com/office/officeart/2005/8/layout/orgChart1"/>
    <dgm:cxn modelId="{3C42B6E8-23AE-4FF2-9BAF-B2A770A7684E}" type="presParOf" srcId="{71CACDE1-50AB-43ED-9EFD-9BCA4A7902F8}" destId="{C11A87B7-7BA4-4B5F-B2D6-0ABC76C14DC6}" srcOrd="2" destOrd="0" presId="urn:microsoft.com/office/officeart/2005/8/layout/orgChart1"/>
    <dgm:cxn modelId="{2FB48E78-9A95-4931-B70C-C0A08105066A}" type="presParOf" srcId="{71CACDE1-50AB-43ED-9EFD-9BCA4A7902F8}" destId="{023B8F11-BD0D-4A68-81AF-233E14454413}" srcOrd="3" destOrd="0" presId="urn:microsoft.com/office/officeart/2005/8/layout/orgChart1"/>
    <dgm:cxn modelId="{38622DB5-E6F3-458B-A5DF-FC75FE3C74B9}" type="presParOf" srcId="{023B8F11-BD0D-4A68-81AF-233E14454413}" destId="{5F8E5E39-B8D1-4FD2-B92B-5073D207ADB5}" srcOrd="0" destOrd="0" presId="urn:microsoft.com/office/officeart/2005/8/layout/orgChart1"/>
    <dgm:cxn modelId="{86CDB224-CAAD-40B0-9229-403913AF85C7}" type="presParOf" srcId="{5F8E5E39-B8D1-4FD2-B92B-5073D207ADB5}" destId="{B5184594-3F00-4BB7-AF53-89513B5BF43D}" srcOrd="0" destOrd="0" presId="urn:microsoft.com/office/officeart/2005/8/layout/orgChart1"/>
    <dgm:cxn modelId="{46FB3DAC-B593-46AA-8DDD-980C6623EDE5}" type="presParOf" srcId="{5F8E5E39-B8D1-4FD2-B92B-5073D207ADB5}" destId="{D3A26E54-B567-4C31-9D5E-B949DE56A118}" srcOrd="1" destOrd="0" presId="urn:microsoft.com/office/officeart/2005/8/layout/orgChart1"/>
    <dgm:cxn modelId="{74EA531A-F416-4305-AB06-258F83307DDF}" type="presParOf" srcId="{023B8F11-BD0D-4A68-81AF-233E14454413}" destId="{C78D3C84-7E13-4FC9-803B-3F4C51045475}" srcOrd="1" destOrd="0" presId="urn:microsoft.com/office/officeart/2005/8/layout/orgChart1"/>
    <dgm:cxn modelId="{D252A6B0-D338-4728-8D3F-2CDA5A2233CE}" type="presParOf" srcId="{023B8F11-BD0D-4A68-81AF-233E14454413}" destId="{99D8E90C-B2E5-471D-9C5B-3E693EFC2DF6}" srcOrd="2" destOrd="0" presId="urn:microsoft.com/office/officeart/2005/8/layout/orgChart1"/>
    <dgm:cxn modelId="{D4E9906C-1B15-42CC-B7A1-DD41B0272280}" type="presParOf" srcId="{71CACDE1-50AB-43ED-9EFD-9BCA4A7902F8}" destId="{50919B79-BEFB-4401-AEB3-3A20C63C3948}" srcOrd="4" destOrd="0" presId="urn:microsoft.com/office/officeart/2005/8/layout/orgChart1"/>
    <dgm:cxn modelId="{9E6419D2-1EB2-4D74-AA5B-4CF9AD846B92}" type="presParOf" srcId="{71CACDE1-50AB-43ED-9EFD-9BCA4A7902F8}" destId="{BE0236A1-E785-419B-92B4-D1E3571ABE12}" srcOrd="5" destOrd="0" presId="urn:microsoft.com/office/officeart/2005/8/layout/orgChart1"/>
    <dgm:cxn modelId="{42DB064C-1BF2-45C1-839A-4C2BEB235257}" type="presParOf" srcId="{BE0236A1-E785-419B-92B4-D1E3571ABE12}" destId="{18F2A16D-FB71-4818-BD45-92B364001BF4}" srcOrd="0" destOrd="0" presId="urn:microsoft.com/office/officeart/2005/8/layout/orgChart1"/>
    <dgm:cxn modelId="{594AF2B0-7750-4968-8222-B3DC8115C33E}" type="presParOf" srcId="{18F2A16D-FB71-4818-BD45-92B364001BF4}" destId="{6652A08F-80FB-4ACF-B815-60AF8116A1AC}" srcOrd="0" destOrd="0" presId="urn:microsoft.com/office/officeart/2005/8/layout/orgChart1"/>
    <dgm:cxn modelId="{F58783D1-013A-4EA0-95FC-E54ED63668A6}" type="presParOf" srcId="{18F2A16D-FB71-4818-BD45-92B364001BF4}" destId="{6F3A13DA-466E-483D-9B4E-0E2188921820}" srcOrd="1" destOrd="0" presId="urn:microsoft.com/office/officeart/2005/8/layout/orgChart1"/>
    <dgm:cxn modelId="{92FD13B4-7082-46FE-9372-F196642D4CF4}" type="presParOf" srcId="{BE0236A1-E785-419B-92B4-D1E3571ABE12}" destId="{F1A257D2-36BF-4EFD-91F4-A25DEBDBC3CF}" srcOrd="1" destOrd="0" presId="urn:microsoft.com/office/officeart/2005/8/layout/orgChart1"/>
    <dgm:cxn modelId="{48014574-E145-418B-A71A-A915340267C1}" type="presParOf" srcId="{BE0236A1-E785-419B-92B4-D1E3571ABE12}" destId="{EF06643E-5D98-4F96-A9C3-7E92DBA27576}" srcOrd="2" destOrd="0" presId="urn:microsoft.com/office/officeart/2005/8/layout/orgChart1"/>
    <dgm:cxn modelId="{C75D4075-2C09-4CFB-AFDB-1132EB30B83F}" type="presParOf" srcId="{71CACDE1-50AB-43ED-9EFD-9BCA4A7902F8}" destId="{EE8A6EF3-D5AB-4EA1-BA5D-59772E48B818}" srcOrd="6" destOrd="0" presId="urn:microsoft.com/office/officeart/2005/8/layout/orgChart1"/>
    <dgm:cxn modelId="{7EBE7A15-1277-40B1-8ED1-102024EBB50B}" type="presParOf" srcId="{71CACDE1-50AB-43ED-9EFD-9BCA4A7902F8}" destId="{888AF40C-2752-4E85-A2A9-86178505102B}" srcOrd="7" destOrd="0" presId="urn:microsoft.com/office/officeart/2005/8/layout/orgChart1"/>
    <dgm:cxn modelId="{C37893CF-E2BB-4D3E-A7B4-D420CFD4AFFD}" type="presParOf" srcId="{888AF40C-2752-4E85-A2A9-86178505102B}" destId="{BC21EAB2-6030-4A3E-8C8B-A5B0149E65E6}" srcOrd="0" destOrd="0" presId="urn:microsoft.com/office/officeart/2005/8/layout/orgChart1"/>
    <dgm:cxn modelId="{90FF1EC8-CA30-4E72-92B9-CDD4BF0A459B}" type="presParOf" srcId="{BC21EAB2-6030-4A3E-8C8B-A5B0149E65E6}" destId="{B20AA6BD-81DA-452C-80E9-B6C1D92808D7}" srcOrd="0" destOrd="0" presId="urn:microsoft.com/office/officeart/2005/8/layout/orgChart1"/>
    <dgm:cxn modelId="{14A03F26-BFEE-41D4-BED0-2FE86683F3E7}" type="presParOf" srcId="{BC21EAB2-6030-4A3E-8C8B-A5B0149E65E6}" destId="{E6C30DC4-570C-49F9-BC17-53CE78BDC4BD}" srcOrd="1" destOrd="0" presId="urn:microsoft.com/office/officeart/2005/8/layout/orgChart1"/>
    <dgm:cxn modelId="{971935F6-0A96-49D4-9E75-8DF57C40B494}" type="presParOf" srcId="{888AF40C-2752-4E85-A2A9-86178505102B}" destId="{2D7C88D2-E8F9-4B68-857E-DB81F76FC69A}" srcOrd="1" destOrd="0" presId="urn:microsoft.com/office/officeart/2005/8/layout/orgChart1"/>
    <dgm:cxn modelId="{1CE7FFDC-B721-4784-A1A8-441A30EC3AE7}" type="presParOf" srcId="{888AF40C-2752-4E85-A2A9-86178505102B}" destId="{7A95A18D-4301-4841-BDCC-A69DF6DA3AC2}" srcOrd="2" destOrd="0" presId="urn:microsoft.com/office/officeart/2005/8/layout/orgChart1"/>
    <dgm:cxn modelId="{E1ECD97C-0B95-4BE8-A5BF-0EFE6DAD1496}" type="presParOf" srcId="{F5D55740-861B-4D62-AAC0-ACA6DF8D4E38}" destId="{63D2DA90-996F-42EA-BF46-BC61E4ED6AFE}" srcOrd="2" destOrd="0" presId="urn:microsoft.com/office/officeart/2005/8/layout/orgChart1"/>
    <dgm:cxn modelId="{ABB54BC6-1A25-4333-A96F-8252A95C1B4F}" type="presParOf" srcId="{3E97FC57-7A00-4369-A7DF-78A0323D5EA6}" destId="{D73E68E1-EDD0-44D7-8963-08CBD73EE7F2}" srcOrd="14" destOrd="0" presId="urn:microsoft.com/office/officeart/2005/8/layout/orgChart1"/>
    <dgm:cxn modelId="{CB2EB90A-39E6-49E0-BBBB-CF6CBBEB6727}" type="presParOf" srcId="{3E97FC57-7A00-4369-A7DF-78A0323D5EA6}" destId="{F2492D08-DAE5-4E80-B4A7-8F06A7D62499}" srcOrd="15" destOrd="0" presId="urn:microsoft.com/office/officeart/2005/8/layout/orgChart1"/>
    <dgm:cxn modelId="{FEA6D5DF-60AB-47D6-9561-EC217CB3CFB2}" type="presParOf" srcId="{F2492D08-DAE5-4E80-B4A7-8F06A7D62499}" destId="{CB664907-552F-44D9-94BA-BDA222B8442A}" srcOrd="0" destOrd="0" presId="urn:microsoft.com/office/officeart/2005/8/layout/orgChart1"/>
    <dgm:cxn modelId="{97BFC563-F629-46C4-8590-278F5BF09AFC}" type="presParOf" srcId="{CB664907-552F-44D9-94BA-BDA222B8442A}" destId="{E9985C7F-1A2B-4EFE-A528-BA5A6D8A0037}" srcOrd="0" destOrd="0" presId="urn:microsoft.com/office/officeart/2005/8/layout/orgChart1"/>
    <dgm:cxn modelId="{4C498825-24E7-4097-B936-5B65328C72EA}" type="presParOf" srcId="{CB664907-552F-44D9-94BA-BDA222B8442A}" destId="{DF60A1D4-D616-4A6B-8725-150D55D9A3E4}" srcOrd="1" destOrd="0" presId="urn:microsoft.com/office/officeart/2005/8/layout/orgChart1"/>
    <dgm:cxn modelId="{CBC5695C-B362-401F-9B0F-1328F830F269}" type="presParOf" srcId="{F2492D08-DAE5-4E80-B4A7-8F06A7D62499}" destId="{CCCC5756-6F15-43FC-B44F-CF972C6F2074}" srcOrd="1" destOrd="0" presId="urn:microsoft.com/office/officeart/2005/8/layout/orgChart1"/>
    <dgm:cxn modelId="{C96D0B49-45A3-47EB-8C1B-87BB4AD394E9}" type="presParOf" srcId="{CCCC5756-6F15-43FC-B44F-CF972C6F2074}" destId="{21900819-5FF0-49AB-AB99-517C7AC95012}" srcOrd="0" destOrd="0" presId="urn:microsoft.com/office/officeart/2005/8/layout/orgChart1"/>
    <dgm:cxn modelId="{E0379550-DB98-4828-A4B0-BE54D7ED78F4}" type="presParOf" srcId="{CCCC5756-6F15-43FC-B44F-CF972C6F2074}" destId="{1C131DE5-6929-4A4A-8681-5C64FCB2118B}" srcOrd="1" destOrd="0" presId="urn:microsoft.com/office/officeart/2005/8/layout/orgChart1"/>
    <dgm:cxn modelId="{9527A4A3-742D-4CF1-8F16-A0E96EF6A3CD}" type="presParOf" srcId="{1C131DE5-6929-4A4A-8681-5C64FCB2118B}" destId="{BBB30D23-39B7-4BAD-8E85-AA72F29D3B02}" srcOrd="0" destOrd="0" presId="urn:microsoft.com/office/officeart/2005/8/layout/orgChart1"/>
    <dgm:cxn modelId="{97F8A501-27CB-4E50-ABE8-F5A7841FD3E7}" type="presParOf" srcId="{BBB30D23-39B7-4BAD-8E85-AA72F29D3B02}" destId="{D30F184F-EC63-4E81-8846-994304E63959}" srcOrd="0" destOrd="0" presId="urn:microsoft.com/office/officeart/2005/8/layout/orgChart1"/>
    <dgm:cxn modelId="{BEE93D09-90FD-4FEC-ABA2-684B6DDD5BEC}" type="presParOf" srcId="{BBB30D23-39B7-4BAD-8E85-AA72F29D3B02}" destId="{33E2BC60-9B73-4A3B-9242-ABDAE79C6486}" srcOrd="1" destOrd="0" presId="urn:microsoft.com/office/officeart/2005/8/layout/orgChart1"/>
    <dgm:cxn modelId="{623E394D-A078-4C44-A321-6B162A191173}" type="presParOf" srcId="{1C131DE5-6929-4A4A-8681-5C64FCB2118B}" destId="{EF786624-D802-4D3F-A844-C2EDB089C2F6}" srcOrd="1" destOrd="0" presId="urn:microsoft.com/office/officeart/2005/8/layout/orgChart1"/>
    <dgm:cxn modelId="{A2F07C5C-F11B-4379-A760-4DC2735346DD}" type="presParOf" srcId="{1C131DE5-6929-4A4A-8681-5C64FCB2118B}" destId="{85094378-0952-4B32-95BF-0396CD30AAAB}" srcOrd="2" destOrd="0" presId="urn:microsoft.com/office/officeart/2005/8/layout/orgChart1"/>
    <dgm:cxn modelId="{9BE05877-F7D1-4BA4-9185-32D701FF5DF3}" type="presParOf" srcId="{CCCC5756-6F15-43FC-B44F-CF972C6F2074}" destId="{1AE42D7C-327C-490E-9F7F-53570CF25936}" srcOrd="2" destOrd="0" presId="urn:microsoft.com/office/officeart/2005/8/layout/orgChart1"/>
    <dgm:cxn modelId="{4CB3E560-73D6-4E89-A9D7-A3933A55CC3D}" type="presParOf" srcId="{CCCC5756-6F15-43FC-B44F-CF972C6F2074}" destId="{D1C92C4B-6F86-46A7-AB36-830A8E947B73}" srcOrd="3" destOrd="0" presId="urn:microsoft.com/office/officeart/2005/8/layout/orgChart1"/>
    <dgm:cxn modelId="{C6D68B4E-0CC4-4F47-B07F-1E05D9645AEE}" type="presParOf" srcId="{D1C92C4B-6F86-46A7-AB36-830A8E947B73}" destId="{E4BCAECA-A87E-4922-AD1F-27B79DB73577}" srcOrd="0" destOrd="0" presId="urn:microsoft.com/office/officeart/2005/8/layout/orgChart1"/>
    <dgm:cxn modelId="{5DA0B5FD-617C-45A5-86F9-15E32AAB77BD}" type="presParOf" srcId="{E4BCAECA-A87E-4922-AD1F-27B79DB73577}" destId="{65926B96-C32D-4061-AAD5-1F77F558C220}" srcOrd="0" destOrd="0" presId="urn:microsoft.com/office/officeart/2005/8/layout/orgChart1"/>
    <dgm:cxn modelId="{D253D515-D4B9-4E0C-AF7E-2D0F960DE96F}" type="presParOf" srcId="{E4BCAECA-A87E-4922-AD1F-27B79DB73577}" destId="{BB94072A-02CA-4B82-BA91-DCFBFEF38BE0}" srcOrd="1" destOrd="0" presId="urn:microsoft.com/office/officeart/2005/8/layout/orgChart1"/>
    <dgm:cxn modelId="{1B0F879E-B3F0-4813-91A3-855B1FD61B54}" type="presParOf" srcId="{D1C92C4B-6F86-46A7-AB36-830A8E947B73}" destId="{587B8072-8134-4CFE-AA1D-70E139312D97}" srcOrd="1" destOrd="0" presId="urn:microsoft.com/office/officeart/2005/8/layout/orgChart1"/>
    <dgm:cxn modelId="{F29BE91B-0F61-4DD9-84FA-839BDA2A0F20}" type="presParOf" srcId="{D1C92C4B-6F86-46A7-AB36-830A8E947B73}" destId="{72CAD6D5-927A-4916-AC04-476E3FEAEF6E}" srcOrd="2" destOrd="0" presId="urn:microsoft.com/office/officeart/2005/8/layout/orgChart1"/>
    <dgm:cxn modelId="{3DD189ED-9959-4506-9FED-84ADF455C852}" type="presParOf" srcId="{CCCC5756-6F15-43FC-B44F-CF972C6F2074}" destId="{9D0681B5-5CA3-4B00-8E29-4929D64F9365}" srcOrd="4" destOrd="0" presId="urn:microsoft.com/office/officeart/2005/8/layout/orgChart1"/>
    <dgm:cxn modelId="{3C8F4716-EC6E-4DDE-9E2F-C44E1C57C003}" type="presParOf" srcId="{CCCC5756-6F15-43FC-B44F-CF972C6F2074}" destId="{8EF1900C-7CC8-4C63-B05F-0E48C2CF66A3}" srcOrd="5" destOrd="0" presId="urn:microsoft.com/office/officeart/2005/8/layout/orgChart1"/>
    <dgm:cxn modelId="{4DAD2E9F-4F74-48BD-BED2-05C5DA002A79}" type="presParOf" srcId="{8EF1900C-7CC8-4C63-B05F-0E48C2CF66A3}" destId="{882E5E13-DBD5-4E7F-8B87-36CE7BA67EAE}" srcOrd="0" destOrd="0" presId="urn:microsoft.com/office/officeart/2005/8/layout/orgChart1"/>
    <dgm:cxn modelId="{31C2C7B0-F2CE-48F8-A5B7-C10CFBC14F49}" type="presParOf" srcId="{882E5E13-DBD5-4E7F-8B87-36CE7BA67EAE}" destId="{21B38A61-1321-4B52-B28E-5C3821AD7349}" srcOrd="0" destOrd="0" presId="urn:microsoft.com/office/officeart/2005/8/layout/orgChart1"/>
    <dgm:cxn modelId="{5189FA5F-A80C-476A-A092-1EBB656D5222}" type="presParOf" srcId="{882E5E13-DBD5-4E7F-8B87-36CE7BA67EAE}" destId="{AF40F9E6-3AA7-4A97-957C-3EF2ADE9AD7E}" srcOrd="1" destOrd="0" presId="urn:microsoft.com/office/officeart/2005/8/layout/orgChart1"/>
    <dgm:cxn modelId="{B2A2D0BA-FAD3-4E22-B9D4-FBAADDDF8A2F}" type="presParOf" srcId="{8EF1900C-7CC8-4C63-B05F-0E48C2CF66A3}" destId="{9E918AEB-3660-4FB8-BC1D-1BC7816A4B18}" srcOrd="1" destOrd="0" presId="urn:microsoft.com/office/officeart/2005/8/layout/orgChart1"/>
    <dgm:cxn modelId="{28282B60-5D38-4E4F-A16F-4ABB2C40525C}" type="presParOf" srcId="{8EF1900C-7CC8-4C63-B05F-0E48C2CF66A3}" destId="{13E980BB-5F66-4FFD-BA36-D6AA04B22009}" srcOrd="2" destOrd="0" presId="urn:microsoft.com/office/officeart/2005/8/layout/orgChart1"/>
    <dgm:cxn modelId="{16C595A9-9DDF-477F-8816-B4D2A18FEB56}" type="presParOf" srcId="{CCCC5756-6F15-43FC-B44F-CF972C6F2074}" destId="{89676522-2727-4D99-80D8-F245E9EFF1B8}" srcOrd="6" destOrd="0" presId="urn:microsoft.com/office/officeart/2005/8/layout/orgChart1"/>
    <dgm:cxn modelId="{3F290440-653F-444F-ADD6-042080129B86}" type="presParOf" srcId="{CCCC5756-6F15-43FC-B44F-CF972C6F2074}" destId="{1EDA6ECB-09A1-4A10-AB6E-0681DF84874A}" srcOrd="7" destOrd="0" presId="urn:microsoft.com/office/officeart/2005/8/layout/orgChart1"/>
    <dgm:cxn modelId="{3B07511E-2A0B-49C6-AFBA-EF53BFC6F671}" type="presParOf" srcId="{1EDA6ECB-09A1-4A10-AB6E-0681DF84874A}" destId="{C1A93BE8-14D6-46E2-A7D6-DA2BC0646DE6}" srcOrd="0" destOrd="0" presId="urn:microsoft.com/office/officeart/2005/8/layout/orgChart1"/>
    <dgm:cxn modelId="{0639B26B-7467-4192-A587-E8F4968DD0FC}" type="presParOf" srcId="{C1A93BE8-14D6-46E2-A7D6-DA2BC0646DE6}" destId="{7E47053D-118B-4F8D-912C-3C66C3DBA8D4}" srcOrd="0" destOrd="0" presId="urn:microsoft.com/office/officeart/2005/8/layout/orgChart1"/>
    <dgm:cxn modelId="{FD3BC8FA-18BF-45AC-9885-5D1A74A148C0}" type="presParOf" srcId="{C1A93BE8-14D6-46E2-A7D6-DA2BC0646DE6}" destId="{2841A82E-18DE-4EDF-AAD1-9617F248ECAD}" srcOrd="1" destOrd="0" presId="urn:microsoft.com/office/officeart/2005/8/layout/orgChart1"/>
    <dgm:cxn modelId="{CE5D81D0-E122-4E32-A38F-894C52005779}" type="presParOf" srcId="{1EDA6ECB-09A1-4A10-AB6E-0681DF84874A}" destId="{952DD03B-10A9-4E96-A390-A509DE700216}" srcOrd="1" destOrd="0" presId="urn:microsoft.com/office/officeart/2005/8/layout/orgChart1"/>
    <dgm:cxn modelId="{BC629E02-4468-4890-9710-756EE97898BB}" type="presParOf" srcId="{1EDA6ECB-09A1-4A10-AB6E-0681DF84874A}" destId="{2F4EFFA8-0C11-4EE3-9BB2-757A88AEE399}" srcOrd="2" destOrd="0" presId="urn:microsoft.com/office/officeart/2005/8/layout/orgChart1"/>
    <dgm:cxn modelId="{B0AA65C1-65E6-4E3F-A375-E30BAC50057C}" type="presParOf" srcId="{F2492D08-DAE5-4E80-B4A7-8F06A7D62499}" destId="{BBAF968A-668A-47A2-A6DC-7FE718C08BAA}" srcOrd="2" destOrd="0" presId="urn:microsoft.com/office/officeart/2005/8/layout/orgChart1"/>
    <dgm:cxn modelId="{68F1C143-10F4-4E0E-A642-82AD6E3DFADC}" type="presParOf" srcId="{C7297803-2C52-472F-90B6-B61719137E33}" destId="{8001AFED-46CA-4985-8C0A-AF4277C907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76522-2727-4D99-80D8-F245E9EFF1B8}">
      <dsp:nvSpPr>
        <dsp:cNvPr id="0" name=""/>
        <dsp:cNvSpPr/>
      </dsp:nvSpPr>
      <dsp:spPr>
        <a:xfrm>
          <a:off x="5795816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681B5-5CA3-4B00-8E29-4929D64F9365}">
      <dsp:nvSpPr>
        <dsp:cNvPr id="0" name=""/>
        <dsp:cNvSpPr/>
      </dsp:nvSpPr>
      <dsp:spPr>
        <a:xfrm>
          <a:off x="5795816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42D7C-327C-490E-9F7F-53570CF25936}">
      <dsp:nvSpPr>
        <dsp:cNvPr id="0" name=""/>
        <dsp:cNvSpPr/>
      </dsp:nvSpPr>
      <dsp:spPr>
        <a:xfrm>
          <a:off x="5795816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00819-5FF0-49AB-AB99-517C7AC95012}">
      <dsp:nvSpPr>
        <dsp:cNvPr id="0" name=""/>
        <dsp:cNvSpPr/>
      </dsp:nvSpPr>
      <dsp:spPr>
        <a:xfrm>
          <a:off x="5795816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E68E1-EDD0-44D7-8963-08CBD73EE7F2}">
      <dsp:nvSpPr>
        <dsp:cNvPr id="0" name=""/>
        <dsp:cNvSpPr/>
      </dsp:nvSpPr>
      <dsp:spPr>
        <a:xfrm>
          <a:off x="3202760" y="424675"/>
          <a:ext cx="2863518" cy="14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6"/>
              </a:lnTo>
              <a:lnTo>
                <a:pt x="2863518" y="70996"/>
              </a:lnTo>
              <a:lnTo>
                <a:pt x="2863518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A6EF3-D5AB-4EA1-BA5D-59772E48B818}">
      <dsp:nvSpPr>
        <dsp:cNvPr id="0" name=""/>
        <dsp:cNvSpPr/>
      </dsp:nvSpPr>
      <dsp:spPr>
        <a:xfrm>
          <a:off x="4977668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19B79-BEFB-4401-AEB3-3A20C63C3948}">
      <dsp:nvSpPr>
        <dsp:cNvPr id="0" name=""/>
        <dsp:cNvSpPr/>
      </dsp:nvSpPr>
      <dsp:spPr>
        <a:xfrm>
          <a:off x="4977668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87B7-7BA4-4B5F-B2D6-0ABC76C14DC6}">
      <dsp:nvSpPr>
        <dsp:cNvPr id="0" name=""/>
        <dsp:cNvSpPr/>
      </dsp:nvSpPr>
      <dsp:spPr>
        <a:xfrm>
          <a:off x="4977668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4BA53-57A1-4EB7-9179-9765BA63225D}">
      <dsp:nvSpPr>
        <dsp:cNvPr id="0" name=""/>
        <dsp:cNvSpPr/>
      </dsp:nvSpPr>
      <dsp:spPr>
        <a:xfrm>
          <a:off x="4977668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E60EE-2912-440A-8E0B-7D2DE1578D17}">
      <dsp:nvSpPr>
        <dsp:cNvPr id="0" name=""/>
        <dsp:cNvSpPr/>
      </dsp:nvSpPr>
      <dsp:spPr>
        <a:xfrm>
          <a:off x="3202760" y="424675"/>
          <a:ext cx="2045370" cy="14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6"/>
              </a:lnTo>
              <a:lnTo>
                <a:pt x="2045370" y="70996"/>
              </a:lnTo>
              <a:lnTo>
                <a:pt x="2045370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805C-DCD1-4BEA-8E23-C559FA1F2FE5}">
      <dsp:nvSpPr>
        <dsp:cNvPr id="0" name=""/>
        <dsp:cNvSpPr/>
      </dsp:nvSpPr>
      <dsp:spPr>
        <a:xfrm>
          <a:off x="4159520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554F-1EF6-44D8-AE91-44E0CFE3A11E}">
      <dsp:nvSpPr>
        <dsp:cNvPr id="0" name=""/>
        <dsp:cNvSpPr/>
      </dsp:nvSpPr>
      <dsp:spPr>
        <a:xfrm>
          <a:off x="4159520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D1AD4-FEAC-4238-91DD-5B532609B2D7}">
      <dsp:nvSpPr>
        <dsp:cNvPr id="0" name=""/>
        <dsp:cNvSpPr/>
      </dsp:nvSpPr>
      <dsp:spPr>
        <a:xfrm>
          <a:off x="4159520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43F80-F4B3-4E57-926E-CB15FF6A451E}">
      <dsp:nvSpPr>
        <dsp:cNvPr id="0" name=""/>
        <dsp:cNvSpPr/>
      </dsp:nvSpPr>
      <dsp:spPr>
        <a:xfrm>
          <a:off x="4159520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280B-8AF5-4B4F-83F2-479EE63CD2C9}">
      <dsp:nvSpPr>
        <dsp:cNvPr id="0" name=""/>
        <dsp:cNvSpPr/>
      </dsp:nvSpPr>
      <dsp:spPr>
        <a:xfrm>
          <a:off x="3202760" y="424675"/>
          <a:ext cx="1227222" cy="14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6"/>
              </a:lnTo>
              <a:lnTo>
                <a:pt x="1227222" y="70996"/>
              </a:lnTo>
              <a:lnTo>
                <a:pt x="1227222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D16E4-0AF3-4A65-83DA-EF28456EB24E}">
      <dsp:nvSpPr>
        <dsp:cNvPr id="0" name=""/>
        <dsp:cNvSpPr/>
      </dsp:nvSpPr>
      <dsp:spPr>
        <a:xfrm>
          <a:off x="3341371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AF2B5-D5F5-4E58-89A9-685FC57D0733}">
      <dsp:nvSpPr>
        <dsp:cNvPr id="0" name=""/>
        <dsp:cNvSpPr/>
      </dsp:nvSpPr>
      <dsp:spPr>
        <a:xfrm>
          <a:off x="3341371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911FF-6E7F-40C4-90C6-A44D8405BD89}">
      <dsp:nvSpPr>
        <dsp:cNvPr id="0" name=""/>
        <dsp:cNvSpPr/>
      </dsp:nvSpPr>
      <dsp:spPr>
        <a:xfrm>
          <a:off x="3341371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6D186-5D9C-42A6-8C6A-578B8D63FA74}">
      <dsp:nvSpPr>
        <dsp:cNvPr id="0" name=""/>
        <dsp:cNvSpPr/>
      </dsp:nvSpPr>
      <dsp:spPr>
        <a:xfrm>
          <a:off x="3341371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30FBA-EC35-47B1-B339-CD8451A91616}">
      <dsp:nvSpPr>
        <dsp:cNvPr id="0" name=""/>
        <dsp:cNvSpPr/>
      </dsp:nvSpPr>
      <dsp:spPr>
        <a:xfrm>
          <a:off x="3202760" y="424675"/>
          <a:ext cx="409074" cy="141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6"/>
              </a:lnTo>
              <a:lnTo>
                <a:pt x="409074" y="70996"/>
              </a:lnTo>
              <a:lnTo>
                <a:pt x="409074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A8667-D598-48E2-A257-9E0030267089}">
      <dsp:nvSpPr>
        <dsp:cNvPr id="0" name=""/>
        <dsp:cNvSpPr/>
      </dsp:nvSpPr>
      <dsp:spPr>
        <a:xfrm>
          <a:off x="2523223" y="904746"/>
          <a:ext cx="101423" cy="223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313"/>
              </a:lnTo>
              <a:lnTo>
                <a:pt x="101423" y="2231313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2FBD4-0A15-44C4-ADDB-A88044096F8F}">
      <dsp:nvSpPr>
        <dsp:cNvPr id="0" name=""/>
        <dsp:cNvSpPr/>
      </dsp:nvSpPr>
      <dsp:spPr>
        <a:xfrm>
          <a:off x="2523223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FE345-39D1-449F-BC4A-5AFAF012F25B}">
      <dsp:nvSpPr>
        <dsp:cNvPr id="0" name=""/>
        <dsp:cNvSpPr/>
      </dsp:nvSpPr>
      <dsp:spPr>
        <a:xfrm>
          <a:off x="2523223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80B5A-7179-48CD-9183-FA4DD37B272F}">
      <dsp:nvSpPr>
        <dsp:cNvPr id="0" name=""/>
        <dsp:cNvSpPr/>
      </dsp:nvSpPr>
      <dsp:spPr>
        <a:xfrm>
          <a:off x="2523223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3BFD4-011A-437F-9745-B3602C4EFB57}">
      <dsp:nvSpPr>
        <dsp:cNvPr id="0" name=""/>
        <dsp:cNvSpPr/>
      </dsp:nvSpPr>
      <dsp:spPr>
        <a:xfrm>
          <a:off x="2523223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1637B-C379-42F2-BA1D-B76C88E2334E}">
      <dsp:nvSpPr>
        <dsp:cNvPr id="0" name=""/>
        <dsp:cNvSpPr/>
      </dsp:nvSpPr>
      <dsp:spPr>
        <a:xfrm>
          <a:off x="2793685" y="424675"/>
          <a:ext cx="409074" cy="141992"/>
        </a:xfrm>
        <a:custGeom>
          <a:avLst/>
          <a:gdLst/>
          <a:ahLst/>
          <a:cxnLst/>
          <a:rect l="0" t="0" r="0" b="0"/>
          <a:pathLst>
            <a:path>
              <a:moveTo>
                <a:pt x="409074" y="0"/>
              </a:moveTo>
              <a:lnTo>
                <a:pt x="409074" y="70996"/>
              </a:lnTo>
              <a:lnTo>
                <a:pt x="0" y="70996"/>
              </a:lnTo>
              <a:lnTo>
                <a:pt x="0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5592B-FB28-4874-AF59-072C844D49D8}">
      <dsp:nvSpPr>
        <dsp:cNvPr id="0" name=""/>
        <dsp:cNvSpPr/>
      </dsp:nvSpPr>
      <dsp:spPr>
        <a:xfrm>
          <a:off x="1705075" y="904746"/>
          <a:ext cx="101423" cy="2711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1383"/>
              </a:lnTo>
              <a:lnTo>
                <a:pt x="101423" y="2711383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1D676-0165-428A-902F-245630E64D30}">
      <dsp:nvSpPr>
        <dsp:cNvPr id="0" name=""/>
        <dsp:cNvSpPr/>
      </dsp:nvSpPr>
      <dsp:spPr>
        <a:xfrm>
          <a:off x="1705075" y="904746"/>
          <a:ext cx="101423" cy="223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313"/>
              </a:lnTo>
              <a:lnTo>
                <a:pt x="101423" y="2231313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04E7A-2595-4622-81CD-59571A7316A0}">
      <dsp:nvSpPr>
        <dsp:cNvPr id="0" name=""/>
        <dsp:cNvSpPr/>
      </dsp:nvSpPr>
      <dsp:spPr>
        <a:xfrm>
          <a:off x="1705075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CD637-8988-4AB0-9DD9-49EADA7A9B21}">
      <dsp:nvSpPr>
        <dsp:cNvPr id="0" name=""/>
        <dsp:cNvSpPr/>
      </dsp:nvSpPr>
      <dsp:spPr>
        <a:xfrm>
          <a:off x="1705075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0F4E6-2E7E-4CC9-8228-360336D90A53}">
      <dsp:nvSpPr>
        <dsp:cNvPr id="0" name=""/>
        <dsp:cNvSpPr/>
      </dsp:nvSpPr>
      <dsp:spPr>
        <a:xfrm>
          <a:off x="1705075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E11-AB53-40CD-AE9B-1978D28D4BC7}">
      <dsp:nvSpPr>
        <dsp:cNvPr id="0" name=""/>
        <dsp:cNvSpPr/>
      </dsp:nvSpPr>
      <dsp:spPr>
        <a:xfrm>
          <a:off x="1705075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E27FC-E47A-415E-B65B-696CFF859B97}">
      <dsp:nvSpPr>
        <dsp:cNvPr id="0" name=""/>
        <dsp:cNvSpPr/>
      </dsp:nvSpPr>
      <dsp:spPr>
        <a:xfrm>
          <a:off x="1975537" y="424675"/>
          <a:ext cx="1227222" cy="141992"/>
        </a:xfrm>
        <a:custGeom>
          <a:avLst/>
          <a:gdLst/>
          <a:ahLst/>
          <a:cxnLst/>
          <a:rect l="0" t="0" r="0" b="0"/>
          <a:pathLst>
            <a:path>
              <a:moveTo>
                <a:pt x="1227222" y="0"/>
              </a:moveTo>
              <a:lnTo>
                <a:pt x="1227222" y="70996"/>
              </a:lnTo>
              <a:lnTo>
                <a:pt x="0" y="70996"/>
              </a:lnTo>
              <a:lnTo>
                <a:pt x="0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7E3B8-7531-470C-B1D7-BA53DA9F716A}">
      <dsp:nvSpPr>
        <dsp:cNvPr id="0" name=""/>
        <dsp:cNvSpPr/>
      </dsp:nvSpPr>
      <dsp:spPr>
        <a:xfrm>
          <a:off x="886927" y="904746"/>
          <a:ext cx="101423" cy="175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42"/>
              </a:lnTo>
              <a:lnTo>
                <a:pt x="101423" y="175124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BBEEA-648E-401E-A420-5FA5CEC3C1FB}">
      <dsp:nvSpPr>
        <dsp:cNvPr id="0" name=""/>
        <dsp:cNvSpPr/>
      </dsp:nvSpPr>
      <dsp:spPr>
        <a:xfrm>
          <a:off x="886927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C7992-5312-48FD-98C3-799EA1E021C1}">
      <dsp:nvSpPr>
        <dsp:cNvPr id="0" name=""/>
        <dsp:cNvSpPr/>
      </dsp:nvSpPr>
      <dsp:spPr>
        <a:xfrm>
          <a:off x="886927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584AD-C74D-4EF2-B323-2509A8573FFE}">
      <dsp:nvSpPr>
        <dsp:cNvPr id="0" name=""/>
        <dsp:cNvSpPr/>
      </dsp:nvSpPr>
      <dsp:spPr>
        <a:xfrm>
          <a:off x="886927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1597E-B231-43FD-A4CB-137EAD5F956D}">
      <dsp:nvSpPr>
        <dsp:cNvPr id="0" name=""/>
        <dsp:cNvSpPr/>
      </dsp:nvSpPr>
      <dsp:spPr>
        <a:xfrm>
          <a:off x="1157389" y="424675"/>
          <a:ext cx="2045370" cy="141992"/>
        </a:xfrm>
        <a:custGeom>
          <a:avLst/>
          <a:gdLst/>
          <a:ahLst/>
          <a:cxnLst/>
          <a:rect l="0" t="0" r="0" b="0"/>
          <a:pathLst>
            <a:path>
              <a:moveTo>
                <a:pt x="2045370" y="0"/>
              </a:moveTo>
              <a:lnTo>
                <a:pt x="2045370" y="70996"/>
              </a:lnTo>
              <a:lnTo>
                <a:pt x="0" y="70996"/>
              </a:lnTo>
              <a:lnTo>
                <a:pt x="0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867C4-B71F-4201-9A93-81903C3D079A}">
      <dsp:nvSpPr>
        <dsp:cNvPr id="0" name=""/>
        <dsp:cNvSpPr/>
      </dsp:nvSpPr>
      <dsp:spPr>
        <a:xfrm>
          <a:off x="68779" y="904746"/>
          <a:ext cx="101423" cy="127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172"/>
              </a:lnTo>
              <a:lnTo>
                <a:pt x="101423" y="1271172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3DF90-36AE-47B3-9323-A2C730B7F3DE}">
      <dsp:nvSpPr>
        <dsp:cNvPr id="0" name=""/>
        <dsp:cNvSpPr/>
      </dsp:nvSpPr>
      <dsp:spPr>
        <a:xfrm>
          <a:off x="68779" y="904746"/>
          <a:ext cx="101423" cy="791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101"/>
              </a:lnTo>
              <a:lnTo>
                <a:pt x="101423" y="79110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062E3-C341-4E33-B48F-DAA3B916E89D}">
      <dsp:nvSpPr>
        <dsp:cNvPr id="0" name=""/>
        <dsp:cNvSpPr/>
      </dsp:nvSpPr>
      <dsp:spPr>
        <a:xfrm>
          <a:off x="68779" y="904746"/>
          <a:ext cx="101423" cy="31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31"/>
              </a:lnTo>
              <a:lnTo>
                <a:pt x="101423" y="31103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886ED-15A3-4E75-86B9-BC33C4D9C590}">
      <dsp:nvSpPr>
        <dsp:cNvPr id="0" name=""/>
        <dsp:cNvSpPr/>
      </dsp:nvSpPr>
      <dsp:spPr>
        <a:xfrm>
          <a:off x="339241" y="424675"/>
          <a:ext cx="2863518" cy="141992"/>
        </a:xfrm>
        <a:custGeom>
          <a:avLst/>
          <a:gdLst/>
          <a:ahLst/>
          <a:cxnLst/>
          <a:rect l="0" t="0" r="0" b="0"/>
          <a:pathLst>
            <a:path>
              <a:moveTo>
                <a:pt x="2863518" y="0"/>
              </a:moveTo>
              <a:lnTo>
                <a:pt x="2863518" y="70996"/>
              </a:lnTo>
              <a:lnTo>
                <a:pt x="0" y="70996"/>
              </a:lnTo>
              <a:lnTo>
                <a:pt x="0" y="1419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E449E-4B4B-4D6A-AD73-62445A1EA603}">
      <dsp:nvSpPr>
        <dsp:cNvPr id="0" name=""/>
        <dsp:cNvSpPr/>
      </dsp:nvSpPr>
      <dsp:spPr>
        <a:xfrm>
          <a:off x="2864682" y="8659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SenecaSync Project</a:t>
          </a:r>
          <a:endParaRPr lang="en-CA" sz="600" kern="1200"/>
        </a:p>
      </dsp:txBody>
      <dsp:txXfrm>
        <a:off x="2864682" y="86598"/>
        <a:ext cx="676155" cy="338077"/>
      </dsp:txXfrm>
    </dsp:sp>
    <dsp:sp modelId="{99AE5962-C87D-427E-81EE-2D30F8621945}">
      <dsp:nvSpPr>
        <dsp:cNvPr id="0" name=""/>
        <dsp:cNvSpPr/>
      </dsp:nvSpPr>
      <dsp:spPr>
        <a:xfrm>
          <a:off x="1163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Project Initiation</a:t>
          </a:r>
          <a:r>
            <a:rPr lang="en-CA" sz="600" b="0" i="0" kern="1200"/>
            <a:t> </a:t>
          </a:r>
          <a:endParaRPr lang="en-CA" sz="600" kern="1200"/>
        </a:p>
      </dsp:txBody>
      <dsp:txXfrm>
        <a:off x="1163" y="566668"/>
        <a:ext cx="676155" cy="338077"/>
      </dsp:txXfrm>
    </dsp:sp>
    <dsp:sp modelId="{93246812-B48C-4DAC-9631-52FE4DC194A7}">
      <dsp:nvSpPr>
        <dsp:cNvPr id="0" name=""/>
        <dsp:cNvSpPr/>
      </dsp:nvSpPr>
      <dsp:spPr>
        <a:xfrm>
          <a:off x="170202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Project charter creation</a:t>
          </a:r>
          <a:endParaRPr lang="en-CA" sz="600" kern="1200"/>
        </a:p>
      </dsp:txBody>
      <dsp:txXfrm>
        <a:off x="170202" y="1046739"/>
        <a:ext cx="676155" cy="338077"/>
      </dsp:txXfrm>
    </dsp:sp>
    <dsp:sp modelId="{DD9503F9-5609-460C-80A3-2D12848D1FB6}">
      <dsp:nvSpPr>
        <dsp:cNvPr id="0" name=""/>
        <dsp:cNvSpPr/>
      </dsp:nvSpPr>
      <dsp:spPr>
        <a:xfrm>
          <a:off x="170202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Team assembly</a:t>
          </a:r>
          <a:endParaRPr lang="en-CA" sz="600" kern="1200"/>
        </a:p>
      </dsp:txBody>
      <dsp:txXfrm>
        <a:off x="170202" y="1526809"/>
        <a:ext cx="676155" cy="338077"/>
      </dsp:txXfrm>
    </dsp:sp>
    <dsp:sp modelId="{2EEF612A-898A-4DF9-85D7-206A7BC4CBE9}">
      <dsp:nvSpPr>
        <dsp:cNvPr id="0" name=""/>
        <dsp:cNvSpPr/>
      </dsp:nvSpPr>
      <dsp:spPr>
        <a:xfrm>
          <a:off x="170202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Initial stakeholder meeting</a:t>
          </a:r>
          <a:endParaRPr lang="en-CA" sz="600" kern="1200"/>
        </a:p>
      </dsp:txBody>
      <dsp:txXfrm>
        <a:off x="170202" y="2006879"/>
        <a:ext cx="676155" cy="338077"/>
      </dsp:txXfrm>
    </dsp:sp>
    <dsp:sp modelId="{9D221693-BB38-4C2F-A90F-A5448D9DC505}">
      <dsp:nvSpPr>
        <dsp:cNvPr id="0" name=""/>
        <dsp:cNvSpPr/>
      </dsp:nvSpPr>
      <dsp:spPr>
        <a:xfrm>
          <a:off x="819311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Requirement Gathering</a:t>
          </a:r>
          <a:r>
            <a:rPr lang="en-CA" sz="600" b="0" i="0" kern="1200"/>
            <a:t> </a:t>
          </a:r>
          <a:endParaRPr lang="en-CA" sz="600" kern="1200"/>
        </a:p>
      </dsp:txBody>
      <dsp:txXfrm>
        <a:off x="819311" y="566668"/>
        <a:ext cx="676155" cy="338077"/>
      </dsp:txXfrm>
    </dsp:sp>
    <dsp:sp modelId="{D1313E5D-8E5A-4559-BB07-A2503AAA2BA0}">
      <dsp:nvSpPr>
        <dsp:cNvPr id="0" name=""/>
        <dsp:cNvSpPr/>
      </dsp:nvSpPr>
      <dsp:spPr>
        <a:xfrm>
          <a:off x="988350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Conduct student surveys</a:t>
          </a:r>
          <a:endParaRPr lang="en-CA" sz="600" kern="1200"/>
        </a:p>
      </dsp:txBody>
      <dsp:txXfrm>
        <a:off x="988350" y="1046739"/>
        <a:ext cx="676155" cy="338077"/>
      </dsp:txXfrm>
    </dsp:sp>
    <dsp:sp modelId="{1DB3D252-62BF-4138-AEE0-C032B01579C7}">
      <dsp:nvSpPr>
        <dsp:cNvPr id="0" name=""/>
        <dsp:cNvSpPr/>
      </dsp:nvSpPr>
      <dsp:spPr>
        <a:xfrm>
          <a:off x="988350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Meet with faculty for input</a:t>
          </a:r>
          <a:endParaRPr lang="en-CA" sz="600" kern="1200"/>
        </a:p>
      </dsp:txBody>
      <dsp:txXfrm>
        <a:off x="988350" y="1526809"/>
        <a:ext cx="676155" cy="338077"/>
      </dsp:txXfrm>
    </dsp:sp>
    <dsp:sp modelId="{8A7C6F32-DE8F-403A-8094-D8B3E8BB511C}">
      <dsp:nvSpPr>
        <dsp:cNvPr id="0" name=""/>
        <dsp:cNvSpPr/>
      </dsp:nvSpPr>
      <dsp:spPr>
        <a:xfrm>
          <a:off x="988350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Technical requirements from IT department</a:t>
          </a:r>
          <a:endParaRPr lang="en-CA" sz="600" kern="1200"/>
        </a:p>
      </dsp:txBody>
      <dsp:txXfrm>
        <a:off x="988350" y="2006879"/>
        <a:ext cx="676155" cy="338077"/>
      </dsp:txXfrm>
    </dsp:sp>
    <dsp:sp modelId="{931928F0-BD8C-4686-9A91-43A8F2747867}">
      <dsp:nvSpPr>
        <dsp:cNvPr id="0" name=""/>
        <dsp:cNvSpPr/>
      </dsp:nvSpPr>
      <dsp:spPr>
        <a:xfrm>
          <a:off x="988350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Collate and finalize requirements document</a:t>
          </a:r>
          <a:endParaRPr lang="en-CA" sz="600" kern="1200"/>
        </a:p>
      </dsp:txBody>
      <dsp:txXfrm>
        <a:off x="988350" y="2486950"/>
        <a:ext cx="676155" cy="338077"/>
      </dsp:txXfrm>
    </dsp:sp>
    <dsp:sp modelId="{60D56299-1CE6-4503-987E-723C2097907B}">
      <dsp:nvSpPr>
        <dsp:cNvPr id="0" name=""/>
        <dsp:cNvSpPr/>
      </dsp:nvSpPr>
      <dsp:spPr>
        <a:xfrm>
          <a:off x="1637460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Design</a:t>
          </a:r>
          <a:endParaRPr lang="en-CA" sz="600" kern="1200"/>
        </a:p>
      </dsp:txBody>
      <dsp:txXfrm>
        <a:off x="1637460" y="566668"/>
        <a:ext cx="676155" cy="338077"/>
      </dsp:txXfrm>
    </dsp:sp>
    <dsp:sp modelId="{40CA363E-0599-47B4-86E8-4DEA6FE1B3EC}">
      <dsp:nvSpPr>
        <dsp:cNvPr id="0" name=""/>
        <dsp:cNvSpPr/>
      </dsp:nvSpPr>
      <dsp:spPr>
        <a:xfrm>
          <a:off x="1806498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UX/UI design</a:t>
          </a:r>
          <a:endParaRPr lang="en-CA" sz="600" kern="1200"/>
        </a:p>
      </dsp:txBody>
      <dsp:txXfrm>
        <a:off x="1806498" y="1046739"/>
        <a:ext cx="676155" cy="338077"/>
      </dsp:txXfrm>
    </dsp:sp>
    <dsp:sp modelId="{BA3B5943-26E8-4BC3-ACDA-6993E010569C}">
      <dsp:nvSpPr>
        <dsp:cNvPr id="0" name=""/>
        <dsp:cNvSpPr/>
      </dsp:nvSpPr>
      <dsp:spPr>
        <a:xfrm>
          <a:off x="1806498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Initial mockups</a:t>
          </a:r>
          <a:endParaRPr lang="en-CA" sz="600" kern="1200"/>
        </a:p>
      </dsp:txBody>
      <dsp:txXfrm>
        <a:off x="1806498" y="1526809"/>
        <a:ext cx="676155" cy="338077"/>
      </dsp:txXfrm>
    </dsp:sp>
    <dsp:sp modelId="{C6DC95C9-7795-4530-82E7-DCED721AE865}">
      <dsp:nvSpPr>
        <dsp:cNvPr id="0" name=""/>
        <dsp:cNvSpPr/>
      </dsp:nvSpPr>
      <dsp:spPr>
        <a:xfrm>
          <a:off x="1806498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User feedback sessions</a:t>
          </a:r>
          <a:endParaRPr lang="en-CA" sz="600" kern="1200"/>
        </a:p>
      </dsp:txBody>
      <dsp:txXfrm>
        <a:off x="1806498" y="2006879"/>
        <a:ext cx="676155" cy="338077"/>
      </dsp:txXfrm>
    </dsp:sp>
    <dsp:sp modelId="{CB3FC3AD-F07E-49FF-BA7A-90A4A216B1C2}">
      <dsp:nvSpPr>
        <dsp:cNvPr id="0" name=""/>
        <dsp:cNvSpPr/>
      </dsp:nvSpPr>
      <dsp:spPr>
        <a:xfrm>
          <a:off x="1806498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Finalize designs</a:t>
          </a:r>
          <a:endParaRPr lang="en-CA" sz="600" kern="1200"/>
        </a:p>
      </dsp:txBody>
      <dsp:txXfrm>
        <a:off x="1806498" y="2486950"/>
        <a:ext cx="676155" cy="338077"/>
      </dsp:txXfrm>
    </dsp:sp>
    <dsp:sp modelId="{5FB96058-5F66-4877-BB25-B9EA2002F3DD}">
      <dsp:nvSpPr>
        <dsp:cNvPr id="0" name=""/>
        <dsp:cNvSpPr/>
      </dsp:nvSpPr>
      <dsp:spPr>
        <a:xfrm>
          <a:off x="1806498" y="296702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System architecture design</a:t>
          </a:r>
        </a:p>
      </dsp:txBody>
      <dsp:txXfrm>
        <a:off x="1806498" y="2967020"/>
        <a:ext cx="676155" cy="338077"/>
      </dsp:txXfrm>
    </dsp:sp>
    <dsp:sp modelId="{A7533257-0CF4-4CE0-BBE3-E73023BCB285}">
      <dsp:nvSpPr>
        <dsp:cNvPr id="0" name=""/>
        <dsp:cNvSpPr/>
      </dsp:nvSpPr>
      <dsp:spPr>
        <a:xfrm>
          <a:off x="1806498" y="3447091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Database design</a:t>
          </a:r>
        </a:p>
      </dsp:txBody>
      <dsp:txXfrm>
        <a:off x="1806498" y="3447091"/>
        <a:ext cx="676155" cy="338077"/>
      </dsp:txXfrm>
    </dsp:sp>
    <dsp:sp modelId="{4C6688F7-BB53-49EE-8EEF-AA9CEC07DBF0}">
      <dsp:nvSpPr>
        <dsp:cNvPr id="0" name=""/>
        <dsp:cNvSpPr/>
      </dsp:nvSpPr>
      <dsp:spPr>
        <a:xfrm>
          <a:off x="2455608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Development</a:t>
          </a:r>
          <a:endParaRPr lang="en-CA" sz="600" kern="1200"/>
        </a:p>
      </dsp:txBody>
      <dsp:txXfrm>
        <a:off x="2455608" y="566668"/>
        <a:ext cx="676155" cy="338077"/>
      </dsp:txXfrm>
    </dsp:sp>
    <dsp:sp modelId="{EC4D68EA-6A3D-4960-A71F-ECB1A0433913}">
      <dsp:nvSpPr>
        <dsp:cNvPr id="0" name=""/>
        <dsp:cNvSpPr/>
      </dsp:nvSpPr>
      <dsp:spPr>
        <a:xfrm>
          <a:off x="2624647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Set up development environment</a:t>
          </a:r>
          <a:endParaRPr lang="en-CA" sz="600" kern="1200"/>
        </a:p>
      </dsp:txBody>
      <dsp:txXfrm>
        <a:off x="2624647" y="1046739"/>
        <a:ext cx="676155" cy="338077"/>
      </dsp:txXfrm>
    </dsp:sp>
    <dsp:sp modelId="{0225C827-34AE-4F1C-8777-38163D4C4224}">
      <dsp:nvSpPr>
        <dsp:cNvPr id="0" name=""/>
        <dsp:cNvSpPr/>
      </dsp:nvSpPr>
      <dsp:spPr>
        <a:xfrm>
          <a:off x="2624647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Front-end development</a:t>
          </a:r>
          <a:endParaRPr lang="en-CA" sz="600" kern="1200"/>
        </a:p>
      </dsp:txBody>
      <dsp:txXfrm>
        <a:off x="2624647" y="1526809"/>
        <a:ext cx="676155" cy="338077"/>
      </dsp:txXfrm>
    </dsp:sp>
    <dsp:sp modelId="{5997A3A6-03A1-4B50-9756-0A2B40B5519A}">
      <dsp:nvSpPr>
        <dsp:cNvPr id="0" name=""/>
        <dsp:cNvSpPr/>
      </dsp:nvSpPr>
      <dsp:spPr>
        <a:xfrm>
          <a:off x="2624647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Back-end development</a:t>
          </a:r>
          <a:endParaRPr lang="en-CA" sz="600" kern="1200"/>
        </a:p>
      </dsp:txBody>
      <dsp:txXfrm>
        <a:off x="2624647" y="2006879"/>
        <a:ext cx="676155" cy="338077"/>
      </dsp:txXfrm>
    </dsp:sp>
    <dsp:sp modelId="{3C6DAE2F-CD29-431A-B92C-4AE1E4015C1C}">
      <dsp:nvSpPr>
        <dsp:cNvPr id="0" name=""/>
        <dsp:cNvSpPr/>
      </dsp:nvSpPr>
      <dsp:spPr>
        <a:xfrm>
          <a:off x="2624647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Integration with Blackboard Ultra</a:t>
          </a:r>
          <a:endParaRPr lang="en-CA" sz="600" kern="1200"/>
        </a:p>
      </dsp:txBody>
      <dsp:txXfrm>
        <a:off x="2624647" y="2486950"/>
        <a:ext cx="676155" cy="338077"/>
      </dsp:txXfrm>
    </dsp:sp>
    <dsp:sp modelId="{AAE088C1-5274-4A77-872D-5F81C8C50A4C}">
      <dsp:nvSpPr>
        <dsp:cNvPr id="0" name=""/>
        <dsp:cNvSpPr/>
      </dsp:nvSpPr>
      <dsp:spPr>
        <a:xfrm>
          <a:off x="2624647" y="296702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Initial testing and debugging</a:t>
          </a:r>
          <a:endParaRPr lang="en-CA" sz="600" kern="1200"/>
        </a:p>
      </dsp:txBody>
      <dsp:txXfrm>
        <a:off x="2624647" y="2967020"/>
        <a:ext cx="676155" cy="338077"/>
      </dsp:txXfrm>
    </dsp:sp>
    <dsp:sp modelId="{F78399EE-EBC9-4BAC-8158-397ABD4684DC}">
      <dsp:nvSpPr>
        <dsp:cNvPr id="0" name=""/>
        <dsp:cNvSpPr/>
      </dsp:nvSpPr>
      <dsp:spPr>
        <a:xfrm>
          <a:off x="3273756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Testing</a:t>
          </a:r>
          <a:endParaRPr lang="en-CA" sz="600" kern="1200"/>
        </a:p>
      </dsp:txBody>
      <dsp:txXfrm>
        <a:off x="3273756" y="566668"/>
        <a:ext cx="676155" cy="338077"/>
      </dsp:txXfrm>
    </dsp:sp>
    <dsp:sp modelId="{DCE66CEA-A9CD-4F82-BAC9-39115839394A}">
      <dsp:nvSpPr>
        <dsp:cNvPr id="0" name=""/>
        <dsp:cNvSpPr/>
      </dsp:nvSpPr>
      <dsp:spPr>
        <a:xfrm>
          <a:off x="3442795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Unit testing</a:t>
          </a:r>
          <a:endParaRPr lang="en-CA" sz="600" kern="1200"/>
        </a:p>
      </dsp:txBody>
      <dsp:txXfrm>
        <a:off x="3442795" y="1046739"/>
        <a:ext cx="676155" cy="338077"/>
      </dsp:txXfrm>
    </dsp:sp>
    <dsp:sp modelId="{0D7A24EB-0297-44D9-A883-0BD412FB6BB5}">
      <dsp:nvSpPr>
        <dsp:cNvPr id="0" name=""/>
        <dsp:cNvSpPr/>
      </dsp:nvSpPr>
      <dsp:spPr>
        <a:xfrm>
          <a:off x="3442795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Integration testing</a:t>
          </a:r>
          <a:endParaRPr lang="en-CA" sz="600" kern="1200"/>
        </a:p>
      </dsp:txBody>
      <dsp:txXfrm>
        <a:off x="3442795" y="1526809"/>
        <a:ext cx="676155" cy="338077"/>
      </dsp:txXfrm>
    </dsp:sp>
    <dsp:sp modelId="{258E31E7-A612-421F-87F9-48CFB1B7A264}">
      <dsp:nvSpPr>
        <dsp:cNvPr id="0" name=""/>
        <dsp:cNvSpPr/>
      </dsp:nvSpPr>
      <dsp:spPr>
        <a:xfrm>
          <a:off x="3442795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User acceptance testing (UAT)</a:t>
          </a:r>
          <a:endParaRPr lang="en-CA" sz="600" kern="1200"/>
        </a:p>
      </dsp:txBody>
      <dsp:txXfrm>
        <a:off x="3442795" y="2006879"/>
        <a:ext cx="676155" cy="338077"/>
      </dsp:txXfrm>
    </dsp:sp>
    <dsp:sp modelId="{331F6244-3C11-4E5D-9748-D07A6B28765E}">
      <dsp:nvSpPr>
        <dsp:cNvPr id="0" name=""/>
        <dsp:cNvSpPr/>
      </dsp:nvSpPr>
      <dsp:spPr>
        <a:xfrm>
          <a:off x="3442795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Bug fixing and retesting</a:t>
          </a:r>
          <a:endParaRPr lang="en-CA" sz="600" kern="1200"/>
        </a:p>
      </dsp:txBody>
      <dsp:txXfrm>
        <a:off x="3442795" y="2486950"/>
        <a:ext cx="676155" cy="338077"/>
      </dsp:txXfrm>
    </dsp:sp>
    <dsp:sp modelId="{E592C921-F0A6-48BC-BFB2-2847270E5F3D}">
      <dsp:nvSpPr>
        <dsp:cNvPr id="0" name=""/>
        <dsp:cNvSpPr/>
      </dsp:nvSpPr>
      <dsp:spPr>
        <a:xfrm>
          <a:off x="4091904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Deployment</a:t>
          </a:r>
          <a:endParaRPr lang="en-CA" sz="600" kern="1200"/>
        </a:p>
      </dsp:txBody>
      <dsp:txXfrm>
        <a:off x="4091904" y="566668"/>
        <a:ext cx="676155" cy="338077"/>
      </dsp:txXfrm>
    </dsp:sp>
    <dsp:sp modelId="{CF70E81D-1DEE-4C10-87B9-69AB322E7D38}">
      <dsp:nvSpPr>
        <dsp:cNvPr id="0" name=""/>
        <dsp:cNvSpPr/>
      </dsp:nvSpPr>
      <dsp:spPr>
        <a:xfrm>
          <a:off x="4260943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Prepare deployment environment</a:t>
          </a:r>
          <a:endParaRPr lang="en-CA" sz="600" kern="1200"/>
        </a:p>
      </dsp:txBody>
      <dsp:txXfrm>
        <a:off x="4260943" y="1046739"/>
        <a:ext cx="676155" cy="338077"/>
      </dsp:txXfrm>
    </dsp:sp>
    <dsp:sp modelId="{391CE121-80E1-48FD-9605-4D9F366C0F55}">
      <dsp:nvSpPr>
        <dsp:cNvPr id="0" name=""/>
        <dsp:cNvSpPr/>
      </dsp:nvSpPr>
      <dsp:spPr>
        <a:xfrm>
          <a:off x="4260943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App deployment</a:t>
          </a:r>
          <a:endParaRPr lang="en-CA" sz="600" kern="1200"/>
        </a:p>
      </dsp:txBody>
      <dsp:txXfrm>
        <a:off x="4260943" y="1526809"/>
        <a:ext cx="676155" cy="338077"/>
      </dsp:txXfrm>
    </dsp:sp>
    <dsp:sp modelId="{F855A5D5-3C4A-4545-AA99-726532ABF295}">
      <dsp:nvSpPr>
        <dsp:cNvPr id="0" name=""/>
        <dsp:cNvSpPr/>
      </dsp:nvSpPr>
      <dsp:spPr>
        <a:xfrm>
          <a:off x="4260943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User training sessions</a:t>
          </a:r>
          <a:endParaRPr lang="en-CA" sz="600" kern="1200"/>
        </a:p>
      </dsp:txBody>
      <dsp:txXfrm>
        <a:off x="4260943" y="2006879"/>
        <a:ext cx="676155" cy="338077"/>
      </dsp:txXfrm>
    </dsp:sp>
    <dsp:sp modelId="{432C000A-29EC-4315-84EE-F66BBCC1FEE7}">
      <dsp:nvSpPr>
        <dsp:cNvPr id="0" name=""/>
        <dsp:cNvSpPr/>
      </dsp:nvSpPr>
      <dsp:spPr>
        <a:xfrm>
          <a:off x="4260943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Go-live</a:t>
          </a:r>
          <a:endParaRPr lang="en-CA" sz="600" kern="1200"/>
        </a:p>
      </dsp:txBody>
      <dsp:txXfrm>
        <a:off x="4260943" y="2486950"/>
        <a:ext cx="676155" cy="338077"/>
      </dsp:txXfrm>
    </dsp:sp>
    <dsp:sp modelId="{C5E7A098-A4D7-4FEA-A359-962769306507}">
      <dsp:nvSpPr>
        <dsp:cNvPr id="0" name=""/>
        <dsp:cNvSpPr/>
      </dsp:nvSpPr>
      <dsp:spPr>
        <a:xfrm>
          <a:off x="4910052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Marketing &amp; Outreach</a:t>
          </a:r>
          <a:r>
            <a:rPr lang="en-CA" sz="600" b="0" i="0" kern="1200"/>
            <a:t> </a:t>
          </a:r>
          <a:endParaRPr lang="en-CA" sz="600" kern="1200"/>
        </a:p>
      </dsp:txBody>
      <dsp:txXfrm>
        <a:off x="4910052" y="566668"/>
        <a:ext cx="676155" cy="338077"/>
      </dsp:txXfrm>
    </dsp:sp>
    <dsp:sp modelId="{11092014-3D27-4F7A-B230-F2E92BCDB254}">
      <dsp:nvSpPr>
        <dsp:cNvPr id="0" name=""/>
        <dsp:cNvSpPr/>
      </dsp:nvSpPr>
      <dsp:spPr>
        <a:xfrm>
          <a:off x="5079091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Develop marketing strategy</a:t>
          </a:r>
          <a:endParaRPr lang="en-CA" sz="600" kern="1200"/>
        </a:p>
      </dsp:txBody>
      <dsp:txXfrm>
        <a:off x="5079091" y="1046739"/>
        <a:ext cx="676155" cy="338077"/>
      </dsp:txXfrm>
    </dsp:sp>
    <dsp:sp modelId="{B5184594-3F00-4BB7-AF53-89513B5BF43D}">
      <dsp:nvSpPr>
        <dsp:cNvPr id="0" name=""/>
        <dsp:cNvSpPr/>
      </dsp:nvSpPr>
      <dsp:spPr>
        <a:xfrm>
          <a:off x="5079091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Create promotional materials</a:t>
          </a:r>
          <a:endParaRPr lang="en-CA" sz="600" kern="1200"/>
        </a:p>
      </dsp:txBody>
      <dsp:txXfrm>
        <a:off x="5079091" y="1526809"/>
        <a:ext cx="676155" cy="338077"/>
      </dsp:txXfrm>
    </dsp:sp>
    <dsp:sp modelId="{6652A08F-80FB-4ACF-B815-60AF8116A1AC}">
      <dsp:nvSpPr>
        <dsp:cNvPr id="0" name=""/>
        <dsp:cNvSpPr/>
      </dsp:nvSpPr>
      <dsp:spPr>
        <a:xfrm>
          <a:off x="5079091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Launch event or promotion</a:t>
          </a:r>
          <a:endParaRPr lang="en-CA" sz="600" kern="1200"/>
        </a:p>
      </dsp:txBody>
      <dsp:txXfrm>
        <a:off x="5079091" y="2006879"/>
        <a:ext cx="676155" cy="338077"/>
      </dsp:txXfrm>
    </dsp:sp>
    <dsp:sp modelId="{B20AA6BD-81DA-452C-80E9-B6C1D92808D7}">
      <dsp:nvSpPr>
        <dsp:cNvPr id="0" name=""/>
        <dsp:cNvSpPr/>
      </dsp:nvSpPr>
      <dsp:spPr>
        <a:xfrm>
          <a:off x="5079091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Gather initial user feedback post-launch</a:t>
          </a:r>
          <a:endParaRPr lang="en-CA" sz="600" kern="1200"/>
        </a:p>
      </dsp:txBody>
      <dsp:txXfrm>
        <a:off x="5079091" y="2486950"/>
        <a:ext cx="676155" cy="338077"/>
      </dsp:txXfrm>
    </dsp:sp>
    <dsp:sp modelId="{E9985C7F-1A2B-4EFE-A528-BA5A6D8A0037}">
      <dsp:nvSpPr>
        <dsp:cNvPr id="0" name=""/>
        <dsp:cNvSpPr/>
      </dsp:nvSpPr>
      <dsp:spPr>
        <a:xfrm>
          <a:off x="5728200" y="566668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1" i="0" kern="1200"/>
            <a:t>Maintenance &amp; Support</a:t>
          </a:r>
          <a:r>
            <a:rPr lang="en-CA" sz="600" b="0" i="0" kern="1200"/>
            <a:t> </a:t>
          </a:r>
          <a:endParaRPr lang="en-CA" sz="600" kern="1200"/>
        </a:p>
      </dsp:txBody>
      <dsp:txXfrm>
        <a:off x="5728200" y="566668"/>
        <a:ext cx="676155" cy="338077"/>
      </dsp:txXfrm>
    </dsp:sp>
    <dsp:sp modelId="{D30F184F-EC63-4E81-8846-994304E63959}">
      <dsp:nvSpPr>
        <dsp:cNvPr id="0" name=""/>
        <dsp:cNvSpPr/>
      </dsp:nvSpPr>
      <dsp:spPr>
        <a:xfrm>
          <a:off x="5897239" y="104673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Monitor app performance</a:t>
          </a:r>
          <a:endParaRPr lang="en-CA" sz="600" kern="1200"/>
        </a:p>
      </dsp:txBody>
      <dsp:txXfrm>
        <a:off x="5897239" y="1046739"/>
        <a:ext cx="676155" cy="338077"/>
      </dsp:txXfrm>
    </dsp:sp>
    <dsp:sp modelId="{65926B96-C32D-4061-AAD5-1F77F558C220}">
      <dsp:nvSpPr>
        <dsp:cNvPr id="0" name=""/>
        <dsp:cNvSpPr/>
      </dsp:nvSpPr>
      <dsp:spPr>
        <a:xfrm>
          <a:off x="5897239" y="152680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Address any reported issues</a:t>
          </a:r>
          <a:endParaRPr lang="en-CA" sz="600" kern="1200"/>
        </a:p>
      </dsp:txBody>
      <dsp:txXfrm>
        <a:off x="5897239" y="1526809"/>
        <a:ext cx="676155" cy="338077"/>
      </dsp:txXfrm>
    </dsp:sp>
    <dsp:sp modelId="{21B38A61-1321-4B52-B28E-5C3821AD7349}">
      <dsp:nvSpPr>
        <dsp:cNvPr id="0" name=""/>
        <dsp:cNvSpPr/>
      </dsp:nvSpPr>
      <dsp:spPr>
        <a:xfrm>
          <a:off x="5897239" y="2006879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Regular updates based on user feedback</a:t>
          </a:r>
          <a:endParaRPr lang="en-CA" sz="600" kern="1200"/>
        </a:p>
      </dsp:txBody>
      <dsp:txXfrm>
        <a:off x="5897239" y="2006879"/>
        <a:ext cx="676155" cy="338077"/>
      </dsp:txXfrm>
    </dsp:sp>
    <dsp:sp modelId="{7E47053D-118B-4F8D-912C-3C66C3DBA8D4}">
      <dsp:nvSpPr>
        <dsp:cNvPr id="0" name=""/>
        <dsp:cNvSpPr/>
      </dsp:nvSpPr>
      <dsp:spPr>
        <a:xfrm>
          <a:off x="5897239" y="2486950"/>
          <a:ext cx="676155" cy="338077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" b="0" i="0" kern="1200"/>
            <a:t>Continuous improvement</a:t>
          </a:r>
          <a:endParaRPr lang="en-CA" sz="600" kern="1200"/>
        </a:p>
      </dsp:txBody>
      <dsp:txXfrm>
        <a:off x="5897239" y="2486950"/>
        <a:ext cx="676155" cy="3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52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16f4a803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16f4a803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5ada61ad2e_0_4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5ada61ad2e_0_4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6925193" y="-1707780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1640952" y="-1604719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6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376952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b="0" dirty="0" err="1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SenecaSync</a:t>
            </a:r>
            <a:r>
              <a:rPr lang="en-CA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Project:</a:t>
            </a:r>
            <a:br>
              <a:rPr lang="en" dirty="0"/>
            </a:br>
            <a:r>
              <a:rPr lang="en-US" sz="36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Enhancing Digital Academia at Seneca College</a:t>
            </a:r>
            <a:endParaRPr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2974290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Final Project Report Overview.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961594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064;p27">
            <a:extLst>
              <a:ext uri="{FF2B5EF4-FFF2-40B4-BE49-F238E27FC236}">
                <a16:creationId xmlns:a16="http://schemas.microsoft.com/office/drawing/2014/main" id="{73E96FD4-7D5C-9C80-8F37-A48C62B1DE98}"/>
              </a:ext>
            </a:extLst>
          </p:cNvPr>
          <p:cNvSpPr txBox="1">
            <a:spLocks/>
          </p:cNvSpPr>
          <p:nvPr/>
        </p:nvSpPr>
        <p:spPr>
          <a:xfrm>
            <a:off x="2121092" y="3380575"/>
            <a:ext cx="4892400" cy="136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400" dirty="0">
                <a:latin typeface="Bahnschrift Light Condensed" panose="020B0502040204020203" pitchFamily="34" charset="0"/>
              </a:rPr>
              <a:t>Presented by Mohsen Sabet ,Project Manager</a:t>
            </a:r>
          </a:p>
          <a:p>
            <a:pPr marL="0" indent="0"/>
            <a:r>
              <a:rPr lang="en-US" sz="1400" dirty="0">
                <a:latin typeface="Bahnschrift Light Condensed" panose="020B0502040204020203" pitchFamily="34" charset="0"/>
              </a:rPr>
              <a:t>IT Project Management Fundamentals</a:t>
            </a:r>
          </a:p>
          <a:p>
            <a:pPr marL="0" indent="0"/>
            <a:endParaRPr lang="en-CA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83;p43">
            <a:extLst>
              <a:ext uri="{FF2B5EF4-FFF2-40B4-BE49-F238E27FC236}">
                <a16:creationId xmlns:a16="http://schemas.microsoft.com/office/drawing/2014/main" id="{599B622D-20D2-CF36-9290-B37075CD1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2087563"/>
            <a:ext cx="7704138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2701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648275" y="16293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Project Objectives 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6100" y="163795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Project Scope and Deliverables</a:t>
            </a:r>
            <a:endParaRPr lang="en-CA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664100" y="2765086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Major Project Activities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6100" y="2765086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Project Assessment </a:t>
            </a:r>
            <a:endParaRPr dirty="0"/>
          </a:p>
        </p:txBody>
      </p:sp>
      <p:sp>
        <p:nvSpPr>
          <p:cNvPr id="1130" name="Google Shape;1130;p29"/>
          <p:cNvSpPr txBox="1">
            <a:spLocks noGrp="1"/>
          </p:cNvSpPr>
          <p:nvPr>
            <p:ph type="subTitle" idx="5"/>
          </p:nvPr>
        </p:nvSpPr>
        <p:spPr>
          <a:xfrm>
            <a:off x="1648275" y="390727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Summary of Risks and Mitigation </a:t>
            </a:r>
            <a:endParaRPr dirty="0"/>
          </a:p>
        </p:txBody>
      </p:sp>
      <p:sp>
        <p:nvSpPr>
          <p:cNvPr id="1131" name="Google Shape;1131;p29"/>
          <p:cNvSpPr txBox="1">
            <a:spLocks noGrp="1"/>
          </p:cNvSpPr>
          <p:nvPr>
            <p:ph type="subTitle" idx="6"/>
          </p:nvPr>
        </p:nvSpPr>
        <p:spPr>
          <a:xfrm>
            <a:off x="5516100" y="390727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Lessons Learned 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" dirty="0"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OBJECTIVES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2443542" y="2309229"/>
            <a:ext cx="3054091" cy="603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/>
              <a:t>Enhance Student Academic Experience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76B06A-17AB-D085-658C-E89695343736}"/>
              </a:ext>
            </a:extLst>
          </p:cNvPr>
          <p:cNvGrpSpPr/>
          <p:nvPr/>
        </p:nvGrpSpPr>
        <p:grpSpPr>
          <a:xfrm>
            <a:off x="1802142" y="2255197"/>
            <a:ext cx="3846015" cy="641400"/>
            <a:chOff x="2079232" y="2255197"/>
            <a:chExt cx="3846015" cy="641400"/>
          </a:xfrm>
        </p:grpSpPr>
        <p:sp>
          <p:nvSpPr>
            <p:cNvPr id="28" name="Google Shape;1137;p29">
              <a:extLst>
                <a:ext uri="{FF2B5EF4-FFF2-40B4-BE49-F238E27FC236}">
                  <a16:creationId xmlns:a16="http://schemas.microsoft.com/office/drawing/2014/main" id="{6C27120C-888D-3A4D-986E-A4F0CAA68F1A}"/>
                </a:ext>
              </a:extLst>
            </p:cNvPr>
            <p:cNvSpPr/>
            <p:nvPr/>
          </p:nvSpPr>
          <p:spPr>
            <a:xfrm>
              <a:off x="2079232" y="2255197"/>
              <a:ext cx="641400" cy="641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  <p:sp>
          <p:nvSpPr>
            <p:cNvPr id="30" name="Google Shape;1137;p29">
              <a:extLst>
                <a:ext uri="{FF2B5EF4-FFF2-40B4-BE49-F238E27FC236}">
                  <a16:creationId xmlns:a16="http://schemas.microsoft.com/office/drawing/2014/main" id="{24C31EF2-22E2-3855-18A8-06A551F80AF8}"/>
                </a:ext>
              </a:extLst>
            </p:cNvPr>
            <p:cNvSpPr/>
            <p:nvPr/>
          </p:nvSpPr>
          <p:spPr>
            <a:xfrm>
              <a:off x="5283847" y="2255197"/>
              <a:ext cx="641400" cy="641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D19366-02D5-6F38-9363-11F95459A7F9}"/>
              </a:ext>
            </a:extLst>
          </p:cNvPr>
          <p:cNvGrpSpPr/>
          <p:nvPr/>
        </p:nvGrpSpPr>
        <p:grpSpPr>
          <a:xfrm>
            <a:off x="1802142" y="3294560"/>
            <a:ext cx="3846015" cy="641400"/>
            <a:chOff x="2079232" y="3294560"/>
            <a:chExt cx="3846015" cy="641400"/>
          </a:xfrm>
        </p:grpSpPr>
        <p:sp>
          <p:nvSpPr>
            <p:cNvPr id="29" name="Google Shape;1137;p29">
              <a:extLst>
                <a:ext uri="{FF2B5EF4-FFF2-40B4-BE49-F238E27FC236}">
                  <a16:creationId xmlns:a16="http://schemas.microsoft.com/office/drawing/2014/main" id="{B1B1AC53-2674-CD93-50C5-B970E88710EC}"/>
                </a:ext>
              </a:extLst>
            </p:cNvPr>
            <p:cNvSpPr/>
            <p:nvPr/>
          </p:nvSpPr>
          <p:spPr>
            <a:xfrm>
              <a:off x="2079232" y="3294560"/>
              <a:ext cx="641400" cy="641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  <p:sp>
          <p:nvSpPr>
            <p:cNvPr id="31" name="Google Shape;1137;p29">
              <a:extLst>
                <a:ext uri="{FF2B5EF4-FFF2-40B4-BE49-F238E27FC236}">
                  <a16:creationId xmlns:a16="http://schemas.microsoft.com/office/drawing/2014/main" id="{3A7672A4-FB5D-DF9F-C057-0F87BC9AE8A6}"/>
                </a:ext>
              </a:extLst>
            </p:cNvPr>
            <p:cNvSpPr/>
            <p:nvPr/>
          </p:nvSpPr>
          <p:spPr>
            <a:xfrm>
              <a:off x="5283847" y="3294560"/>
              <a:ext cx="641400" cy="641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sp>
        <p:nvSpPr>
          <p:cNvPr id="3" name="Google Shape;10647;p58">
            <a:extLst>
              <a:ext uri="{FF2B5EF4-FFF2-40B4-BE49-F238E27FC236}">
                <a16:creationId xmlns:a16="http://schemas.microsoft.com/office/drawing/2014/main" id="{D73292CF-BEC6-1C7C-79E0-20F0E0B4B295}"/>
              </a:ext>
            </a:extLst>
          </p:cNvPr>
          <p:cNvSpPr/>
          <p:nvPr/>
        </p:nvSpPr>
        <p:spPr>
          <a:xfrm>
            <a:off x="1944319" y="242085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612;p59">
            <a:extLst>
              <a:ext uri="{FF2B5EF4-FFF2-40B4-BE49-F238E27FC236}">
                <a16:creationId xmlns:a16="http://schemas.microsoft.com/office/drawing/2014/main" id="{6DE0A35E-B3A5-E1E0-71C5-87E0082A96FE}"/>
              </a:ext>
            </a:extLst>
          </p:cNvPr>
          <p:cNvGrpSpPr/>
          <p:nvPr/>
        </p:nvGrpSpPr>
        <p:grpSpPr>
          <a:xfrm>
            <a:off x="1940193" y="3436068"/>
            <a:ext cx="345615" cy="350835"/>
            <a:chOff x="4874902" y="3808799"/>
            <a:chExt cx="345615" cy="350835"/>
          </a:xfrm>
          <a:solidFill>
            <a:schemeClr val="tx1"/>
          </a:solidFill>
        </p:grpSpPr>
        <p:sp>
          <p:nvSpPr>
            <p:cNvPr id="5" name="Google Shape;11613;p59">
              <a:extLst>
                <a:ext uri="{FF2B5EF4-FFF2-40B4-BE49-F238E27FC236}">
                  <a16:creationId xmlns:a16="http://schemas.microsoft.com/office/drawing/2014/main" id="{95599593-0228-8516-6370-22C45CE9E483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14;p59">
              <a:extLst>
                <a:ext uri="{FF2B5EF4-FFF2-40B4-BE49-F238E27FC236}">
                  <a16:creationId xmlns:a16="http://schemas.microsoft.com/office/drawing/2014/main" id="{79FA3232-160C-830E-B477-724B9E9F362E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15;p59">
              <a:extLst>
                <a:ext uri="{FF2B5EF4-FFF2-40B4-BE49-F238E27FC236}">
                  <a16:creationId xmlns:a16="http://schemas.microsoft.com/office/drawing/2014/main" id="{3B665C02-1E8D-3F71-06A5-AC3FC7AF68CA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16;p59">
              <a:extLst>
                <a:ext uri="{FF2B5EF4-FFF2-40B4-BE49-F238E27FC236}">
                  <a16:creationId xmlns:a16="http://schemas.microsoft.com/office/drawing/2014/main" id="{FB0E23F5-6E1B-A1C5-8DC5-B3AA4AE44A4F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7;p59">
              <a:extLst>
                <a:ext uri="{FF2B5EF4-FFF2-40B4-BE49-F238E27FC236}">
                  <a16:creationId xmlns:a16="http://schemas.microsoft.com/office/drawing/2014/main" id="{36895684-155C-C420-ADA5-A08D93F92D5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18;p59">
              <a:extLst>
                <a:ext uri="{FF2B5EF4-FFF2-40B4-BE49-F238E27FC236}">
                  <a16:creationId xmlns:a16="http://schemas.microsoft.com/office/drawing/2014/main" id="{8E47D369-2A65-99F5-6A1E-62A72969AE80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19;p59">
              <a:extLst>
                <a:ext uri="{FF2B5EF4-FFF2-40B4-BE49-F238E27FC236}">
                  <a16:creationId xmlns:a16="http://schemas.microsoft.com/office/drawing/2014/main" id="{BF14423B-95FD-ACDD-9D78-CD4C0A8C3198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20;p59">
              <a:extLst>
                <a:ext uri="{FF2B5EF4-FFF2-40B4-BE49-F238E27FC236}">
                  <a16:creationId xmlns:a16="http://schemas.microsoft.com/office/drawing/2014/main" id="{68C85CD6-3AD7-AC08-10BF-FF9DDF99C57E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21;p59">
              <a:extLst>
                <a:ext uri="{FF2B5EF4-FFF2-40B4-BE49-F238E27FC236}">
                  <a16:creationId xmlns:a16="http://schemas.microsoft.com/office/drawing/2014/main" id="{374D6792-7A31-8FF7-D443-508A81F830B3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2;p59">
              <a:extLst>
                <a:ext uri="{FF2B5EF4-FFF2-40B4-BE49-F238E27FC236}">
                  <a16:creationId xmlns:a16="http://schemas.microsoft.com/office/drawing/2014/main" id="{4A8B3C47-3DAE-B9F8-9598-A3867BA32863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23;p59">
              <a:extLst>
                <a:ext uri="{FF2B5EF4-FFF2-40B4-BE49-F238E27FC236}">
                  <a16:creationId xmlns:a16="http://schemas.microsoft.com/office/drawing/2014/main" id="{30345787-DF5B-B764-126B-2B091661329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24;p59">
              <a:extLst>
                <a:ext uri="{FF2B5EF4-FFF2-40B4-BE49-F238E27FC236}">
                  <a16:creationId xmlns:a16="http://schemas.microsoft.com/office/drawing/2014/main" id="{BBA03F55-C27E-5E94-086F-E193FBDC9620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25;p59">
              <a:extLst>
                <a:ext uri="{FF2B5EF4-FFF2-40B4-BE49-F238E27FC236}">
                  <a16:creationId xmlns:a16="http://schemas.microsoft.com/office/drawing/2014/main" id="{ADE2182C-C392-4DED-DD04-ACF3686DB7BB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26;p59">
              <a:extLst>
                <a:ext uri="{FF2B5EF4-FFF2-40B4-BE49-F238E27FC236}">
                  <a16:creationId xmlns:a16="http://schemas.microsoft.com/office/drawing/2014/main" id="{3DDA7D05-F2F0-B694-943D-E2D23C2D368E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27;p59">
              <a:extLst>
                <a:ext uri="{FF2B5EF4-FFF2-40B4-BE49-F238E27FC236}">
                  <a16:creationId xmlns:a16="http://schemas.microsoft.com/office/drawing/2014/main" id="{DAC872C8-31EF-1B49-502A-130CA3F2FAA3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28;p59">
              <a:extLst>
                <a:ext uri="{FF2B5EF4-FFF2-40B4-BE49-F238E27FC236}">
                  <a16:creationId xmlns:a16="http://schemas.microsoft.com/office/drawing/2014/main" id="{B0F909EA-72D7-0EEE-30D1-7A363BC63014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29;p59">
              <a:extLst>
                <a:ext uri="{FF2B5EF4-FFF2-40B4-BE49-F238E27FC236}">
                  <a16:creationId xmlns:a16="http://schemas.microsoft.com/office/drawing/2014/main" id="{C529BB08-8AD5-F317-FBEB-B60833D5ED3D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150;p30">
            <a:extLst>
              <a:ext uri="{FF2B5EF4-FFF2-40B4-BE49-F238E27FC236}">
                <a16:creationId xmlns:a16="http://schemas.microsoft.com/office/drawing/2014/main" id="{838675D4-E205-4C8B-DC57-C9F068A22A7D}"/>
              </a:ext>
            </a:extLst>
          </p:cNvPr>
          <p:cNvSpPr txBox="1">
            <a:spLocks/>
          </p:cNvSpPr>
          <p:nvPr/>
        </p:nvSpPr>
        <p:spPr>
          <a:xfrm>
            <a:off x="2498406" y="3369127"/>
            <a:ext cx="3054091" cy="667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Improve Academic Efficiency</a:t>
            </a:r>
            <a:endParaRPr lang="en-CA" sz="1400" dirty="0">
              <a:effectLst/>
            </a:endParaRPr>
          </a:p>
          <a:p>
            <a:pPr marL="0" indent="0">
              <a:buSzPts val="1100"/>
              <a:buFont typeface="Arial"/>
              <a:buNone/>
            </a:pPr>
            <a:endParaRPr lang="en-CA" dirty="0"/>
          </a:p>
          <a:p>
            <a:pPr marL="0" indent="0">
              <a:buSzPts val="1100"/>
              <a:buFont typeface="Arial"/>
              <a:buNone/>
            </a:pPr>
            <a:endParaRPr lang="en-CA" dirty="0"/>
          </a:p>
          <a:p>
            <a:pPr marL="0" indent="0">
              <a:buSzPts val="1100"/>
              <a:buFont typeface="Arial"/>
              <a:buNone/>
            </a:pP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EBA80-C370-3A19-D590-6A1B0A5E849D}"/>
              </a:ext>
            </a:extLst>
          </p:cNvPr>
          <p:cNvSpPr txBox="1"/>
          <p:nvPr/>
        </p:nvSpPr>
        <p:spPr>
          <a:xfrm>
            <a:off x="5748078" y="2415473"/>
            <a:ext cx="4343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Seamless Integration</a:t>
            </a:r>
            <a:endParaRPr lang="en-CA" dirty="0"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31BF03-0FD0-4FB4-1168-91BB64282E3D}"/>
              </a:ext>
            </a:extLst>
          </p:cNvPr>
          <p:cNvSpPr txBox="1"/>
          <p:nvPr/>
        </p:nvSpPr>
        <p:spPr>
          <a:xfrm>
            <a:off x="5703021" y="3479466"/>
            <a:ext cx="4655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400" b="0" i="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Mobile-First Design</a:t>
            </a:r>
            <a:endParaRPr lang="en-CA" dirty="0">
              <a:effectLst/>
            </a:endParaRPr>
          </a:p>
        </p:txBody>
      </p:sp>
      <p:sp>
        <p:nvSpPr>
          <p:cNvPr id="27" name="Google Shape;10163;p57">
            <a:extLst>
              <a:ext uri="{FF2B5EF4-FFF2-40B4-BE49-F238E27FC236}">
                <a16:creationId xmlns:a16="http://schemas.microsoft.com/office/drawing/2014/main" id="{91C844CD-0B61-50BE-B371-296ED647CF45}"/>
              </a:ext>
            </a:extLst>
          </p:cNvPr>
          <p:cNvSpPr/>
          <p:nvPr/>
        </p:nvSpPr>
        <p:spPr>
          <a:xfrm>
            <a:off x="5183115" y="2406319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10044;p57">
            <a:extLst>
              <a:ext uri="{FF2B5EF4-FFF2-40B4-BE49-F238E27FC236}">
                <a16:creationId xmlns:a16="http://schemas.microsoft.com/office/drawing/2014/main" id="{B9616985-ABD8-54C2-299B-A59442E295D3}"/>
              </a:ext>
            </a:extLst>
          </p:cNvPr>
          <p:cNvGrpSpPr/>
          <p:nvPr/>
        </p:nvGrpSpPr>
        <p:grpSpPr>
          <a:xfrm>
            <a:off x="5223666" y="3453557"/>
            <a:ext cx="207582" cy="359594"/>
            <a:chOff x="2656082" y="2287427"/>
            <a:chExt cx="207582" cy="359594"/>
          </a:xfrm>
          <a:solidFill>
            <a:schemeClr val="tx1"/>
          </a:solidFill>
        </p:grpSpPr>
        <p:sp>
          <p:nvSpPr>
            <p:cNvPr id="23" name="Google Shape;10045;p57">
              <a:extLst>
                <a:ext uri="{FF2B5EF4-FFF2-40B4-BE49-F238E27FC236}">
                  <a16:creationId xmlns:a16="http://schemas.microsoft.com/office/drawing/2014/main" id="{3665DFF4-484F-D287-7DAA-6BB23695AF5B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046;p57">
              <a:extLst>
                <a:ext uri="{FF2B5EF4-FFF2-40B4-BE49-F238E27FC236}">
                  <a16:creationId xmlns:a16="http://schemas.microsoft.com/office/drawing/2014/main" id="{965BEDD4-4F1A-B8D9-D3CF-42A0A2C79A73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47;p57">
              <a:extLst>
                <a:ext uri="{FF2B5EF4-FFF2-40B4-BE49-F238E27FC236}">
                  <a16:creationId xmlns:a16="http://schemas.microsoft.com/office/drawing/2014/main" id="{393517DB-B722-C630-1509-DDFA05784F7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48;p57">
              <a:extLst>
                <a:ext uri="{FF2B5EF4-FFF2-40B4-BE49-F238E27FC236}">
                  <a16:creationId xmlns:a16="http://schemas.microsoft.com/office/drawing/2014/main" id="{C2AD21CF-8027-6500-DA6A-CEAE4B0C75C8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PROJECT </a:t>
            </a:r>
            <a:r>
              <a:rPr lang="en-CA" dirty="0">
                <a:solidFill>
                  <a:schemeClr val="bg1"/>
                </a:solidFill>
              </a:rPr>
              <a:t>SCOPE AND DELIVERABLES</a:t>
            </a:r>
            <a:endParaRPr lang="en-CA" b="0" dirty="0">
              <a:solidFill>
                <a:schemeClr val="bg1"/>
              </a:solidFill>
            </a:endParaRPr>
          </a:p>
        </p:txBody>
      </p:sp>
      <p:sp>
        <p:nvSpPr>
          <p:cNvPr id="1290" name="Google Shape;1290;p32"/>
          <p:cNvSpPr/>
          <p:nvPr/>
        </p:nvSpPr>
        <p:spPr>
          <a:xfrm>
            <a:off x="5948211" y="1521362"/>
            <a:ext cx="1424665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DELIVERABLES</a:t>
            </a:r>
            <a:endParaRPr sz="12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344208-326F-C930-B98B-C3C102A5E74F}"/>
              </a:ext>
            </a:extLst>
          </p:cNvPr>
          <p:cNvGrpSpPr/>
          <p:nvPr/>
        </p:nvGrpSpPr>
        <p:grpSpPr>
          <a:xfrm>
            <a:off x="401903" y="1453771"/>
            <a:ext cx="4202223" cy="2582945"/>
            <a:chOff x="968593" y="1133212"/>
            <a:chExt cx="4202223" cy="2582945"/>
          </a:xfrm>
        </p:grpSpPr>
        <p:sp>
          <p:nvSpPr>
            <p:cNvPr id="1289" name="Google Shape;1289;p32"/>
            <p:cNvSpPr/>
            <p:nvPr/>
          </p:nvSpPr>
          <p:spPr>
            <a:xfrm>
              <a:off x="2477350" y="1133212"/>
              <a:ext cx="1510469" cy="7707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SCOPE</a:t>
              </a:r>
              <a:endParaRPr sz="1600" dirty="0"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968593" y="2295674"/>
              <a:ext cx="946953" cy="4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Adaptive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Notifications</a:t>
              </a:r>
            </a:p>
          </p:txBody>
        </p:sp>
        <p:cxnSp>
          <p:nvCxnSpPr>
            <p:cNvPr id="1301" name="Google Shape;1301;p32"/>
            <p:cNvCxnSpPr>
              <a:cxnSpLocks/>
            </p:cNvCxnSpPr>
            <p:nvPr/>
          </p:nvCxnSpPr>
          <p:spPr>
            <a:xfrm>
              <a:off x="3908795" y="1673568"/>
              <a:ext cx="780132" cy="6221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02" name="Google Shape;1302;p32"/>
            <p:cNvCxnSpPr>
              <a:cxnSpLocks/>
              <a:stCxn id="1289" idx="5"/>
            </p:cNvCxnSpPr>
            <p:nvPr/>
          </p:nvCxnSpPr>
          <p:spPr>
            <a:xfrm>
              <a:off x="3766616" y="1791110"/>
              <a:ext cx="265297" cy="123755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" name="Google Shape;1301;p32">
              <a:extLst>
                <a:ext uri="{FF2B5EF4-FFF2-40B4-BE49-F238E27FC236}">
                  <a16:creationId xmlns:a16="http://schemas.microsoft.com/office/drawing/2014/main" id="{DB595CAE-84A7-9D95-4834-B617F7A11F1C}"/>
                </a:ext>
              </a:extLst>
            </p:cNvPr>
            <p:cNvCxnSpPr>
              <a:cxnSpLocks/>
            </p:cNvCxnSpPr>
            <p:nvPr/>
          </p:nvCxnSpPr>
          <p:spPr>
            <a:xfrm>
              <a:off x="3243987" y="1901940"/>
              <a:ext cx="0" cy="3937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" name="Google Shape;1302;p32">
              <a:extLst>
                <a:ext uri="{FF2B5EF4-FFF2-40B4-BE49-F238E27FC236}">
                  <a16:creationId xmlns:a16="http://schemas.microsoft.com/office/drawing/2014/main" id="{BF3ADB5E-C4A4-B9B4-2CC7-5F463575E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070" y="1616938"/>
              <a:ext cx="1057153" cy="5799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302;p32">
              <a:extLst>
                <a:ext uri="{FF2B5EF4-FFF2-40B4-BE49-F238E27FC236}">
                  <a16:creationId xmlns:a16="http://schemas.microsoft.com/office/drawing/2014/main" id="{57091340-E81E-A48A-3A2E-91470A406F54}"/>
                </a:ext>
              </a:extLst>
            </p:cNvPr>
            <p:cNvCxnSpPr>
              <a:cxnSpLocks/>
              <a:stCxn id="1289" idx="3"/>
            </p:cNvCxnSpPr>
            <p:nvPr/>
          </p:nvCxnSpPr>
          <p:spPr>
            <a:xfrm flipH="1">
              <a:off x="2057725" y="1791110"/>
              <a:ext cx="640828" cy="11517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293;p32">
              <a:extLst>
                <a:ext uri="{FF2B5EF4-FFF2-40B4-BE49-F238E27FC236}">
                  <a16:creationId xmlns:a16="http://schemas.microsoft.com/office/drawing/2014/main" id="{46161291-AA3D-FF0B-BF9D-B7B20927F1F2}"/>
                </a:ext>
              </a:extLst>
            </p:cNvPr>
            <p:cNvSpPr/>
            <p:nvPr/>
          </p:nvSpPr>
          <p:spPr>
            <a:xfrm>
              <a:off x="1552477" y="3108207"/>
              <a:ext cx="1010495" cy="4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Interactive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 Dashboard</a:t>
              </a:r>
            </a:p>
          </p:txBody>
        </p:sp>
        <p:sp>
          <p:nvSpPr>
            <p:cNvPr id="30" name="Google Shape;1293;p32">
              <a:extLst>
                <a:ext uri="{FF2B5EF4-FFF2-40B4-BE49-F238E27FC236}">
                  <a16:creationId xmlns:a16="http://schemas.microsoft.com/office/drawing/2014/main" id="{73F0BEAE-303B-C465-AE88-E560D05884CA}"/>
                </a:ext>
              </a:extLst>
            </p:cNvPr>
            <p:cNvSpPr/>
            <p:nvPr/>
          </p:nvSpPr>
          <p:spPr>
            <a:xfrm>
              <a:off x="2784041" y="2423905"/>
              <a:ext cx="919892" cy="4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Customizable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 User Profiles</a:t>
              </a:r>
            </a:p>
          </p:txBody>
        </p:sp>
        <p:sp>
          <p:nvSpPr>
            <p:cNvPr id="39" name="Google Shape;1293;p32">
              <a:extLst>
                <a:ext uri="{FF2B5EF4-FFF2-40B4-BE49-F238E27FC236}">
                  <a16:creationId xmlns:a16="http://schemas.microsoft.com/office/drawing/2014/main" id="{01843A46-99E3-0276-FCF8-786DDC06B223}"/>
                </a:ext>
              </a:extLst>
            </p:cNvPr>
            <p:cNvSpPr/>
            <p:nvPr/>
          </p:nvSpPr>
          <p:spPr>
            <a:xfrm>
              <a:off x="3516203" y="3310857"/>
              <a:ext cx="1172729" cy="4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Deep Linking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to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Blackboard Ultra</a:t>
              </a:r>
              <a:endParaRPr lang="en-CA" sz="12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  <p:sp>
          <p:nvSpPr>
            <p:cNvPr id="40" name="Google Shape;1293;p32">
              <a:extLst>
                <a:ext uri="{FF2B5EF4-FFF2-40B4-BE49-F238E27FC236}">
                  <a16:creationId xmlns:a16="http://schemas.microsoft.com/office/drawing/2014/main" id="{5E0A59B3-6988-C97A-8D62-49D31CD14EAA}"/>
                </a:ext>
              </a:extLst>
            </p:cNvPr>
            <p:cNvSpPr/>
            <p:nvPr/>
          </p:nvSpPr>
          <p:spPr>
            <a:xfrm>
              <a:off x="4207037" y="2399146"/>
              <a:ext cx="963779" cy="4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Feedback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Integration</a:t>
              </a:r>
            </a:p>
          </p:txBody>
        </p:sp>
      </p:grpSp>
      <p:sp>
        <p:nvSpPr>
          <p:cNvPr id="47" name="Google Shape;1293;p32">
            <a:extLst>
              <a:ext uri="{FF2B5EF4-FFF2-40B4-BE49-F238E27FC236}">
                <a16:creationId xmlns:a16="http://schemas.microsoft.com/office/drawing/2014/main" id="{7C34BE9D-6FEE-0694-E4D5-6FAC3117B35D}"/>
              </a:ext>
            </a:extLst>
          </p:cNvPr>
          <p:cNvSpPr/>
          <p:nvPr/>
        </p:nvSpPr>
        <p:spPr>
          <a:xfrm>
            <a:off x="4889023" y="3243231"/>
            <a:ext cx="94695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 err="1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SenecaSync</a:t>
            </a:r>
            <a:r>
              <a:rPr lang="en-CA" sz="12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Mobile App</a:t>
            </a:r>
          </a:p>
        </p:txBody>
      </p:sp>
      <p:cxnSp>
        <p:nvCxnSpPr>
          <p:cNvPr id="49" name="Google Shape;1302;p32">
            <a:extLst>
              <a:ext uri="{FF2B5EF4-FFF2-40B4-BE49-F238E27FC236}">
                <a16:creationId xmlns:a16="http://schemas.microsoft.com/office/drawing/2014/main" id="{72910AA8-C588-C4AF-C6C0-6BDC4D85E5C1}"/>
              </a:ext>
            </a:extLst>
          </p:cNvPr>
          <p:cNvCxnSpPr>
            <a:cxnSpLocks/>
            <a:stCxn id="1290" idx="5"/>
          </p:cNvCxnSpPr>
          <p:nvPr/>
        </p:nvCxnSpPr>
        <p:spPr>
          <a:xfrm>
            <a:off x="7164239" y="2224007"/>
            <a:ext cx="613462" cy="9721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" name="Google Shape;1302;p32">
            <a:extLst>
              <a:ext uri="{FF2B5EF4-FFF2-40B4-BE49-F238E27FC236}">
                <a16:creationId xmlns:a16="http://schemas.microsoft.com/office/drawing/2014/main" id="{84D9055F-08C0-2A08-249F-75C21CDC7CC2}"/>
              </a:ext>
            </a:extLst>
          </p:cNvPr>
          <p:cNvCxnSpPr>
            <a:cxnSpLocks/>
            <a:stCxn id="1290" idx="3"/>
          </p:cNvCxnSpPr>
          <p:nvPr/>
        </p:nvCxnSpPr>
        <p:spPr>
          <a:xfrm flipH="1">
            <a:off x="5362500" y="2224007"/>
            <a:ext cx="794348" cy="8701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302;p32">
            <a:extLst>
              <a:ext uri="{FF2B5EF4-FFF2-40B4-BE49-F238E27FC236}">
                <a16:creationId xmlns:a16="http://schemas.microsoft.com/office/drawing/2014/main" id="{FD23D206-075A-E4B1-5CE1-4679AB1DB119}"/>
              </a:ext>
            </a:extLst>
          </p:cNvPr>
          <p:cNvCxnSpPr>
            <a:cxnSpLocks/>
            <a:stCxn id="1290" idx="4"/>
          </p:cNvCxnSpPr>
          <p:nvPr/>
        </p:nvCxnSpPr>
        <p:spPr>
          <a:xfrm flipH="1">
            <a:off x="6649319" y="2344562"/>
            <a:ext cx="11225" cy="6769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" name="Google Shape;1293;p32">
            <a:extLst>
              <a:ext uri="{FF2B5EF4-FFF2-40B4-BE49-F238E27FC236}">
                <a16:creationId xmlns:a16="http://schemas.microsoft.com/office/drawing/2014/main" id="{85F346D5-BA4B-2C4F-6877-1D7C4B5A001E}"/>
              </a:ext>
            </a:extLst>
          </p:cNvPr>
          <p:cNvSpPr/>
          <p:nvPr/>
        </p:nvSpPr>
        <p:spPr>
          <a:xfrm>
            <a:off x="6219530" y="3315157"/>
            <a:ext cx="919892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Blackboard Ultra Integration</a:t>
            </a:r>
          </a:p>
        </p:txBody>
      </p:sp>
      <p:sp>
        <p:nvSpPr>
          <p:cNvPr id="55" name="Google Shape;1293;p32">
            <a:extLst>
              <a:ext uri="{FF2B5EF4-FFF2-40B4-BE49-F238E27FC236}">
                <a16:creationId xmlns:a16="http://schemas.microsoft.com/office/drawing/2014/main" id="{4EF598C9-CD10-2780-983A-729A84B92C5C}"/>
              </a:ext>
            </a:extLst>
          </p:cNvPr>
          <p:cNvSpPr/>
          <p:nvPr/>
        </p:nvSpPr>
        <p:spPr>
          <a:xfrm>
            <a:off x="7191336" y="3315157"/>
            <a:ext cx="1172729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Support Materials</a:t>
            </a:r>
            <a:endParaRPr lang="en-CA" sz="12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MAJOR </a:t>
            </a:r>
            <a:r>
              <a:rPr lang="en-CA" dirty="0">
                <a:solidFill>
                  <a:schemeClr val="bg1"/>
                </a:solidFill>
              </a:rPr>
              <a:t>PROJECT</a:t>
            </a:r>
            <a:r>
              <a:rPr lang="en-CA" dirty="0"/>
              <a:t> ACTIVITIES </a:t>
            </a:r>
            <a:endParaRPr lang="en-CA" b="0" dirty="0">
              <a:solidFill>
                <a:schemeClr val="lt1"/>
              </a:solidFill>
            </a:endParaRPr>
          </a:p>
        </p:txBody>
      </p:sp>
      <p:sp>
        <p:nvSpPr>
          <p:cNvPr id="1313" name="Google Shape;1313;p33"/>
          <p:cNvSpPr txBox="1"/>
          <p:nvPr/>
        </p:nvSpPr>
        <p:spPr>
          <a:xfrm>
            <a:off x="4724442" y="1843119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5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4" name="Google Shape;1314;p33"/>
          <p:cNvSpPr txBox="1"/>
          <p:nvPr/>
        </p:nvSpPr>
        <p:spPr>
          <a:xfrm>
            <a:off x="217104" y="185899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1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5" name="Google Shape;1315;p33"/>
          <p:cNvSpPr txBox="1"/>
          <p:nvPr/>
        </p:nvSpPr>
        <p:spPr>
          <a:xfrm>
            <a:off x="339851" y="2175338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Planning and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6" name="Google Shape;1316;p33"/>
          <p:cNvSpPr txBox="1"/>
          <p:nvPr/>
        </p:nvSpPr>
        <p:spPr>
          <a:xfrm>
            <a:off x="2803393" y="1854492"/>
            <a:ext cx="137646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3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8" name="Google Shape;1318;p33"/>
          <p:cNvSpPr txBox="1"/>
          <p:nvPr/>
        </p:nvSpPr>
        <p:spPr>
          <a:xfrm>
            <a:off x="1290504" y="334758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2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20" name="Google Shape;1320;p33"/>
          <p:cNvSpPr txBox="1"/>
          <p:nvPr/>
        </p:nvSpPr>
        <p:spPr>
          <a:xfrm>
            <a:off x="3586071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4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22" name="Google Shape;1322;p33"/>
          <p:cNvSpPr/>
          <p:nvPr/>
        </p:nvSpPr>
        <p:spPr>
          <a:xfrm>
            <a:off x="1167058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3"/>
          <p:cNvSpPr/>
          <p:nvPr/>
        </p:nvSpPr>
        <p:spPr>
          <a:xfrm>
            <a:off x="2285604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3"/>
          <p:cNvSpPr/>
          <p:nvPr/>
        </p:nvSpPr>
        <p:spPr>
          <a:xfrm>
            <a:off x="3404150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3"/>
          <p:cNvSpPr/>
          <p:nvPr/>
        </p:nvSpPr>
        <p:spPr>
          <a:xfrm>
            <a:off x="4522696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3"/>
          <p:cNvSpPr/>
          <p:nvPr/>
        </p:nvSpPr>
        <p:spPr>
          <a:xfrm>
            <a:off x="5641242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23;p33">
            <a:extLst>
              <a:ext uri="{FF2B5EF4-FFF2-40B4-BE49-F238E27FC236}">
                <a16:creationId xmlns:a16="http://schemas.microsoft.com/office/drawing/2014/main" id="{2F80581D-7C58-90FD-A1AC-A16F4EF1B348}"/>
              </a:ext>
            </a:extLst>
          </p:cNvPr>
          <p:cNvSpPr/>
          <p:nvPr/>
        </p:nvSpPr>
        <p:spPr>
          <a:xfrm>
            <a:off x="7878335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326;p33">
            <a:extLst>
              <a:ext uri="{FF2B5EF4-FFF2-40B4-BE49-F238E27FC236}">
                <a16:creationId xmlns:a16="http://schemas.microsoft.com/office/drawing/2014/main" id="{505DFC29-7BA6-307D-94F7-4F3416ED33AE}"/>
              </a:ext>
            </a:extLst>
          </p:cNvPr>
          <p:cNvCxnSpPr>
            <a:cxnSpLocks/>
            <a:stCxn id="1322" idx="6"/>
            <a:endCxn id="1323" idx="2"/>
          </p:cNvCxnSpPr>
          <p:nvPr/>
        </p:nvCxnSpPr>
        <p:spPr>
          <a:xfrm>
            <a:off x="1323658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323;p33">
            <a:extLst>
              <a:ext uri="{FF2B5EF4-FFF2-40B4-BE49-F238E27FC236}">
                <a16:creationId xmlns:a16="http://schemas.microsoft.com/office/drawing/2014/main" id="{12D08E44-32AA-A4D6-3675-40DCD3CDF6DD}"/>
              </a:ext>
            </a:extLst>
          </p:cNvPr>
          <p:cNvSpPr/>
          <p:nvPr/>
        </p:nvSpPr>
        <p:spPr>
          <a:xfrm>
            <a:off x="6759788" y="2870138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1326;p33">
            <a:extLst>
              <a:ext uri="{FF2B5EF4-FFF2-40B4-BE49-F238E27FC236}">
                <a16:creationId xmlns:a16="http://schemas.microsoft.com/office/drawing/2014/main" id="{A9A2DFA2-FF64-E347-3934-E133982BBF26}"/>
              </a:ext>
            </a:extLst>
          </p:cNvPr>
          <p:cNvCxnSpPr>
            <a:cxnSpLocks/>
          </p:cNvCxnSpPr>
          <p:nvPr/>
        </p:nvCxnSpPr>
        <p:spPr>
          <a:xfrm>
            <a:off x="2442204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26;p33">
            <a:extLst>
              <a:ext uri="{FF2B5EF4-FFF2-40B4-BE49-F238E27FC236}">
                <a16:creationId xmlns:a16="http://schemas.microsoft.com/office/drawing/2014/main" id="{FF10615D-0F83-5503-23C0-EFF95E120316}"/>
              </a:ext>
            </a:extLst>
          </p:cNvPr>
          <p:cNvCxnSpPr>
            <a:cxnSpLocks/>
          </p:cNvCxnSpPr>
          <p:nvPr/>
        </p:nvCxnSpPr>
        <p:spPr>
          <a:xfrm>
            <a:off x="3560750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326;p33">
            <a:extLst>
              <a:ext uri="{FF2B5EF4-FFF2-40B4-BE49-F238E27FC236}">
                <a16:creationId xmlns:a16="http://schemas.microsoft.com/office/drawing/2014/main" id="{47E62F31-BCA6-2FEE-C68B-63A53B570451}"/>
              </a:ext>
            </a:extLst>
          </p:cNvPr>
          <p:cNvCxnSpPr>
            <a:cxnSpLocks/>
          </p:cNvCxnSpPr>
          <p:nvPr/>
        </p:nvCxnSpPr>
        <p:spPr>
          <a:xfrm>
            <a:off x="4679296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26;p33">
            <a:extLst>
              <a:ext uri="{FF2B5EF4-FFF2-40B4-BE49-F238E27FC236}">
                <a16:creationId xmlns:a16="http://schemas.microsoft.com/office/drawing/2014/main" id="{F94C1319-C743-133E-0C09-BF35150EC2FA}"/>
              </a:ext>
            </a:extLst>
          </p:cNvPr>
          <p:cNvCxnSpPr>
            <a:cxnSpLocks/>
          </p:cNvCxnSpPr>
          <p:nvPr/>
        </p:nvCxnSpPr>
        <p:spPr>
          <a:xfrm>
            <a:off x="5797842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326;p33">
            <a:extLst>
              <a:ext uri="{FF2B5EF4-FFF2-40B4-BE49-F238E27FC236}">
                <a16:creationId xmlns:a16="http://schemas.microsoft.com/office/drawing/2014/main" id="{AF6ED9E3-F9D5-1B1E-69C8-FA2028432962}"/>
              </a:ext>
            </a:extLst>
          </p:cNvPr>
          <p:cNvCxnSpPr>
            <a:cxnSpLocks/>
          </p:cNvCxnSpPr>
          <p:nvPr/>
        </p:nvCxnSpPr>
        <p:spPr>
          <a:xfrm>
            <a:off x="6909461" y="2948438"/>
            <a:ext cx="9619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13;p33">
            <a:extLst>
              <a:ext uri="{FF2B5EF4-FFF2-40B4-BE49-F238E27FC236}">
                <a16:creationId xmlns:a16="http://schemas.microsoft.com/office/drawing/2014/main" id="{89A1B436-B69A-FCDA-DE71-C9E29B3FEEC2}"/>
              </a:ext>
            </a:extLst>
          </p:cNvPr>
          <p:cNvSpPr txBox="1"/>
          <p:nvPr/>
        </p:nvSpPr>
        <p:spPr>
          <a:xfrm>
            <a:off x="5797842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6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9" name="Google Shape;1313;p33">
            <a:extLst>
              <a:ext uri="{FF2B5EF4-FFF2-40B4-BE49-F238E27FC236}">
                <a16:creationId xmlns:a16="http://schemas.microsoft.com/office/drawing/2014/main" id="{C7B451BF-D2E4-4802-E96B-CFB3A1765465}"/>
              </a:ext>
            </a:extLst>
          </p:cNvPr>
          <p:cNvSpPr txBox="1"/>
          <p:nvPr/>
        </p:nvSpPr>
        <p:spPr>
          <a:xfrm>
            <a:off x="6759788" y="1852934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MILESTONE 7</a:t>
            </a:r>
            <a:endParaRPr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1" name="Google Shape;1315;p33">
            <a:extLst>
              <a:ext uri="{FF2B5EF4-FFF2-40B4-BE49-F238E27FC236}">
                <a16:creationId xmlns:a16="http://schemas.microsoft.com/office/drawing/2014/main" id="{8781AC88-1C84-F9ED-3A1A-2A89C5CE6D76}"/>
              </a:ext>
            </a:extLst>
          </p:cNvPr>
          <p:cNvSpPr txBox="1"/>
          <p:nvPr/>
        </p:nvSpPr>
        <p:spPr>
          <a:xfrm>
            <a:off x="1413251" y="3690157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of User Interface</a:t>
            </a:r>
          </a:p>
        </p:txBody>
      </p:sp>
      <p:sp>
        <p:nvSpPr>
          <p:cNvPr id="32" name="Google Shape;1315;p33">
            <a:extLst>
              <a:ext uri="{FF2B5EF4-FFF2-40B4-BE49-F238E27FC236}">
                <a16:creationId xmlns:a16="http://schemas.microsoft.com/office/drawing/2014/main" id="{4FB708C8-1346-72C4-763B-B83DA1298B22}"/>
              </a:ext>
            </a:extLst>
          </p:cNvPr>
          <p:cNvSpPr txBox="1"/>
          <p:nvPr/>
        </p:nvSpPr>
        <p:spPr>
          <a:xfrm>
            <a:off x="2518254" y="2134650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Development Phase</a:t>
            </a:r>
          </a:p>
        </p:txBody>
      </p:sp>
      <p:sp>
        <p:nvSpPr>
          <p:cNvPr id="33" name="Google Shape;1315;p33">
            <a:extLst>
              <a:ext uri="{FF2B5EF4-FFF2-40B4-BE49-F238E27FC236}">
                <a16:creationId xmlns:a16="http://schemas.microsoft.com/office/drawing/2014/main" id="{29B087FA-4F84-AED8-D2E7-44C8878052E6}"/>
              </a:ext>
            </a:extLst>
          </p:cNvPr>
          <p:cNvSpPr txBox="1"/>
          <p:nvPr/>
        </p:nvSpPr>
        <p:spPr>
          <a:xfrm>
            <a:off x="3666920" y="3694136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Testing and Quality Assurance</a:t>
            </a:r>
          </a:p>
        </p:txBody>
      </p:sp>
      <p:sp>
        <p:nvSpPr>
          <p:cNvPr id="35" name="Google Shape;1315;p33">
            <a:extLst>
              <a:ext uri="{FF2B5EF4-FFF2-40B4-BE49-F238E27FC236}">
                <a16:creationId xmlns:a16="http://schemas.microsoft.com/office/drawing/2014/main" id="{C2B45656-27F0-0F04-327C-847F30EEB238}"/>
              </a:ext>
            </a:extLst>
          </p:cNvPr>
          <p:cNvSpPr txBox="1"/>
          <p:nvPr/>
        </p:nvSpPr>
        <p:spPr>
          <a:xfrm>
            <a:off x="4847189" y="2134650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Deployment and Implementation</a:t>
            </a:r>
          </a:p>
        </p:txBody>
      </p:sp>
      <p:sp>
        <p:nvSpPr>
          <p:cNvPr id="36" name="Google Shape;1315;p33">
            <a:extLst>
              <a:ext uri="{FF2B5EF4-FFF2-40B4-BE49-F238E27FC236}">
                <a16:creationId xmlns:a16="http://schemas.microsoft.com/office/drawing/2014/main" id="{5C370CF6-C1A1-E7D4-CCC9-671CA6743770}"/>
              </a:ext>
            </a:extLst>
          </p:cNvPr>
          <p:cNvSpPr txBox="1"/>
          <p:nvPr/>
        </p:nvSpPr>
        <p:spPr>
          <a:xfrm>
            <a:off x="5887435" y="3638877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Marketing and User Training</a:t>
            </a:r>
          </a:p>
        </p:txBody>
      </p:sp>
      <p:sp>
        <p:nvSpPr>
          <p:cNvPr id="37" name="Google Shape;1315;p33">
            <a:extLst>
              <a:ext uri="{FF2B5EF4-FFF2-40B4-BE49-F238E27FC236}">
                <a16:creationId xmlns:a16="http://schemas.microsoft.com/office/drawing/2014/main" id="{5A3EF0F4-BAEA-C6E3-52F2-D01F0F243CCB}"/>
              </a:ext>
            </a:extLst>
          </p:cNvPr>
          <p:cNvSpPr txBox="1"/>
          <p:nvPr/>
        </p:nvSpPr>
        <p:spPr>
          <a:xfrm>
            <a:off x="6882536" y="2160279"/>
            <a:ext cx="1901305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Support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Maintenance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WORK BREAKDOWN STRUCTURE </a:t>
            </a:r>
            <a:endParaRPr lang="en-CA" b="0" dirty="0">
              <a:solidFill>
                <a:schemeClr val="lt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844AB6-F25E-32A0-2F8D-B45BEFB25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500740"/>
              </p:ext>
            </p:extLst>
          </p:nvPr>
        </p:nvGraphicFramePr>
        <p:xfrm>
          <a:off x="1284720" y="1017725"/>
          <a:ext cx="6574559" cy="38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30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5"/>
          <p:cNvSpPr txBox="1">
            <a:spLocks noGrp="1"/>
          </p:cNvSpPr>
          <p:nvPr>
            <p:ph type="title" idx="4294967295"/>
          </p:nvPr>
        </p:nvSpPr>
        <p:spPr>
          <a:xfrm flipH="1">
            <a:off x="1164290" y="3629119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lt1"/>
                </a:solidFill>
              </a:rPr>
              <a:t>Stakeholder Engagement</a:t>
            </a:r>
            <a:br>
              <a:rPr lang="en-CA" sz="1400" dirty="0">
                <a:solidFill>
                  <a:schemeClr val="lt1"/>
                </a:solidFill>
              </a:rPr>
            </a:br>
            <a:endParaRPr lang="en-CA" sz="1400" dirty="0">
              <a:solidFill>
                <a:schemeClr val="lt1"/>
              </a:solidFill>
            </a:endParaRPr>
          </a:p>
        </p:txBody>
      </p:sp>
      <p:sp>
        <p:nvSpPr>
          <p:cNvPr id="1361" name="Google Shape;1361;p35"/>
          <p:cNvSpPr txBox="1">
            <a:spLocks noGrp="1"/>
          </p:cNvSpPr>
          <p:nvPr>
            <p:ph type="title" idx="4294967295"/>
          </p:nvPr>
        </p:nvSpPr>
        <p:spPr>
          <a:xfrm flipH="1">
            <a:off x="893691" y="1730806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lt1"/>
                </a:solidFill>
              </a:rPr>
              <a:t>Effective Planning and Strategy</a:t>
            </a:r>
          </a:p>
        </p:txBody>
      </p:sp>
      <p:sp>
        <p:nvSpPr>
          <p:cNvPr id="1362" name="Google Shape;1362;p35"/>
          <p:cNvSpPr txBox="1">
            <a:spLocks noGrp="1"/>
          </p:cNvSpPr>
          <p:nvPr>
            <p:ph type="title" idx="4294967295"/>
          </p:nvPr>
        </p:nvSpPr>
        <p:spPr>
          <a:xfrm>
            <a:off x="5642335" y="3371005"/>
            <a:ext cx="1790629" cy="5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lt1"/>
                </a:solidFill>
              </a:rPr>
              <a:t>Schedule Adherence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363" name="Google Shape;1363;p35"/>
          <p:cNvSpPr txBox="1">
            <a:spLocks noGrp="1"/>
          </p:cNvSpPr>
          <p:nvPr>
            <p:ph type="title" idx="4294967295"/>
          </p:nvPr>
        </p:nvSpPr>
        <p:spPr>
          <a:xfrm>
            <a:off x="5642335" y="1890053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lt1"/>
                </a:solidFill>
              </a:rPr>
              <a:t>Risk Management Approaches</a:t>
            </a:r>
            <a:br>
              <a:rPr lang="en-CA" sz="1400" dirty="0">
                <a:solidFill>
                  <a:schemeClr val="lt1"/>
                </a:solidFill>
              </a:rPr>
            </a:br>
            <a:endParaRPr lang="en-CA" sz="1400" dirty="0">
              <a:solidFill>
                <a:schemeClr val="lt1"/>
              </a:solidFill>
            </a:endParaRPr>
          </a:p>
        </p:txBody>
      </p:sp>
      <p:sp>
        <p:nvSpPr>
          <p:cNvPr id="1367" name="Google Shape;136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PROJECT ASSESSMENT</a:t>
            </a:r>
            <a:endParaRPr lang="en-CA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69" name="Google Shape;1369;p35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70" name="Google Shape;1370;p35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lang="en-CA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35"/>
          <p:cNvSpPr/>
          <p:nvPr/>
        </p:nvSpPr>
        <p:spPr>
          <a:xfrm>
            <a:off x="5129900" y="159774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35"/>
          <p:cNvSpPr/>
          <p:nvPr/>
        </p:nvSpPr>
        <p:spPr>
          <a:xfrm>
            <a:off x="32233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35"/>
          <p:cNvSpPr/>
          <p:nvPr/>
        </p:nvSpPr>
        <p:spPr>
          <a:xfrm>
            <a:off x="51299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10884;p59">
            <a:extLst>
              <a:ext uri="{FF2B5EF4-FFF2-40B4-BE49-F238E27FC236}">
                <a16:creationId xmlns:a16="http://schemas.microsoft.com/office/drawing/2014/main" id="{D753A671-7A4A-C919-0F21-D66F9C489486}"/>
              </a:ext>
            </a:extLst>
          </p:cNvPr>
          <p:cNvGrpSpPr/>
          <p:nvPr/>
        </p:nvGrpSpPr>
        <p:grpSpPr>
          <a:xfrm>
            <a:off x="5373896" y="3518589"/>
            <a:ext cx="345997" cy="345997"/>
            <a:chOff x="1756921" y="1509739"/>
            <a:chExt cx="345997" cy="345997"/>
          </a:xfrm>
          <a:solidFill>
            <a:schemeClr val="tx1"/>
          </a:solidFill>
        </p:grpSpPr>
        <p:sp>
          <p:nvSpPr>
            <p:cNvPr id="3" name="Google Shape;10885;p59">
              <a:extLst>
                <a:ext uri="{FF2B5EF4-FFF2-40B4-BE49-F238E27FC236}">
                  <a16:creationId xmlns:a16="http://schemas.microsoft.com/office/drawing/2014/main" id="{0C6541BF-0350-9425-D357-19688CB99D7F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886;p59">
              <a:extLst>
                <a:ext uri="{FF2B5EF4-FFF2-40B4-BE49-F238E27FC236}">
                  <a16:creationId xmlns:a16="http://schemas.microsoft.com/office/drawing/2014/main" id="{7A8875A1-0275-2518-444B-C019E5AA028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87;p59">
              <a:extLst>
                <a:ext uri="{FF2B5EF4-FFF2-40B4-BE49-F238E27FC236}">
                  <a16:creationId xmlns:a16="http://schemas.microsoft.com/office/drawing/2014/main" id="{0CD156FE-62DE-B18C-EA59-5E63B5317616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88;p59">
              <a:extLst>
                <a:ext uri="{FF2B5EF4-FFF2-40B4-BE49-F238E27FC236}">
                  <a16:creationId xmlns:a16="http://schemas.microsoft.com/office/drawing/2014/main" id="{38034835-E75A-9C28-F420-2AC2F7AD7F21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89;p59">
              <a:extLst>
                <a:ext uri="{FF2B5EF4-FFF2-40B4-BE49-F238E27FC236}">
                  <a16:creationId xmlns:a16="http://schemas.microsoft.com/office/drawing/2014/main" id="{E981E455-F95E-FCD9-B479-B724BD0CEFAD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90;p59">
              <a:extLst>
                <a:ext uri="{FF2B5EF4-FFF2-40B4-BE49-F238E27FC236}">
                  <a16:creationId xmlns:a16="http://schemas.microsoft.com/office/drawing/2014/main" id="{0BFC98B1-00BA-A1B6-3D4E-83BC8EAF5B83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91;p59">
              <a:extLst>
                <a:ext uri="{FF2B5EF4-FFF2-40B4-BE49-F238E27FC236}">
                  <a16:creationId xmlns:a16="http://schemas.microsoft.com/office/drawing/2014/main" id="{05EC961B-2685-514E-E1B1-53A8A3B1319B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2;p59">
              <a:extLst>
                <a:ext uri="{FF2B5EF4-FFF2-40B4-BE49-F238E27FC236}">
                  <a16:creationId xmlns:a16="http://schemas.microsoft.com/office/drawing/2014/main" id="{A6E6B7B8-90A4-39DE-B475-36CF38732A3E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3;p59">
              <a:extLst>
                <a:ext uri="{FF2B5EF4-FFF2-40B4-BE49-F238E27FC236}">
                  <a16:creationId xmlns:a16="http://schemas.microsoft.com/office/drawing/2014/main" id="{DBC26DBD-DFBE-34DB-155D-3741A4F79DDD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4;p59">
              <a:extLst>
                <a:ext uri="{FF2B5EF4-FFF2-40B4-BE49-F238E27FC236}">
                  <a16:creationId xmlns:a16="http://schemas.microsoft.com/office/drawing/2014/main" id="{A1C71D3C-D608-C73A-AD96-1E3A7E7E0EA5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5;p59">
              <a:extLst>
                <a:ext uri="{FF2B5EF4-FFF2-40B4-BE49-F238E27FC236}">
                  <a16:creationId xmlns:a16="http://schemas.microsoft.com/office/drawing/2014/main" id="{1F1ACF2B-937F-9E04-E300-FF523C6D5878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6;p59">
              <a:extLst>
                <a:ext uri="{FF2B5EF4-FFF2-40B4-BE49-F238E27FC236}">
                  <a16:creationId xmlns:a16="http://schemas.microsoft.com/office/drawing/2014/main" id="{7F218465-0B70-F428-0668-814878492723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897;p59">
              <a:extLst>
                <a:ext uri="{FF2B5EF4-FFF2-40B4-BE49-F238E27FC236}">
                  <a16:creationId xmlns:a16="http://schemas.microsoft.com/office/drawing/2014/main" id="{702716D5-3D1E-3B2A-D51C-E0F19376A59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98;p59">
              <a:extLst>
                <a:ext uri="{FF2B5EF4-FFF2-40B4-BE49-F238E27FC236}">
                  <a16:creationId xmlns:a16="http://schemas.microsoft.com/office/drawing/2014/main" id="{EB62F242-88CD-8999-43BF-20E9DD6F9963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99;p59">
              <a:extLst>
                <a:ext uri="{FF2B5EF4-FFF2-40B4-BE49-F238E27FC236}">
                  <a16:creationId xmlns:a16="http://schemas.microsoft.com/office/drawing/2014/main" id="{C378A901-DF4C-3A5E-4F92-5475E16047A1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00;p59">
              <a:extLst>
                <a:ext uri="{FF2B5EF4-FFF2-40B4-BE49-F238E27FC236}">
                  <a16:creationId xmlns:a16="http://schemas.microsoft.com/office/drawing/2014/main" id="{7C79BB37-6B48-4D52-8687-D1864890360B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01;p59">
              <a:extLst>
                <a:ext uri="{FF2B5EF4-FFF2-40B4-BE49-F238E27FC236}">
                  <a16:creationId xmlns:a16="http://schemas.microsoft.com/office/drawing/2014/main" id="{A4C232DA-232D-0D32-5B96-12E39799D93C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23;p59">
            <a:extLst>
              <a:ext uri="{FF2B5EF4-FFF2-40B4-BE49-F238E27FC236}">
                <a16:creationId xmlns:a16="http://schemas.microsoft.com/office/drawing/2014/main" id="{0CA2C129-B444-7B75-9BF1-24B15E8CF256}"/>
              </a:ext>
            </a:extLst>
          </p:cNvPr>
          <p:cNvGrpSpPr/>
          <p:nvPr/>
        </p:nvGrpSpPr>
        <p:grpSpPr>
          <a:xfrm>
            <a:off x="3440396" y="3524740"/>
            <a:ext cx="327823" cy="357009"/>
            <a:chOff x="6675256" y="1516169"/>
            <a:chExt cx="327823" cy="357009"/>
          </a:xfrm>
          <a:solidFill>
            <a:schemeClr val="tx1"/>
          </a:solidFill>
        </p:grpSpPr>
        <p:sp>
          <p:nvSpPr>
            <p:cNvPr id="21" name="Google Shape;10924;p59">
              <a:extLst>
                <a:ext uri="{FF2B5EF4-FFF2-40B4-BE49-F238E27FC236}">
                  <a16:creationId xmlns:a16="http://schemas.microsoft.com/office/drawing/2014/main" id="{BAFFCABF-768A-91E7-F38E-4C011F1D9A27}"/>
                </a:ext>
              </a:extLst>
            </p:cNvPr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5;p59">
              <a:extLst>
                <a:ext uri="{FF2B5EF4-FFF2-40B4-BE49-F238E27FC236}">
                  <a16:creationId xmlns:a16="http://schemas.microsoft.com/office/drawing/2014/main" id="{FD21A30A-AB1B-E896-E713-B1746F5FD79E}"/>
                </a:ext>
              </a:extLst>
            </p:cNvPr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6;p59">
              <a:extLst>
                <a:ext uri="{FF2B5EF4-FFF2-40B4-BE49-F238E27FC236}">
                  <a16:creationId xmlns:a16="http://schemas.microsoft.com/office/drawing/2014/main" id="{D0AEED9E-3577-0A46-1501-B2B9FC91F266}"/>
                </a:ext>
              </a:extLst>
            </p:cNvPr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7;p59">
              <a:extLst>
                <a:ext uri="{FF2B5EF4-FFF2-40B4-BE49-F238E27FC236}">
                  <a16:creationId xmlns:a16="http://schemas.microsoft.com/office/drawing/2014/main" id="{006B6A00-A216-3D8B-E8FA-4C4CE5800DE4}"/>
                </a:ext>
              </a:extLst>
            </p:cNvPr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8;p59">
              <a:extLst>
                <a:ext uri="{FF2B5EF4-FFF2-40B4-BE49-F238E27FC236}">
                  <a16:creationId xmlns:a16="http://schemas.microsoft.com/office/drawing/2014/main" id="{2F81E7C2-7B9C-6189-D524-97B6CA6DE839}"/>
                </a:ext>
              </a:extLst>
            </p:cNvPr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9;p59">
              <a:extLst>
                <a:ext uri="{FF2B5EF4-FFF2-40B4-BE49-F238E27FC236}">
                  <a16:creationId xmlns:a16="http://schemas.microsoft.com/office/drawing/2014/main" id="{5BE59087-A717-13B6-5815-730499AFCD06}"/>
                </a:ext>
              </a:extLst>
            </p:cNvPr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30;p59">
              <a:extLst>
                <a:ext uri="{FF2B5EF4-FFF2-40B4-BE49-F238E27FC236}">
                  <a16:creationId xmlns:a16="http://schemas.microsoft.com/office/drawing/2014/main" id="{0E45B30C-7E65-375C-602C-FDCAC969AD71}"/>
                </a:ext>
              </a:extLst>
            </p:cNvPr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31;p59">
              <a:extLst>
                <a:ext uri="{FF2B5EF4-FFF2-40B4-BE49-F238E27FC236}">
                  <a16:creationId xmlns:a16="http://schemas.microsoft.com/office/drawing/2014/main" id="{3E6D876E-4E62-DF90-AB54-DE14A4C50BC2}"/>
                </a:ext>
              </a:extLst>
            </p:cNvPr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32;p59">
              <a:extLst>
                <a:ext uri="{FF2B5EF4-FFF2-40B4-BE49-F238E27FC236}">
                  <a16:creationId xmlns:a16="http://schemas.microsoft.com/office/drawing/2014/main" id="{AA0B20D7-2381-9964-8310-A5AD4088B92D}"/>
                </a:ext>
              </a:extLst>
            </p:cNvPr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1052;p59">
            <a:extLst>
              <a:ext uri="{FF2B5EF4-FFF2-40B4-BE49-F238E27FC236}">
                <a16:creationId xmlns:a16="http://schemas.microsoft.com/office/drawing/2014/main" id="{6725D213-0424-1BD6-FA7C-7B8D544B0AEA}"/>
              </a:ext>
            </a:extLst>
          </p:cNvPr>
          <p:cNvGrpSpPr/>
          <p:nvPr/>
        </p:nvGrpSpPr>
        <p:grpSpPr>
          <a:xfrm>
            <a:off x="3403970" y="1740161"/>
            <a:ext cx="408156" cy="299783"/>
            <a:chOff x="1289311" y="2926222"/>
            <a:chExt cx="408156" cy="299783"/>
          </a:xfrm>
          <a:solidFill>
            <a:schemeClr val="tx1"/>
          </a:solidFill>
        </p:grpSpPr>
        <p:sp>
          <p:nvSpPr>
            <p:cNvPr id="31" name="Google Shape;11053;p59">
              <a:extLst>
                <a:ext uri="{FF2B5EF4-FFF2-40B4-BE49-F238E27FC236}">
                  <a16:creationId xmlns:a16="http://schemas.microsoft.com/office/drawing/2014/main" id="{C7D8F5F3-B7EA-E5E3-1EAA-D34D3BFD7243}"/>
                </a:ext>
              </a:extLst>
            </p:cNvPr>
            <p:cNvSpPr/>
            <p:nvPr/>
          </p:nvSpPr>
          <p:spPr>
            <a:xfrm>
              <a:off x="1334029" y="2952385"/>
              <a:ext cx="318339" cy="216395"/>
            </a:xfrm>
            <a:custGeom>
              <a:avLst/>
              <a:gdLst/>
              <a:ahLst/>
              <a:cxnLst/>
              <a:rect l="l" t="t" r="r" b="b"/>
              <a:pathLst>
                <a:path w="10002" h="6799" extrusionOk="0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54;p59">
              <a:extLst>
                <a:ext uri="{FF2B5EF4-FFF2-40B4-BE49-F238E27FC236}">
                  <a16:creationId xmlns:a16="http://schemas.microsoft.com/office/drawing/2014/main" id="{B69B2408-B877-7316-381F-2F9E1B988B27}"/>
                </a:ext>
              </a:extLst>
            </p:cNvPr>
            <p:cNvSpPr/>
            <p:nvPr/>
          </p:nvSpPr>
          <p:spPr>
            <a:xfrm>
              <a:off x="1289311" y="2926222"/>
              <a:ext cx="408156" cy="299783"/>
            </a:xfrm>
            <a:custGeom>
              <a:avLst/>
              <a:gdLst/>
              <a:ahLst/>
              <a:cxnLst/>
              <a:rect l="l" t="t" r="r" b="b"/>
              <a:pathLst>
                <a:path w="12824" h="9419" extrusionOk="0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1560;p59">
            <a:extLst>
              <a:ext uri="{FF2B5EF4-FFF2-40B4-BE49-F238E27FC236}">
                <a16:creationId xmlns:a16="http://schemas.microsoft.com/office/drawing/2014/main" id="{6291F2BF-6F61-C4F4-B144-D431066F6E38}"/>
              </a:ext>
            </a:extLst>
          </p:cNvPr>
          <p:cNvSpPr/>
          <p:nvPr/>
        </p:nvSpPr>
        <p:spPr>
          <a:xfrm>
            <a:off x="5330706" y="1810285"/>
            <a:ext cx="389187" cy="35592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6"/>
          <p:cNvSpPr txBox="1">
            <a:spLocks noGrp="1"/>
          </p:cNvSpPr>
          <p:nvPr>
            <p:ph type="subTitle" idx="3"/>
          </p:nvPr>
        </p:nvSpPr>
        <p:spPr>
          <a:xfrm>
            <a:off x="5992225" y="1687292"/>
            <a:ext cx="228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RISKS</a:t>
            </a:r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RISKS AND MITIGATION </a:t>
            </a:r>
            <a:endParaRPr lang="en-US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51" name="Google Shape;1451;p36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26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Technical Integration Delays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Mobile Platform Compatibility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Delay in Project Milestones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Privacy and Security Concerns</a:t>
            </a:r>
          </a:p>
          <a:p>
            <a:pPr marL="36576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9CCA1-2F54-08F5-6A62-A53362B1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3" y="1531109"/>
            <a:ext cx="4975761" cy="1523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C66F6-9B7F-DDFE-85C0-784C9ECF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98" y="3223875"/>
            <a:ext cx="2222959" cy="139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LESSONS LEARNED</a:t>
            </a:r>
            <a:endParaRPr lang="en-CA" b="0" dirty="0"/>
          </a:p>
        </p:txBody>
      </p:sp>
      <p:sp>
        <p:nvSpPr>
          <p:cNvPr id="1507" name="Google Shape;1507;p41"/>
          <p:cNvSpPr/>
          <p:nvPr/>
        </p:nvSpPr>
        <p:spPr>
          <a:xfrm>
            <a:off x="1347719" y="18566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1"/>
          <p:cNvSpPr/>
          <p:nvPr/>
        </p:nvSpPr>
        <p:spPr>
          <a:xfrm>
            <a:off x="3265590" y="18566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9" name="Google Shape;1509;p41"/>
          <p:cNvSpPr/>
          <p:nvPr/>
        </p:nvSpPr>
        <p:spPr>
          <a:xfrm>
            <a:off x="5196510" y="18566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1"/>
          <p:cNvSpPr/>
          <p:nvPr/>
        </p:nvSpPr>
        <p:spPr>
          <a:xfrm>
            <a:off x="7114381" y="18566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0" name="Google Shape;1520;p41"/>
          <p:cNvGrpSpPr/>
          <p:nvPr/>
        </p:nvGrpSpPr>
        <p:grpSpPr>
          <a:xfrm>
            <a:off x="7284534" y="2035533"/>
            <a:ext cx="341593" cy="384933"/>
            <a:chOff x="2561613" y="1356225"/>
            <a:chExt cx="239950" cy="270375"/>
          </a:xfrm>
        </p:grpSpPr>
        <p:sp>
          <p:nvSpPr>
            <p:cNvPr id="1521" name="Google Shape;1521;p41"/>
            <p:cNvSpPr/>
            <p:nvPr/>
          </p:nvSpPr>
          <p:spPr>
            <a:xfrm>
              <a:off x="2561613" y="1356225"/>
              <a:ext cx="239950" cy="270375"/>
            </a:xfrm>
            <a:custGeom>
              <a:avLst/>
              <a:gdLst/>
              <a:ahLst/>
              <a:cxnLst/>
              <a:rect l="l" t="t" r="r" b="b"/>
              <a:pathLst>
                <a:path w="9598" h="10815" extrusionOk="0">
                  <a:moveTo>
                    <a:pt x="4781" y="1"/>
                  </a:moveTo>
                  <a:cubicBezTo>
                    <a:pt x="4707" y="1"/>
                    <a:pt x="4632" y="22"/>
                    <a:pt x="4561" y="64"/>
                  </a:cubicBezTo>
                  <a:lnTo>
                    <a:pt x="203" y="2600"/>
                  </a:lnTo>
                  <a:cubicBezTo>
                    <a:pt x="72" y="2683"/>
                    <a:pt x="1" y="2814"/>
                    <a:pt x="1" y="2981"/>
                  </a:cubicBezTo>
                  <a:cubicBezTo>
                    <a:pt x="1" y="3123"/>
                    <a:pt x="72" y="3254"/>
                    <a:pt x="203" y="3350"/>
                  </a:cubicBezTo>
                  <a:lnTo>
                    <a:pt x="1644" y="4195"/>
                  </a:lnTo>
                  <a:lnTo>
                    <a:pt x="203" y="5040"/>
                  </a:lnTo>
                  <a:cubicBezTo>
                    <a:pt x="72" y="5112"/>
                    <a:pt x="1" y="5255"/>
                    <a:pt x="1" y="5409"/>
                  </a:cubicBezTo>
                  <a:cubicBezTo>
                    <a:pt x="1" y="5576"/>
                    <a:pt x="72" y="5695"/>
                    <a:pt x="203" y="5790"/>
                  </a:cubicBezTo>
                  <a:lnTo>
                    <a:pt x="1644" y="6636"/>
                  </a:lnTo>
                  <a:lnTo>
                    <a:pt x="203" y="7481"/>
                  </a:lnTo>
                  <a:cubicBezTo>
                    <a:pt x="72" y="7553"/>
                    <a:pt x="1" y="7695"/>
                    <a:pt x="1" y="7838"/>
                  </a:cubicBezTo>
                  <a:cubicBezTo>
                    <a:pt x="1" y="7993"/>
                    <a:pt x="72" y="8124"/>
                    <a:pt x="203" y="8207"/>
                  </a:cubicBezTo>
                  <a:lnTo>
                    <a:pt x="4561" y="10755"/>
                  </a:lnTo>
                  <a:cubicBezTo>
                    <a:pt x="4621" y="10803"/>
                    <a:pt x="4704" y="10815"/>
                    <a:pt x="4775" y="10815"/>
                  </a:cubicBezTo>
                  <a:cubicBezTo>
                    <a:pt x="4847" y="10815"/>
                    <a:pt x="4918" y="10803"/>
                    <a:pt x="4978" y="10755"/>
                  </a:cubicBezTo>
                  <a:lnTo>
                    <a:pt x="7192" y="9458"/>
                  </a:lnTo>
                  <a:cubicBezTo>
                    <a:pt x="7276" y="9422"/>
                    <a:pt x="7299" y="9327"/>
                    <a:pt x="7252" y="9255"/>
                  </a:cubicBezTo>
                  <a:cubicBezTo>
                    <a:pt x="7227" y="9206"/>
                    <a:pt x="7175" y="9174"/>
                    <a:pt x="7121" y="9174"/>
                  </a:cubicBezTo>
                  <a:cubicBezTo>
                    <a:pt x="7097" y="9174"/>
                    <a:pt x="7072" y="9181"/>
                    <a:pt x="7049" y="9196"/>
                  </a:cubicBezTo>
                  <a:lnTo>
                    <a:pt x="4835" y="10493"/>
                  </a:lnTo>
                  <a:cubicBezTo>
                    <a:pt x="4817" y="10499"/>
                    <a:pt x="4799" y="10502"/>
                    <a:pt x="4781" y="10502"/>
                  </a:cubicBezTo>
                  <a:cubicBezTo>
                    <a:pt x="4763" y="10502"/>
                    <a:pt x="4746" y="10499"/>
                    <a:pt x="4728" y="10493"/>
                  </a:cubicBezTo>
                  <a:lnTo>
                    <a:pt x="370" y="7945"/>
                  </a:lnTo>
                  <a:cubicBezTo>
                    <a:pt x="322" y="7922"/>
                    <a:pt x="311" y="7874"/>
                    <a:pt x="311" y="7862"/>
                  </a:cubicBezTo>
                  <a:cubicBezTo>
                    <a:pt x="311" y="7838"/>
                    <a:pt x="311" y="7803"/>
                    <a:pt x="370" y="7767"/>
                  </a:cubicBezTo>
                  <a:lnTo>
                    <a:pt x="1977" y="6826"/>
                  </a:lnTo>
                  <a:lnTo>
                    <a:pt x="2656" y="7231"/>
                  </a:lnTo>
                  <a:cubicBezTo>
                    <a:pt x="2692" y="7243"/>
                    <a:pt x="2716" y="7243"/>
                    <a:pt x="2739" y="7243"/>
                  </a:cubicBezTo>
                  <a:cubicBezTo>
                    <a:pt x="2799" y="7243"/>
                    <a:pt x="2835" y="7219"/>
                    <a:pt x="2870" y="7172"/>
                  </a:cubicBezTo>
                  <a:cubicBezTo>
                    <a:pt x="2918" y="7100"/>
                    <a:pt x="2882" y="6993"/>
                    <a:pt x="2811" y="6957"/>
                  </a:cubicBezTo>
                  <a:lnTo>
                    <a:pt x="370" y="5528"/>
                  </a:lnTo>
                  <a:cubicBezTo>
                    <a:pt x="322" y="5505"/>
                    <a:pt x="311" y="5457"/>
                    <a:pt x="311" y="5445"/>
                  </a:cubicBezTo>
                  <a:cubicBezTo>
                    <a:pt x="311" y="5433"/>
                    <a:pt x="311" y="5386"/>
                    <a:pt x="370" y="5362"/>
                  </a:cubicBezTo>
                  <a:lnTo>
                    <a:pt x="1977" y="4421"/>
                  </a:lnTo>
                  <a:lnTo>
                    <a:pt x="2620" y="4790"/>
                  </a:lnTo>
                  <a:cubicBezTo>
                    <a:pt x="2643" y="4805"/>
                    <a:pt x="2669" y="4812"/>
                    <a:pt x="2694" y="4812"/>
                  </a:cubicBezTo>
                  <a:cubicBezTo>
                    <a:pt x="2751" y="4812"/>
                    <a:pt x="2806" y="4780"/>
                    <a:pt x="2823" y="4731"/>
                  </a:cubicBezTo>
                  <a:cubicBezTo>
                    <a:pt x="2870" y="4659"/>
                    <a:pt x="2835" y="4552"/>
                    <a:pt x="2763" y="4516"/>
                  </a:cubicBezTo>
                  <a:lnTo>
                    <a:pt x="370" y="3123"/>
                  </a:lnTo>
                  <a:cubicBezTo>
                    <a:pt x="322" y="3088"/>
                    <a:pt x="311" y="3052"/>
                    <a:pt x="311" y="3028"/>
                  </a:cubicBezTo>
                  <a:cubicBezTo>
                    <a:pt x="311" y="3016"/>
                    <a:pt x="311" y="2969"/>
                    <a:pt x="370" y="2945"/>
                  </a:cubicBezTo>
                  <a:lnTo>
                    <a:pt x="4728" y="397"/>
                  </a:lnTo>
                  <a:cubicBezTo>
                    <a:pt x="4746" y="391"/>
                    <a:pt x="4763" y="388"/>
                    <a:pt x="4781" y="388"/>
                  </a:cubicBezTo>
                  <a:cubicBezTo>
                    <a:pt x="4799" y="388"/>
                    <a:pt x="4817" y="391"/>
                    <a:pt x="4835" y="397"/>
                  </a:cubicBezTo>
                  <a:lnTo>
                    <a:pt x="9193" y="2945"/>
                  </a:lnTo>
                  <a:cubicBezTo>
                    <a:pt x="9240" y="2969"/>
                    <a:pt x="9252" y="3016"/>
                    <a:pt x="9252" y="3028"/>
                  </a:cubicBezTo>
                  <a:cubicBezTo>
                    <a:pt x="9252" y="3052"/>
                    <a:pt x="9252" y="3088"/>
                    <a:pt x="9193" y="3123"/>
                  </a:cubicBezTo>
                  <a:lnTo>
                    <a:pt x="4835" y="5671"/>
                  </a:lnTo>
                  <a:cubicBezTo>
                    <a:pt x="4817" y="5677"/>
                    <a:pt x="4799" y="5680"/>
                    <a:pt x="4781" y="5680"/>
                  </a:cubicBezTo>
                  <a:cubicBezTo>
                    <a:pt x="4763" y="5680"/>
                    <a:pt x="4746" y="5677"/>
                    <a:pt x="4728" y="5671"/>
                  </a:cubicBezTo>
                  <a:lnTo>
                    <a:pt x="3347" y="4862"/>
                  </a:lnTo>
                  <a:cubicBezTo>
                    <a:pt x="3324" y="4847"/>
                    <a:pt x="3298" y="4840"/>
                    <a:pt x="3272" y="4840"/>
                  </a:cubicBezTo>
                  <a:cubicBezTo>
                    <a:pt x="3215" y="4840"/>
                    <a:pt x="3157" y="4872"/>
                    <a:pt x="3132" y="4921"/>
                  </a:cubicBezTo>
                  <a:cubicBezTo>
                    <a:pt x="3108" y="4993"/>
                    <a:pt x="3120" y="5100"/>
                    <a:pt x="3192" y="5136"/>
                  </a:cubicBezTo>
                  <a:lnTo>
                    <a:pt x="4585" y="5933"/>
                  </a:lnTo>
                  <a:cubicBezTo>
                    <a:pt x="4644" y="5981"/>
                    <a:pt x="4716" y="5993"/>
                    <a:pt x="4787" y="5993"/>
                  </a:cubicBezTo>
                  <a:cubicBezTo>
                    <a:pt x="4859" y="5993"/>
                    <a:pt x="4942" y="5981"/>
                    <a:pt x="5002" y="5933"/>
                  </a:cubicBezTo>
                  <a:lnTo>
                    <a:pt x="7597" y="4421"/>
                  </a:lnTo>
                  <a:lnTo>
                    <a:pt x="9204" y="5362"/>
                  </a:lnTo>
                  <a:cubicBezTo>
                    <a:pt x="9252" y="5386"/>
                    <a:pt x="9264" y="5433"/>
                    <a:pt x="9264" y="5445"/>
                  </a:cubicBezTo>
                  <a:cubicBezTo>
                    <a:pt x="9264" y="5457"/>
                    <a:pt x="9264" y="5505"/>
                    <a:pt x="9204" y="5528"/>
                  </a:cubicBezTo>
                  <a:lnTo>
                    <a:pt x="4847" y="8076"/>
                  </a:lnTo>
                  <a:cubicBezTo>
                    <a:pt x="4835" y="8082"/>
                    <a:pt x="4817" y="8085"/>
                    <a:pt x="4798" y="8085"/>
                  </a:cubicBezTo>
                  <a:cubicBezTo>
                    <a:pt x="4778" y="8085"/>
                    <a:pt x="4757" y="8082"/>
                    <a:pt x="4740" y="8076"/>
                  </a:cubicBezTo>
                  <a:lnTo>
                    <a:pt x="3406" y="7291"/>
                  </a:lnTo>
                  <a:cubicBezTo>
                    <a:pt x="3384" y="7276"/>
                    <a:pt x="3358" y="7269"/>
                    <a:pt x="3332" y="7269"/>
                  </a:cubicBezTo>
                  <a:cubicBezTo>
                    <a:pt x="3274" y="7269"/>
                    <a:pt x="3216" y="7301"/>
                    <a:pt x="3192" y="7350"/>
                  </a:cubicBezTo>
                  <a:cubicBezTo>
                    <a:pt x="3156" y="7422"/>
                    <a:pt x="3180" y="7529"/>
                    <a:pt x="3251" y="7553"/>
                  </a:cubicBezTo>
                  <a:lnTo>
                    <a:pt x="4597" y="8350"/>
                  </a:lnTo>
                  <a:cubicBezTo>
                    <a:pt x="4656" y="8398"/>
                    <a:pt x="4728" y="8410"/>
                    <a:pt x="4799" y="8410"/>
                  </a:cubicBezTo>
                  <a:cubicBezTo>
                    <a:pt x="4883" y="8410"/>
                    <a:pt x="4954" y="8398"/>
                    <a:pt x="5013" y="8350"/>
                  </a:cubicBezTo>
                  <a:lnTo>
                    <a:pt x="7621" y="6826"/>
                  </a:lnTo>
                  <a:lnTo>
                    <a:pt x="9228" y="7767"/>
                  </a:lnTo>
                  <a:cubicBezTo>
                    <a:pt x="9264" y="7803"/>
                    <a:pt x="9276" y="7838"/>
                    <a:pt x="9276" y="7862"/>
                  </a:cubicBezTo>
                  <a:cubicBezTo>
                    <a:pt x="9276" y="7874"/>
                    <a:pt x="9276" y="7922"/>
                    <a:pt x="9228" y="7945"/>
                  </a:cubicBezTo>
                  <a:lnTo>
                    <a:pt x="7657" y="8850"/>
                  </a:lnTo>
                  <a:cubicBezTo>
                    <a:pt x="7585" y="8898"/>
                    <a:pt x="7561" y="8981"/>
                    <a:pt x="7597" y="9065"/>
                  </a:cubicBezTo>
                  <a:cubicBezTo>
                    <a:pt x="7633" y="9100"/>
                    <a:pt x="7692" y="9136"/>
                    <a:pt x="7740" y="9136"/>
                  </a:cubicBezTo>
                  <a:cubicBezTo>
                    <a:pt x="7764" y="9136"/>
                    <a:pt x="7788" y="9136"/>
                    <a:pt x="7811" y="9124"/>
                  </a:cubicBezTo>
                  <a:lnTo>
                    <a:pt x="9383" y="8207"/>
                  </a:lnTo>
                  <a:cubicBezTo>
                    <a:pt x="9526" y="8136"/>
                    <a:pt x="9597" y="8005"/>
                    <a:pt x="9597" y="7838"/>
                  </a:cubicBezTo>
                  <a:cubicBezTo>
                    <a:pt x="9562" y="7648"/>
                    <a:pt x="9490" y="7517"/>
                    <a:pt x="9359" y="7445"/>
                  </a:cubicBezTo>
                  <a:lnTo>
                    <a:pt x="7919" y="6588"/>
                  </a:lnTo>
                  <a:lnTo>
                    <a:pt x="9359" y="5743"/>
                  </a:lnTo>
                  <a:cubicBezTo>
                    <a:pt x="9490" y="5671"/>
                    <a:pt x="9562" y="5540"/>
                    <a:pt x="9562" y="5374"/>
                  </a:cubicBezTo>
                  <a:cubicBezTo>
                    <a:pt x="9562" y="5219"/>
                    <a:pt x="9490" y="5088"/>
                    <a:pt x="9359" y="5005"/>
                  </a:cubicBezTo>
                  <a:lnTo>
                    <a:pt x="7919" y="4147"/>
                  </a:lnTo>
                  <a:lnTo>
                    <a:pt x="9359" y="3302"/>
                  </a:lnTo>
                  <a:cubicBezTo>
                    <a:pt x="9490" y="3231"/>
                    <a:pt x="9562" y="3100"/>
                    <a:pt x="9562" y="2933"/>
                  </a:cubicBezTo>
                  <a:cubicBezTo>
                    <a:pt x="9562" y="2778"/>
                    <a:pt x="9490" y="2647"/>
                    <a:pt x="9359" y="2564"/>
                  </a:cubicBezTo>
                  <a:lnTo>
                    <a:pt x="5002" y="64"/>
                  </a:lnTo>
                  <a:cubicBezTo>
                    <a:pt x="4930" y="22"/>
                    <a:pt x="4856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659863" y="1402825"/>
              <a:ext cx="15200" cy="14525"/>
            </a:xfrm>
            <a:custGeom>
              <a:avLst/>
              <a:gdLst/>
              <a:ahLst/>
              <a:cxnLst/>
              <a:rect l="l" t="t" r="r" b="b"/>
              <a:pathLst>
                <a:path w="608" h="581" extrusionOk="0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321" y="533"/>
                  </a:lnTo>
                  <a:cubicBezTo>
                    <a:pt x="357" y="557"/>
                    <a:pt x="393" y="581"/>
                    <a:pt x="429" y="581"/>
                  </a:cubicBezTo>
                  <a:cubicBezTo>
                    <a:pt x="476" y="581"/>
                    <a:pt x="500" y="557"/>
                    <a:pt x="536" y="533"/>
                  </a:cubicBezTo>
                  <a:cubicBezTo>
                    <a:pt x="607" y="474"/>
                    <a:pt x="607" y="366"/>
                    <a:pt x="548" y="307"/>
                  </a:cubicBezTo>
                  <a:lnTo>
                    <a:pt x="274" y="45"/>
                  </a:lnTo>
                  <a:cubicBezTo>
                    <a:pt x="244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659563" y="1425675"/>
              <a:ext cx="42875" cy="8050"/>
            </a:xfrm>
            <a:custGeom>
              <a:avLst/>
              <a:gdLst/>
              <a:ahLst/>
              <a:cxnLst/>
              <a:rect l="l" t="t" r="r" b="b"/>
              <a:pathLst>
                <a:path w="1715" h="322" extrusionOk="0">
                  <a:moveTo>
                    <a:pt x="191" y="0"/>
                  </a:moveTo>
                  <a:cubicBezTo>
                    <a:pt x="107" y="0"/>
                    <a:pt x="36" y="60"/>
                    <a:pt x="24" y="143"/>
                  </a:cubicBezTo>
                  <a:cubicBezTo>
                    <a:pt x="0" y="226"/>
                    <a:pt x="83" y="322"/>
                    <a:pt x="191" y="322"/>
                  </a:cubicBezTo>
                  <a:lnTo>
                    <a:pt x="1560" y="322"/>
                  </a:lnTo>
                  <a:cubicBezTo>
                    <a:pt x="1631" y="322"/>
                    <a:pt x="1703" y="262"/>
                    <a:pt x="1715" y="179"/>
                  </a:cubicBezTo>
                  <a:cubicBezTo>
                    <a:pt x="1715" y="83"/>
                    <a:pt x="1643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659563" y="1439950"/>
              <a:ext cx="42875" cy="7775"/>
            </a:xfrm>
            <a:custGeom>
              <a:avLst/>
              <a:gdLst/>
              <a:ahLst/>
              <a:cxnLst/>
              <a:rect l="l" t="t" r="r" b="b"/>
              <a:pathLst>
                <a:path w="1715" h="311" extrusionOk="0">
                  <a:moveTo>
                    <a:pt x="191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91" y="310"/>
                  </a:cubicBezTo>
                  <a:lnTo>
                    <a:pt x="1560" y="310"/>
                  </a:lnTo>
                  <a:cubicBezTo>
                    <a:pt x="1631" y="310"/>
                    <a:pt x="1703" y="251"/>
                    <a:pt x="1715" y="179"/>
                  </a:cubicBezTo>
                  <a:cubicBezTo>
                    <a:pt x="1715" y="72"/>
                    <a:pt x="164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1"/>
          <p:cNvGrpSpPr/>
          <p:nvPr/>
        </p:nvGrpSpPr>
        <p:grpSpPr>
          <a:xfrm>
            <a:off x="3414994" y="2013441"/>
            <a:ext cx="383091" cy="381872"/>
            <a:chOff x="3132538" y="1356300"/>
            <a:chExt cx="269100" cy="268225"/>
          </a:xfrm>
        </p:grpSpPr>
        <p:sp>
          <p:nvSpPr>
            <p:cNvPr id="1526" name="Google Shape;1526;p41"/>
            <p:cNvSpPr/>
            <p:nvPr/>
          </p:nvSpPr>
          <p:spPr>
            <a:xfrm>
              <a:off x="3132538" y="1356300"/>
              <a:ext cx="140500" cy="134575"/>
            </a:xfrm>
            <a:custGeom>
              <a:avLst/>
              <a:gdLst/>
              <a:ahLst/>
              <a:cxnLst/>
              <a:rect l="l" t="t" r="r" b="b"/>
              <a:pathLst>
                <a:path w="5620" h="5383" extrusionOk="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31795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319891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3218263" y="1401250"/>
              <a:ext cx="7750" cy="9000"/>
            </a:xfrm>
            <a:custGeom>
              <a:avLst/>
              <a:gdLst/>
              <a:ahLst/>
              <a:cxnLst/>
              <a:rect l="l" t="t" r="r" b="b"/>
              <a:pathLst>
                <a:path w="310" h="360" extrusionOk="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3261413" y="1489375"/>
              <a:ext cx="140225" cy="135150"/>
            </a:xfrm>
            <a:custGeom>
              <a:avLst/>
              <a:gdLst/>
              <a:ahLst/>
              <a:cxnLst/>
              <a:rect l="l" t="t" r="r" b="b"/>
              <a:pathLst>
                <a:path w="5609" h="5406" extrusionOk="0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33081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332748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3346838" y="1534000"/>
              <a:ext cx="8075" cy="9000"/>
            </a:xfrm>
            <a:custGeom>
              <a:avLst/>
              <a:gdLst/>
              <a:ahLst/>
              <a:cxnLst/>
              <a:rect l="l" t="t" r="r" b="b"/>
              <a:pathLst>
                <a:path w="323" h="360" extrusionOk="0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32828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330188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3320938" y="1409900"/>
              <a:ext cx="14925" cy="7750"/>
            </a:xfrm>
            <a:custGeom>
              <a:avLst/>
              <a:gdLst/>
              <a:ahLst/>
              <a:cxnLst/>
              <a:rect l="l" t="t" r="r" b="b"/>
              <a:pathLst>
                <a:path w="597" h="310" extrusionOk="0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3327488" y="142210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3327488" y="1441750"/>
              <a:ext cx="8075" cy="14625"/>
            </a:xfrm>
            <a:custGeom>
              <a:avLst/>
              <a:gdLst/>
              <a:ahLst/>
              <a:cxnLst/>
              <a:rect l="l" t="t" r="r" b="b"/>
              <a:pathLst>
                <a:path w="323" h="585" extrusionOk="0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3327488" y="1461975"/>
              <a:ext cx="8075" cy="14425"/>
            </a:xfrm>
            <a:custGeom>
              <a:avLst/>
              <a:gdLst/>
              <a:ahLst/>
              <a:cxnLst/>
              <a:rect l="l" t="t" r="r" b="b"/>
              <a:pathLst>
                <a:path w="323" h="577" extrusionOk="0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323788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218838" y="1563775"/>
              <a:ext cx="14925" cy="7775"/>
            </a:xfrm>
            <a:custGeom>
              <a:avLst/>
              <a:gdLst/>
              <a:ahLst/>
              <a:cxnLst/>
              <a:rect l="l" t="t" r="r" b="b"/>
              <a:pathLst>
                <a:path w="597" h="311" extrusionOk="0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3199513" y="1563775"/>
              <a:ext cx="15500" cy="7775"/>
            </a:xfrm>
            <a:custGeom>
              <a:avLst/>
              <a:gdLst/>
              <a:ahLst/>
              <a:cxnLst/>
              <a:rect l="l" t="t" r="r" b="b"/>
              <a:pathLst>
                <a:path w="620" h="311" extrusionOk="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3200388" y="1544725"/>
              <a:ext cx="7775" cy="14650"/>
            </a:xfrm>
            <a:custGeom>
              <a:avLst/>
              <a:gdLst/>
              <a:ahLst/>
              <a:cxnLst/>
              <a:rect l="l" t="t" r="r" b="b"/>
              <a:pathLst>
                <a:path w="311" h="586" extrusionOk="0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3200388" y="1524775"/>
              <a:ext cx="7775" cy="14425"/>
            </a:xfrm>
            <a:custGeom>
              <a:avLst/>
              <a:gdLst/>
              <a:ahLst/>
              <a:cxnLst/>
              <a:rect l="l" t="t" r="r" b="b"/>
              <a:pathLst>
                <a:path w="311" h="577" extrusionOk="0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3200388" y="1505150"/>
              <a:ext cx="7775" cy="14400"/>
            </a:xfrm>
            <a:custGeom>
              <a:avLst/>
              <a:gdLst/>
              <a:ahLst/>
              <a:cxnLst/>
              <a:rect l="l" t="t" r="r" b="b"/>
              <a:pathLst>
                <a:path w="311" h="576" extrusionOk="0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41"/>
          <p:cNvSpPr txBox="1"/>
          <p:nvPr/>
        </p:nvSpPr>
        <p:spPr>
          <a:xfrm>
            <a:off x="726268" y="3402451"/>
            <a:ext cx="1950900" cy="39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CA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Planning and Analysis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CA"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2" name="Google Shape;1552;p41"/>
          <p:cNvSpPr txBox="1"/>
          <p:nvPr/>
        </p:nvSpPr>
        <p:spPr>
          <a:xfrm>
            <a:off x="2644139" y="2680016"/>
            <a:ext cx="1950900" cy="144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Adaptability and Flexibility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CA"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3" name="Google Shape;1553;p41"/>
          <p:cNvSpPr txBox="1"/>
          <p:nvPr/>
        </p:nvSpPr>
        <p:spPr>
          <a:xfrm>
            <a:off x="4659492" y="3264642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Effective Communication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4" name="Google Shape;1554;p41"/>
          <p:cNvSpPr txBox="1"/>
          <p:nvPr/>
        </p:nvSpPr>
        <p:spPr>
          <a:xfrm>
            <a:off x="6509563" y="3416015"/>
            <a:ext cx="19509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Risk Management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CA"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" name="Google Shape;1546;p41">
            <a:extLst>
              <a:ext uri="{FF2B5EF4-FFF2-40B4-BE49-F238E27FC236}">
                <a16:creationId xmlns:a16="http://schemas.microsoft.com/office/drawing/2014/main" id="{35B62041-5378-5E72-BE9A-77CE0AE31C1D}"/>
              </a:ext>
            </a:extLst>
          </p:cNvPr>
          <p:cNvSpPr/>
          <p:nvPr/>
        </p:nvSpPr>
        <p:spPr>
          <a:xfrm>
            <a:off x="1481871" y="2015026"/>
            <a:ext cx="378856" cy="385253"/>
          </a:xfrm>
          <a:custGeom>
            <a:avLst/>
            <a:gdLst/>
            <a:ahLst/>
            <a:cxnLst/>
            <a:rect l="l" t="t" r="r" b="b"/>
            <a:pathLst>
              <a:path w="10645" h="10824" extrusionOk="0">
                <a:moveTo>
                  <a:pt x="3798" y="346"/>
                </a:moveTo>
                <a:lnTo>
                  <a:pt x="1417" y="1715"/>
                </a:lnTo>
                <a:lnTo>
                  <a:pt x="1417" y="346"/>
                </a:lnTo>
                <a:close/>
                <a:moveTo>
                  <a:pt x="1977" y="3751"/>
                </a:moveTo>
                <a:lnTo>
                  <a:pt x="1977" y="4572"/>
                </a:lnTo>
                <a:lnTo>
                  <a:pt x="310" y="4572"/>
                </a:lnTo>
                <a:lnTo>
                  <a:pt x="310" y="3751"/>
                </a:lnTo>
                <a:close/>
                <a:moveTo>
                  <a:pt x="4763" y="3751"/>
                </a:moveTo>
                <a:lnTo>
                  <a:pt x="4763" y="4572"/>
                </a:lnTo>
                <a:lnTo>
                  <a:pt x="3096" y="4572"/>
                </a:lnTo>
                <a:lnTo>
                  <a:pt x="3096" y="3751"/>
                </a:lnTo>
                <a:close/>
                <a:moveTo>
                  <a:pt x="7525" y="3751"/>
                </a:moveTo>
                <a:lnTo>
                  <a:pt x="7525" y="4572"/>
                </a:lnTo>
                <a:lnTo>
                  <a:pt x="5858" y="4572"/>
                </a:lnTo>
                <a:lnTo>
                  <a:pt x="5858" y="3751"/>
                </a:lnTo>
                <a:close/>
                <a:moveTo>
                  <a:pt x="1977" y="6906"/>
                </a:moveTo>
                <a:lnTo>
                  <a:pt x="1977" y="7727"/>
                </a:lnTo>
                <a:lnTo>
                  <a:pt x="310" y="7727"/>
                </a:lnTo>
                <a:lnTo>
                  <a:pt x="310" y="6906"/>
                </a:lnTo>
                <a:close/>
                <a:moveTo>
                  <a:pt x="7525" y="6906"/>
                </a:moveTo>
                <a:lnTo>
                  <a:pt x="7525" y="7727"/>
                </a:lnTo>
                <a:lnTo>
                  <a:pt x="5858" y="7727"/>
                </a:lnTo>
                <a:lnTo>
                  <a:pt x="5858" y="6906"/>
                </a:lnTo>
                <a:close/>
                <a:moveTo>
                  <a:pt x="7525" y="9656"/>
                </a:moveTo>
                <a:lnTo>
                  <a:pt x="7525" y="9906"/>
                </a:lnTo>
                <a:lnTo>
                  <a:pt x="5858" y="9906"/>
                </a:lnTo>
                <a:lnTo>
                  <a:pt x="5858" y="9656"/>
                </a:lnTo>
                <a:close/>
                <a:moveTo>
                  <a:pt x="10323" y="9656"/>
                </a:moveTo>
                <a:lnTo>
                  <a:pt x="10323" y="9906"/>
                </a:lnTo>
                <a:lnTo>
                  <a:pt x="8656" y="9906"/>
                </a:lnTo>
                <a:lnTo>
                  <a:pt x="8656" y="9656"/>
                </a:lnTo>
                <a:close/>
                <a:moveTo>
                  <a:pt x="7525" y="10228"/>
                </a:moveTo>
                <a:lnTo>
                  <a:pt x="7525" y="10478"/>
                </a:lnTo>
                <a:lnTo>
                  <a:pt x="5858" y="10478"/>
                </a:lnTo>
                <a:lnTo>
                  <a:pt x="5858" y="10228"/>
                </a:lnTo>
                <a:close/>
                <a:moveTo>
                  <a:pt x="10323" y="10228"/>
                </a:moveTo>
                <a:lnTo>
                  <a:pt x="10323" y="10478"/>
                </a:lnTo>
                <a:lnTo>
                  <a:pt x="8656" y="10478"/>
                </a:lnTo>
                <a:lnTo>
                  <a:pt x="8656" y="10228"/>
                </a:lnTo>
                <a:close/>
                <a:moveTo>
                  <a:pt x="1203" y="0"/>
                </a:moveTo>
                <a:cubicBezTo>
                  <a:pt x="1119" y="0"/>
                  <a:pt x="1036" y="72"/>
                  <a:pt x="1036" y="167"/>
                </a:cubicBezTo>
                <a:lnTo>
                  <a:pt x="1036" y="1953"/>
                </a:lnTo>
                <a:cubicBezTo>
                  <a:pt x="1036" y="2036"/>
                  <a:pt x="1119" y="2120"/>
                  <a:pt x="1203" y="2120"/>
                </a:cubicBezTo>
                <a:lnTo>
                  <a:pt x="2620" y="2120"/>
                </a:lnTo>
                <a:lnTo>
                  <a:pt x="2620" y="2667"/>
                </a:lnTo>
                <a:lnTo>
                  <a:pt x="1072" y="2667"/>
                </a:lnTo>
                <a:cubicBezTo>
                  <a:pt x="977" y="2667"/>
                  <a:pt x="905" y="2739"/>
                  <a:pt x="905" y="2834"/>
                </a:cubicBezTo>
                <a:lnTo>
                  <a:pt x="905" y="3405"/>
                </a:lnTo>
                <a:lnTo>
                  <a:pt x="167" y="3405"/>
                </a:lnTo>
                <a:cubicBezTo>
                  <a:pt x="72" y="3405"/>
                  <a:pt x="0" y="3489"/>
                  <a:pt x="0" y="3572"/>
                </a:cubicBezTo>
                <a:lnTo>
                  <a:pt x="0" y="4739"/>
                </a:lnTo>
                <a:cubicBezTo>
                  <a:pt x="0" y="4822"/>
                  <a:pt x="72" y="4894"/>
                  <a:pt x="167" y="4894"/>
                </a:cubicBezTo>
                <a:lnTo>
                  <a:pt x="953" y="4894"/>
                </a:lnTo>
                <a:lnTo>
                  <a:pt x="953" y="6596"/>
                </a:lnTo>
                <a:lnTo>
                  <a:pt x="167" y="6596"/>
                </a:lnTo>
                <a:cubicBezTo>
                  <a:pt x="72" y="6596"/>
                  <a:pt x="0" y="6668"/>
                  <a:pt x="0" y="6763"/>
                </a:cubicBezTo>
                <a:lnTo>
                  <a:pt x="0" y="7894"/>
                </a:lnTo>
                <a:cubicBezTo>
                  <a:pt x="0" y="7977"/>
                  <a:pt x="72" y="8049"/>
                  <a:pt x="167" y="8049"/>
                </a:cubicBezTo>
                <a:lnTo>
                  <a:pt x="2143" y="8049"/>
                </a:lnTo>
                <a:cubicBezTo>
                  <a:pt x="2227" y="8049"/>
                  <a:pt x="2310" y="7977"/>
                  <a:pt x="2310" y="7894"/>
                </a:cubicBezTo>
                <a:lnTo>
                  <a:pt x="2310" y="6763"/>
                </a:lnTo>
                <a:cubicBezTo>
                  <a:pt x="2310" y="6668"/>
                  <a:pt x="2227" y="6596"/>
                  <a:pt x="2143" y="6596"/>
                </a:cubicBezTo>
                <a:lnTo>
                  <a:pt x="1262" y="6596"/>
                </a:lnTo>
                <a:lnTo>
                  <a:pt x="1262" y="6180"/>
                </a:lnTo>
                <a:lnTo>
                  <a:pt x="3715" y="6180"/>
                </a:lnTo>
                <a:lnTo>
                  <a:pt x="3715" y="6596"/>
                </a:lnTo>
                <a:lnTo>
                  <a:pt x="2929" y="6596"/>
                </a:lnTo>
                <a:cubicBezTo>
                  <a:pt x="2846" y="6596"/>
                  <a:pt x="2762" y="6668"/>
                  <a:pt x="2762" y="6763"/>
                </a:cubicBezTo>
                <a:lnTo>
                  <a:pt x="2762" y="7894"/>
                </a:lnTo>
                <a:cubicBezTo>
                  <a:pt x="2762" y="7977"/>
                  <a:pt x="2846" y="8049"/>
                  <a:pt x="2929" y="8049"/>
                </a:cubicBezTo>
                <a:lnTo>
                  <a:pt x="3274" y="8049"/>
                </a:lnTo>
                <a:cubicBezTo>
                  <a:pt x="3346" y="8049"/>
                  <a:pt x="3417" y="7989"/>
                  <a:pt x="3441" y="7918"/>
                </a:cubicBezTo>
                <a:cubicBezTo>
                  <a:pt x="3453" y="7835"/>
                  <a:pt x="3382" y="7739"/>
                  <a:pt x="3274" y="7739"/>
                </a:cubicBezTo>
                <a:lnTo>
                  <a:pt x="3084" y="7739"/>
                </a:lnTo>
                <a:lnTo>
                  <a:pt x="3084" y="6918"/>
                </a:lnTo>
                <a:lnTo>
                  <a:pt x="4751" y="6918"/>
                </a:lnTo>
                <a:lnTo>
                  <a:pt x="4751" y="7739"/>
                </a:lnTo>
                <a:lnTo>
                  <a:pt x="3929" y="7739"/>
                </a:lnTo>
                <a:cubicBezTo>
                  <a:pt x="3858" y="7739"/>
                  <a:pt x="3775" y="7799"/>
                  <a:pt x="3763" y="7870"/>
                </a:cubicBezTo>
                <a:cubicBezTo>
                  <a:pt x="3751" y="7966"/>
                  <a:pt x="3822" y="8049"/>
                  <a:pt x="3929" y="8049"/>
                </a:cubicBezTo>
                <a:lnTo>
                  <a:pt x="4906" y="8049"/>
                </a:lnTo>
                <a:cubicBezTo>
                  <a:pt x="5001" y="8049"/>
                  <a:pt x="5072" y="7977"/>
                  <a:pt x="5072" y="7894"/>
                </a:cubicBezTo>
                <a:lnTo>
                  <a:pt x="5072" y="6763"/>
                </a:lnTo>
                <a:cubicBezTo>
                  <a:pt x="5072" y="6668"/>
                  <a:pt x="5001" y="6596"/>
                  <a:pt x="4906" y="6596"/>
                </a:cubicBezTo>
                <a:lnTo>
                  <a:pt x="4036" y="6596"/>
                </a:lnTo>
                <a:lnTo>
                  <a:pt x="4036" y="6180"/>
                </a:lnTo>
                <a:lnTo>
                  <a:pt x="6489" y="6180"/>
                </a:lnTo>
                <a:lnTo>
                  <a:pt x="6489" y="6596"/>
                </a:lnTo>
                <a:lnTo>
                  <a:pt x="5703" y="6596"/>
                </a:lnTo>
                <a:cubicBezTo>
                  <a:pt x="5608" y="6596"/>
                  <a:pt x="5537" y="6668"/>
                  <a:pt x="5537" y="6763"/>
                </a:cubicBezTo>
                <a:lnTo>
                  <a:pt x="5537" y="7918"/>
                </a:lnTo>
                <a:cubicBezTo>
                  <a:pt x="5537" y="8013"/>
                  <a:pt x="5608" y="8085"/>
                  <a:pt x="5703" y="8085"/>
                </a:cubicBezTo>
                <a:lnTo>
                  <a:pt x="6489" y="8085"/>
                </a:lnTo>
                <a:lnTo>
                  <a:pt x="6489" y="9359"/>
                </a:lnTo>
                <a:lnTo>
                  <a:pt x="5703" y="9359"/>
                </a:lnTo>
                <a:cubicBezTo>
                  <a:pt x="5608" y="9359"/>
                  <a:pt x="5537" y="9442"/>
                  <a:pt x="5537" y="9525"/>
                </a:cubicBezTo>
                <a:lnTo>
                  <a:pt x="5537" y="10656"/>
                </a:lnTo>
                <a:cubicBezTo>
                  <a:pt x="5537" y="10752"/>
                  <a:pt x="5608" y="10823"/>
                  <a:pt x="5703" y="10823"/>
                </a:cubicBezTo>
                <a:lnTo>
                  <a:pt x="7680" y="10823"/>
                </a:lnTo>
                <a:cubicBezTo>
                  <a:pt x="7763" y="10823"/>
                  <a:pt x="7846" y="10752"/>
                  <a:pt x="7846" y="10656"/>
                </a:cubicBezTo>
                <a:lnTo>
                  <a:pt x="7846" y="9525"/>
                </a:lnTo>
                <a:cubicBezTo>
                  <a:pt x="7846" y="9442"/>
                  <a:pt x="7763" y="9359"/>
                  <a:pt x="7680" y="9359"/>
                </a:cubicBezTo>
                <a:lnTo>
                  <a:pt x="6799" y="9359"/>
                </a:lnTo>
                <a:lnTo>
                  <a:pt x="6799" y="8930"/>
                </a:lnTo>
                <a:lnTo>
                  <a:pt x="9251" y="8930"/>
                </a:lnTo>
                <a:lnTo>
                  <a:pt x="9251" y="9347"/>
                </a:lnTo>
                <a:lnTo>
                  <a:pt x="8477" y="9347"/>
                </a:lnTo>
                <a:cubicBezTo>
                  <a:pt x="8394" y="9347"/>
                  <a:pt x="8323" y="9418"/>
                  <a:pt x="8323" y="9513"/>
                </a:cubicBezTo>
                <a:lnTo>
                  <a:pt x="8323" y="10644"/>
                </a:lnTo>
                <a:cubicBezTo>
                  <a:pt x="8323" y="10728"/>
                  <a:pt x="8394" y="10811"/>
                  <a:pt x="8477" y="10811"/>
                </a:cubicBezTo>
                <a:lnTo>
                  <a:pt x="10466" y="10811"/>
                </a:lnTo>
                <a:cubicBezTo>
                  <a:pt x="10549" y="10811"/>
                  <a:pt x="10621" y="10728"/>
                  <a:pt x="10621" y="10644"/>
                </a:cubicBezTo>
                <a:lnTo>
                  <a:pt x="10621" y="9513"/>
                </a:lnTo>
                <a:cubicBezTo>
                  <a:pt x="10621" y="9418"/>
                  <a:pt x="10549" y="9347"/>
                  <a:pt x="10466" y="9347"/>
                </a:cubicBezTo>
                <a:lnTo>
                  <a:pt x="9573" y="9347"/>
                </a:lnTo>
                <a:lnTo>
                  <a:pt x="9573" y="8763"/>
                </a:lnTo>
                <a:cubicBezTo>
                  <a:pt x="9573" y="8680"/>
                  <a:pt x="9490" y="8608"/>
                  <a:pt x="9406" y="8608"/>
                </a:cubicBezTo>
                <a:lnTo>
                  <a:pt x="6787" y="8608"/>
                </a:lnTo>
                <a:lnTo>
                  <a:pt x="6787" y="8037"/>
                </a:lnTo>
                <a:lnTo>
                  <a:pt x="7668" y="8037"/>
                </a:lnTo>
                <a:cubicBezTo>
                  <a:pt x="7751" y="8037"/>
                  <a:pt x="7823" y="7966"/>
                  <a:pt x="7823" y="7870"/>
                </a:cubicBezTo>
                <a:lnTo>
                  <a:pt x="7823" y="6739"/>
                </a:lnTo>
                <a:cubicBezTo>
                  <a:pt x="7823" y="6656"/>
                  <a:pt x="7751" y="6584"/>
                  <a:pt x="7668" y="6584"/>
                </a:cubicBezTo>
                <a:lnTo>
                  <a:pt x="6787" y="6584"/>
                </a:lnTo>
                <a:lnTo>
                  <a:pt x="6787" y="6001"/>
                </a:lnTo>
                <a:cubicBezTo>
                  <a:pt x="6787" y="5906"/>
                  <a:pt x="6715" y="5834"/>
                  <a:pt x="6620" y="5834"/>
                </a:cubicBezTo>
                <a:lnTo>
                  <a:pt x="1238" y="5834"/>
                </a:lnTo>
                <a:lnTo>
                  <a:pt x="1238" y="4870"/>
                </a:lnTo>
                <a:lnTo>
                  <a:pt x="2108" y="4870"/>
                </a:lnTo>
                <a:cubicBezTo>
                  <a:pt x="2203" y="4870"/>
                  <a:pt x="2274" y="4798"/>
                  <a:pt x="2274" y="4703"/>
                </a:cubicBezTo>
                <a:lnTo>
                  <a:pt x="2274" y="3572"/>
                </a:lnTo>
                <a:cubicBezTo>
                  <a:pt x="2274" y="3489"/>
                  <a:pt x="2203" y="3405"/>
                  <a:pt x="2108" y="3405"/>
                </a:cubicBezTo>
                <a:lnTo>
                  <a:pt x="1238" y="3405"/>
                </a:lnTo>
                <a:lnTo>
                  <a:pt x="1238" y="2965"/>
                </a:lnTo>
                <a:lnTo>
                  <a:pt x="3691" y="2965"/>
                </a:lnTo>
                <a:lnTo>
                  <a:pt x="3691" y="3405"/>
                </a:lnTo>
                <a:lnTo>
                  <a:pt x="2905" y="3405"/>
                </a:lnTo>
                <a:cubicBezTo>
                  <a:pt x="2810" y="3405"/>
                  <a:pt x="2739" y="3489"/>
                  <a:pt x="2739" y="3572"/>
                </a:cubicBezTo>
                <a:lnTo>
                  <a:pt x="2739" y="4703"/>
                </a:lnTo>
                <a:cubicBezTo>
                  <a:pt x="2739" y="4798"/>
                  <a:pt x="2810" y="4870"/>
                  <a:pt x="2905" y="4870"/>
                </a:cubicBezTo>
                <a:lnTo>
                  <a:pt x="4882" y="4870"/>
                </a:lnTo>
                <a:cubicBezTo>
                  <a:pt x="4965" y="4870"/>
                  <a:pt x="5048" y="4798"/>
                  <a:pt x="5048" y="4703"/>
                </a:cubicBezTo>
                <a:lnTo>
                  <a:pt x="5048" y="3572"/>
                </a:lnTo>
                <a:cubicBezTo>
                  <a:pt x="5048" y="3489"/>
                  <a:pt x="4965" y="3405"/>
                  <a:pt x="4882" y="3405"/>
                </a:cubicBezTo>
                <a:lnTo>
                  <a:pt x="4001" y="3405"/>
                </a:lnTo>
                <a:lnTo>
                  <a:pt x="4001" y="2965"/>
                </a:lnTo>
                <a:lnTo>
                  <a:pt x="6453" y="2965"/>
                </a:lnTo>
                <a:lnTo>
                  <a:pt x="6453" y="3405"/>
                </a:lnTo>
                <a:lnTo>
                  <a:pt x="5668" y="3405"/>
                </a:lnTo>
                <a:cubicBezTo>
                  <a:pt x="5584" y="3405"/>
                  <a:pt x="5501" y="3489"/>
                  <a:pt x="5501" y="3572"/>
                </a:cubicBezTo>
                <a:lnTo>
                  <a:pt x="5501" y="4703"/>
                </a:lnTo>
                <a:cubicBezTo>
                  <a:pt x="5501" y="4798"/>
                  <a:pt x="5584" y="4870"/>
                  <a:pt x="5668" y="4870"/>
                </a:cubicBezTo>
                <a:lnTo>
                  <a:pt x="7644" y="4870"/>
                </a:lnTo>
                <a:cubicBezTo>
                  <a:pt x="7739" y="4870"/>
                  <a:pt x="7811" y="4798"/>
                  <a:pt x="7811" y="4703"/>
                </a:cubicBezTo>
                <a:lnTo>
                  <a:pt x="7811" y="3572"/>
                </a:lnTo>
                <a:cubicBezTo>
                  <a:pt x="7811" y="3489"/>
                  <a:pt x="7739" y="3405"/>
                  <a:pt x="7644" y="3405"/>
                </a:cubicBezTo>
                <a:lnTo>
                  <a:pt x="6775" y="3405"/>
                </a:lnTo>
                <a:lnTo>
                  <a:pt x="6775" y="2989"/>
                </a:lnTo>
                <a:lnTo>
                  <a:pt x="9228" y="2989"/>
                </a:lnTo>
                <a:lnTo>
                  <a:pt x="9228" y="3405"/>
                </a:lnTo>
                <a:lnTo>
                  <a:pt x="8442" y="3405"/>
                </a:lnTo>
                <a:cubicBezTo>
                  <a:pt x="8347" y="3405"/>
                  <a:pt x="8275" y="3489"/>
                  <a:pt x="8275" y="3572"/>
                </a:cubicBezTo>
                <a:lnTo>
                  <a:pt x="8275" y="4739"/>
                </a:lnTo>
                <a:cubicBezTo>
                  <a:pt x="8275" y="4822"/>
                  <a:pt x="8347" y="4894"/>
                  <a:pt x="8442" y="4894"/>
                </a:cubicBezTo>
                <a:lnTo>
                  <a:pt x="8632" y="4894"/>
                </a:lnTo>
                <a:cubicBezTo>
                  <a:pt x="8704" y="4894"/>
                  <a:pt x="8775" y="4834"/>
                  <a:pt x="8799" y="4763"/>
                </a:cubicBezTo>
                <a:cubicBezTo>
                  <a:pt x="8811" y="4679"/>
                  <a:pt x="8739" y="4584"/>
                  <a:pt x="8632" y="4584"/>
                </a:cubicBezTo>
                <a:lnTo>
                  <a:pt x="8597" y="4584"/>
                </a:lnTo>
                <a:lnTo>
                  <a:pt x="8597" y="3763"/>
                </a:lnTo>
                <a:lnTo>
                  <a:pt x="10263" y="3763"/>
                </a:lnTo>
                <a:lnTo>
                  <a:pt x="10263" y="4584"/>
                </a:lnTo>
                <a:lnTo>
                  <a:pt x="9299" y="4584"/>
                </a:lnTo>
                <a:cubicBezTo>
                  <a:pt x="9296" y="4583"/>
                  <a:pt x="9293" y="4583"/>
                  <a:pt x="9290" y="4583"/>
                </a:cubicBezTo>
                <a:cubicBezTo>
                  <a:pt x="9243" y="4583"/>
                  <a:pt x="9181" y="4662"/>
                  <a:pt x="9192" y="4751"/>
                </a:cubicBezTo>
                <a:cubicBezTo>
                  <a:pt x="9216" y="4822"/>
                  <a:pt x="9275" y="4882"/>
                  <a:pt x="9359" y="4882"/>
                </a:cubicBezTo>
                <a:lnTo>
                  <a:pt x="10478" y="4882"/>
                </a:lnTo>
                <a:cubicBezTo>
                  <a:pt x="10561" y="4882"/>
                  <a:pt x="10644" y="4810"/>
                  <a:pt x="10644" y="4715"/>
                </a:cubicBezTo>
                <a:lnTo>
                  <a:pt x="10644" y="3584"/>
                </a:lnTo>
                <a:cubicBezTo>
                  <a:pt x="10644" y="3501"/>
                  <a:pt x="10561" y="3429"/>
                  <a:pt x="10478" y="3429"/>
                </a:cubicBezTo>
                <a:lnTo>
                  <a:pt x="9597" y="3429"/>
                </a:lnTo>
                <a:lnTo>
                  <a:pt x="9597" y="2834"/>
                </a:lnTo>
                <a:cubicBezTo>
                  <a:pt x="9597" y="2739"/>
                  <a:pt x="9525" y="2667"/>
                  <a:pt x="9430" y="2667"/>
                </a:cubicBezTo>
                <a:lnTo>
                  <a:pt x="2941" y="2667"/>
                </a:lnTo>
                <a:lnTo>
                  <a:pt x="2941" y="2120"/>
                </a:lnTo>
                <a:lnTo>
                  <a:pt x="4346" y="2120"/>
                </a:lnTo>
                <a:cubicBezTo>
                  <a:pt x="4346" y="2120"/>
                  <a:pt x="4513" y="2060"/>
                  <a:pt x="4489" y="1965"/>
                </a:cubicBezTo>
                <a:lnTo>
                  <a:pt x="4489" y="1524"/>
                </a:lnTo>
                <a:cubicBezTo>
                  <a:pt x="4489" y="1429"/>
                  <a:pt x="4429" y="1358"/>
                  <a:pt x="4346" y="1358"/>
                </a:cubicBezTo>
                <a:cubicBezTo>
                  <a:pt x="4251" y="1358"/>
                  <a:pt x="4179" y="1429"/>
                  <a:pt x="4179" y="1524"/>
                </a:cubicBezTo>
                <a:lnTo>
                  <a:pt x="4179" y="1822"/>
                </a:lnTo>
                <a:lnTo>
                  <a:pt x="1810" y="1822"/>
                </a:lnTo>
                <a:lnTo>
                  <a:pt x="4179" y="429"/>
                </a:lnTo>
                <a:lnTo>
                  <a:pt x="4179" y="869"/>
                </a:lnTo>
                <a:cubicBezTo>
                  <a:pt x="4179" y="953"/>
                  <a:pt x="4251" y="1024"/>
                  <a:pt x="4346" y="1024"/>
                </a:cubicBezTo>
                <a:cubicBezTo>
                  <a:pt x="4429" y="1024"/>
                  <a:pt x="4489" y="869"/>
                  <a:pt x="4489" y="869"/>
                </a:cubicBezTo>
                <a:lnTo>
                  <a:pt x="4489" y="167"/>
                </a:lnTo>
                <a:cubicBezTo>
                  <a:pt x="4489" y="72"/>
                  <a:pt x="4417" y="0"/>
                  <a:pt x="43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0398;p57">
            <a:extLst>
              <a:ext uri="{FF2B5EF4-FFF2-40B4-BE49-F238E27FC236}">
                <a16:creationId xmlns:a16="http://schemas.microsoft.com/office/drawing/2014/main" id="{25CF08A5-A887-E29C-288C-9685487235B6}"/>
              </a:ext>
            </a:extLst>
          </p:cNvPr>
          <p:cNvGrpSpPr/>
          <p:nvPr/>
        </p:nvGrpSpPr>
        <p:grpSpPr>
          <a:xfrm>
            <a:off x="5347454" y="2027263"/>
            <a:ext cx="380012" cy="351274"/>
            <a:chOff x="7384751" y="4147984"/>
            <a:chExt cx="380012" cy="351274"/>
          </a:xfrm>
          <a:solidFill>
            <a:schemeClr val="tx1"/>
          </a:solidFill>
        </p:grpSpPr>
        <p:sp>
          <p:nvSpPr>
            <p:cNvPr id="27" name="Google Shape;10399;p57">
              <a:extLst>
                <a:ext uri="{FF2B5EF4-FFF2-40B4-BE49-F238E27FC236}">
                  <a16:creationId xmlns:a16="http://schemas.microsoft.com/office/drawing/2014/main" id="{96527FE0-63B5-9514-D71C-232CDB45B78A}"/>
                </a:ext>
              </a:extLst>
            </p:cNvPr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00;p57">
              <a:extLst>
                <a:ext uri="{FF2B5EF4-FFF2-40B4-BE49-F238E27FC236}">
                  <a16:creationId xmlns:a16="http://schemas.microsoft.com/office/drawing/2014/main" id="{3A83EAD0-F6D6-D03B-92F3-C25708128160}"/>
                </a:ext>
              </a:extLst>
            </p:cNvPr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01;p57">
              <a:extLst>
                <a:ext uri="{FF2B5EF4-FFF2-40B4-BE49-F238E27FC236}">
                  <a16:creationId xmlns:a16="http://schemas.microsoft.com/office/drawing/2014/main" id="{B46E816E-9E7A-ECC8-EC14-FAC13B9E2509}"/>
                </a:ext>
              </a:extLst>
            </p:cNvPr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02;p57">
              <a:extLst>
                <a:ext uri="{FF2B5EF4-FFF2-40B4-BE49-F238E27FC236}">
                  <a16:creationId xmlns:a16="http://schemas.microsoft.com/office/drawing/2014/main" id="{8B701C61-8BB5-D5C8-A588-66392EDB33DC}"/>
                </a:ext>
              </a:extLst>
            </p:cNvPr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03;p57">
              <a:extLst>
                <a:ext uri="{FF2B5EF4-FFF2-40B4-BE49-F238E27FC236}">
                  <a16:creationId xmlns:a16="http://schemas.microsoft.com/office/drawing/2014/main" id="{AB0177C2-0F96-D64D-F52A-E5155568D8EC}"/>
                </a:ext>
              </a:extLst>
            </p:cNvPr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319</Words>
  <Application>Microsoft Office PowerPoint</Application>
  <PresentationFormat>On-screen Show (16:9)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Condensed SemiBold</vt:lpstr>
      <vt:lpstr>Montserrat</vt:lpstr>
      <vt:lpstr>Barlow</vt:lpstr>
      <vt:lpstr>Barlow Condensed</vt:lpstr>
      <vt:lpstr>Bahnschrift Light Condensed</vt:lpstr>
      <vt:lpstr>Software Developer Engineer Job Description by Slidesgo</vt:lpstr>
      <vt:lpstr>SenecaSync Project: Enhancing Digital Academia at Seneca College</vt:lpstr>
      <vt:lpstr>TABLE OF CONTENTS</vt:lpstr>
      <vt:lpstr>PROJECT OBJECTIVES</vt:lpstr>
      <vt:lpstr>PROJECT SCOPE AND DELIVERABLES</vt:lpstr>
      <vt:lpstr>MAJOR PROJECT ACTIVITIES </vt:lpstr>
      <vt:lpstr>WORK BREAKDOWN STRUCTURE </vt:lpstr>
      <vt:lpstr>Stakeholder Engagement </vt:lpstr>
      <vt:lpstr>SUMMARY OF RISKS AND MITIGATION </vt:lpstr>
      <vt:lpstr>LESSONS LEARNED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SenecaSync Project: Enhancing Digital Academia at Seneca College</dc:title>
  <dc:creator>Mohsen Sabet</dc:creator>
  <cp:lastModifiedBy>Mohsen Sabet</cp:lastModifiedBy>
  <cp:revision>9</cp:revision>
  <dcterms:modified xsi:type="dcterms:W3CDTF">2024-02-07T06:54:24Z</dcterms:modified>
</cp:coreProperties>
</file>