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3AD9-CF97-4DCD-AABC-349AC3BE8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C31B-8A7B-4D79-9DF8-9D4365C32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07C0-EFC6-4479-9020-55CFC92F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5895-AE67-42B4-9308-67F51180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D90D-EF16-4C18-90F5-63A29EF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7918-0315-4E7C-928A-618AFD23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742A-BECE-4E2F-8807-BBA630C2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750C-8083-4E8D-9150-26A428A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5365-A07D-405E-9C3E-F1718AF7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6D08-09ED-40BF-AEB9-A5010706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1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E1DDD-97A5-4549-80DD-6E0CB606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EF84-AA72-41D9-923E-9028AE8B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31B0-06F1-495C-BA68-E75EB2AB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C1DD-65CA-447E-A609-D7C5E2A8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08DB-6578-4BA3-B8FD-69344412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5E2B-0068-456E-9C51-DECB09CD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DCA6-D7EA-4EC3-8DB1-ACE8B66A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F6D8-8034-4656-9568-C6F4244B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8490-C89B-49AA-A0A0-A47AA56F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296E-63CC-4C04-B90B-B692F239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4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3FF7-29EF-4083-B840-C0452F4B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47D0-F5A7-43D5-AD6D-6562E06D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86E9-5A2F-40E6-B0D6-67AE2286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1746-8F15-4883-9D59-6D6CC77F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2907-1D68-46AC-9AC0-06318A6D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6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7488-B258-4A17-B3DB-DBB05A06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8C0C-FED9-497C-8179-9BCFC145F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B82A1-0E4D-4BA8-A3FC-18171439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A63B3-7D38-43D9-AEB6-754ED3BF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50A6E-FC6C-433B-9AFA-99E08CA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8AA09-1D6F-4DAD-9997-E171FD26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1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C1F1-1700-4AA9-B73B-26533B5A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541D-C9E2-4B77-9069-83235A39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26FF3-2D2A-45E5-A3A1-E6ED7145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CBACD-D71A-486F-BC02-50FC96400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BABD2-1E29-4CCD-843B-4856335A1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751A5-12DE-4318-960F-4E15E93D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6169D-CC82-4A51-9FC3-93ABF1CD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E11F0-43EB-4EC7-9C3A-FAECD340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2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12D4-D056-4CDA-A7C0-82BFEF9F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980C1-A252-4B1C-95E5-6ECFA017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A354B-057E-40DD-B46E-C24F669F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22B2C-7A91-4FF6-92E6-B7CD8932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65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934B7-77B2-4A2E-9D90-B8EA0570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6039B-CDB5-44E7-9B75-1BF79D45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F500D-E8B7-426B-BC02-BD3365AC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8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5019-F83A-447C-AC60-D911166F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E10D-679B-48FF-B046-C51F43CA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94A4-D8CB-465E-B8B2-F5AD81CB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E35B-CFB6-4A26-97DC-D7E91577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A0902-4146-4589-845D-BC5A6E58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E3CD0-87CA-450B-956E-2DE920FD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55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EA5E-E45D-42B1-98EF-C3F7A87D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747B9-920D-4A64-A62E-15F30F869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8CE09-DFC2-43FF-B10F-AFC8832FF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5B462-AA4C-4B2A-BC18-AF27E436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6F32-5366-4C14-AC00-C5125B2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A721F-31F2-4925-A273-C2C5109A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55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C0CE0-52D2-4618-88E9-976B2F52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7155-7174-4582-8394-915732BB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1DBF-DEAD-4467-A657-CC6AEA584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04E8-392D-468B-A24D-409E8F6434C3}" type="datetimeFigureOut">
              <a:rPr lang="en-CA" smtClean="0"/>
              <a:t>2020-09-05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F21C-7FFB-454F-9A4D-C927BABF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86D8-E5A6-480D-9387-DB47397A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3BC5-31B5-483E-95A9-DC307FA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3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hitpote/collision-severity-accid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45F-107F-49DF-864B-CEBBAAB43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935"/>
              </a:spcBef>
            </a:pPr>
            <a:r>
              <a:rPr lang="en-CA" sz="1800" b="1" kern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Comparative Study on Classic Machine learning Algorithms</a:t>
            </a:r>
            <a:br>
              <a:rPr lang="en-CA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Mohsen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Selseleh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1840C-2EE3-4F03-82A2-CF779875B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73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914D-642C-4747-B1C4-38B6390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CA" b="1" i="0" dirty="0">
                <a:effectLst/>
                <a:latin typeface="-apple-system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D648-C98A-4FC5-8D4A-1E9397CF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main aim of this research is to evaluate and compare different approaches to modeling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collison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severity. Four machine learning based models were developed: KNN, TREES, LOGISTIC REGRESSION AND SVM. The results of the study reveal that the predictions of machine learning algorithms are similar to each other.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55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65D2-D695-497C-BA11-93358F5A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br>
              <a:rPr lang="en-CA" b="1" i="0" dirty="0">
                <a:effectLst/>
                <a:latin typeface="-apple-system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D5C5-AFDC-4BB1-9D8F-A75C87F7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75"/>
              </a:lnSpc>
              <a:spcAft>
                <a:spcPts val="750"/>
              </a:spcAft>
            </a:pPr>
            <a:r>
              <a:rPr lang="en-CA" sz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 found the data from Kaggle data sets: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75"/>
              </a:lnSpc>
              <a:spcAft>
                <a:spcPts val="750"/>
              </a:spcAft>
            </a:pPr>
            <a:r>
              <a:rPr lang="en-CA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https://www.kaggle.com/mohitpote/collision-severity-accidents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83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524-C66F-44FC-840E-8D651B9D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50006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CA" b="1" i="0" dirty="0">
                <a:effectLst/>
                <a:latin typeface="-apple-system"/>
              </a:rPr>
            </a:br>
            <a:r>
              <a:rPr lang="en-C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CA" b="0" i="0" dirty="0">
                <a:solidFill>
                  <a:srgbClr val="1F1F1F"/>
                </a:solidFill>
                <a:effectLst/>
                <a:latin typeface="OpenSans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878E-538F-4708-9DB5-9A9FA5E0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have used KNN, TREE, LOGISTIC REGRESSION AND SVM algorithms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9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5AE-F139-4872-BAF0-77F6E52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CA" b="1" i="0" dirty="0">
                <a:effectLst/>
                <a:latin typeface="-apple-system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0A33-3AFE-4A8F-B471-38D5C4A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Accuracy coefficients are similar to each others and are strong, therefore all of these methods could be used for prediction collision severity.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BCC015-9F9B-4781-BBA2-1E074CC886D4}"/>
              </a:ext>
            </a:extLst>
          </p:cNvPr>
          <p:cNvGraphicFramePr>
            <a:graphicFrameLocks noGrp="1"/>
          </p:cNvGraphicFramePr>
          <p:nvPr/>
        </p:nvGraphicFramePr>
        <p:xfrm>
          <a:off x="3127375" y="3286759"/>
          <a:ext cx="5937250" cy="14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788999301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64588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Method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ACCURACY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55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KNN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0.895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42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TREE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0.896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84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LOGISTIC REGRESSION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0.896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2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>
                          <a:effectLst/>
                        </a:rPr>
                        <a:t>SVM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CA" sz="1400" dirty="0">
                          <a:effectLst/>
                        </a:rPr>
                        <a:t>0.84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551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2CC-0953-4A6E-AA18-506DED20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9853-0868-403B-AF2F-EA74C387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75"/>
              </a:lnSpc>
              <a:spcAft>
                <a:spcPts val="750"/>
              </a:spcAft>
            </a:pPr>
            <a:r>
              <a:rPr lang="en-CA" sz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 recommend that another methods as Forest, Naïve method,… are be considered and their accuracy compared with these methods.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75"/>
              </a:lnSpc>
              <a:spcAft>
                <a:spcPts val="750"/>
              </a:spcAft>
            </a:pPr>
            <a:r>
              <a:rPr lang="en-CA" sz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CA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 could conclude that ML classical algorithms have their strong position in the field.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75"/>
              </a:lnSpc>
              <a:spcAft>
                <a:spcPts val="75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0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186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Georgia</vt:lpstr>
      <vt:lpstr>OpenSans</vt:lpstr>
      <vt:lpstr>Times New Roman</vt:lpstr>
      <vt:lpstr>Office Theme</vt:lpstr>
      <vt:lpstr> Comparative Study on Classic Machine learning Algorithms   Mohsen Selseleh </vt:lpstr>
      <vt:lpstr>Introduction </vt:lpstr>
      <vt:lpstr>Data set </vt:lpstr>
      <vt:lpstr> Methodology </vt:lpstr>
      <vt:lpstr>Results 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</dc:creator>
  <cp:lastModifiedBy>Mohsen</cp:lastModifiedBy>
  <cp:revision>4</cp:revision>
  <dcterms:created xsi:type="dcterms:W3CDTF">2020-09-04T15:10:23Z</dcterms:created>
  <dcterms:modified xsi:type="dcterms:W3CDTF">2020-09-05T14:39:51Z</dcterms:modified>
</cp:coreProperties>
</file>