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60" r:id="rId8"/>
    <p:sldId id="267" r:id="rId9"/>
    <p:sldId id="261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96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6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45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64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85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01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25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88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54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10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04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81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08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12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03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33D8-FD50-434E-839E-6037CC13633E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7D6A8A-F39B-43A6-950A-78580EE7E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6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foru.com/electronics-projects/noise-detector-automatic-recording-system" TargetMode="External" /><Relationship Id="rId2" Type="http://schemas.openxmlformats.org/officeDocument/2006/relationships/hyperlink" Target="https://www.ijcaonline.org/archives/volume178/number7/joshi-2017-ijca-915840.pdf" TargetMode="Externa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2559421_IoT_based_smart_security_and_home_automation_system" TargetMode="External" /><Relationship Id="rId2" Type="http://schemas.openxmlformats.org/officeDocument/2006/relationships/hyperlink" Target="https://www.electronicsforu.com/electronics-projects/smart-home-security-system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9161021_An_Intelligent_Real_Time_IoT_Based_System_IRTBS_for_Monitoring_ICU_Patient" TargetMode="External" /><Relationship Id="rId2" Type="http://schemas.openxmlformats.org/officeDocument/2006/relationships/hyperlink" Target="https://microcontrollerslab.com/iot-based-icu-patient-monitoring-system-using-pic-microcontroller/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58-3622-4166-BDE7-29C61F01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348" y="1041009"/>
            <a:ext cx="8736037" cy="3516923"/>
          </a:xfrm>
        </p:spPr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DESIGN PROJECT</a:t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6405-3735-4C44-ABC9-A9B9112F5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720092"/>
            <a:ext cx="7766936" cy="1548186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</a:p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Bibin Babu C0749104</a:t>
            </a:r>
          </a:p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Jaswinder Singh</a:t>
            </a:r>
          </a:p>
          <a:p>
            <a:r>
              <a:rPr lang="en-C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Mohpreet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Sidhu </a:t>
            </a:r>
          </a:p>
        </p:txBody>
      </p:sp>
    </p:spTree>
    <p:extLst>
      <p:ext uri="{BB962C8B-B14F-4D97-AF65-F5344CB8AC3E}">
        <p14:creationId xmlns:p14="http://schemas.microsoft.com/office/powerpoint/2010/main" val="71961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2F9A-22C9-405A-B4B7-205CF15B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89" y="1153424"/>
            <a:ext cx="8903989" cy="53268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only two sensors, we could add more sensors as the system is expandable.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does not have a storage system to the cloud, it just keeps checking the data’s.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not reliable because of the processor used.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5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C275-C98B-4407-93D1-E95E243E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F7A8-9B61-4CF2-AC60-2427013A1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https://www.ijcaonline.org/archives/volume178/number7/joshi-2017-ijca-915840.pdf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https://www.electronicsforu.com/electronics-projects/noise-detector-automatic-recording-system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4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AE96-63B1-449E-AD6F-53851F1F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51" y="2399128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9600" dirty="0">
                <a:latin typeface="Blackadder ITC" panose="04020505051007020D02" pitchFamily="82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7840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E9EA-1A37-4999-986E-2E306B77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EXSISTING EMBEDDED SYSTEMS: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2718-4290-40C2-80E5-A3957898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 Based Home Automation and Home Security System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ICU Monitoring System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 Air and Sound Monitoring System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00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BE62-4DFF-424D-8045-41220435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449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Home Automation And Home Security System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35AD-5E10-421A-AAD6-158BA3CA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57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system is to provide both home security as well as home automation using the same system.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internet the user get notified in can of any intrusion and an alarm system is activated.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way it can used to control the electric systems when the user is away from his home.</a:t>
            </a:r>
          </a:p>
          <a:p>
            <a:pPr algn="just"/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258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8B23-70F5-42EC-9700-91A9311E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29" y="1020902"/>
            <a:ext cx="8996753" cy="474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using a motion sensor which activates every time a intruder is sensed which may bring trouble to the innocent guest as well.</a:t>
            </a:r>
          </a:p>
          <a:p>
            <a:pPr algn="just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uses a Bluetooth system which limits the system to a shorter range.</a:t>
            </a:r>
          </a:p>
          <a:p>
            <a:pPr algn="just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use of a cloud storage system which could be helpful in case to capture and store video visuals of the intruder.</a:t>
            </a:r>
          </a:p>
          <a:p>
            <a:pPr algn="just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Arduino Uno which is similar to a 8 bit microcontroller so the processor speed is low.</a:t>
            </a:r>
          </a:p>
        </p:txBody>
      </p:sp>
    </p:spTree>
    <p:extLst>
      <p:ext uri="{BB962C8B-B14F-4D97-AF65-F5344CB8AC3E}">
        <p14:creationId xmlns:p14="http://schemas.microsoft.com/office/powerpoint/2010/main" val="17414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F870-E271-42FA-AACD-FD685A17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234C-D5A3-4FFF-BC2C-AC1BE4C7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https://www.electronicsforu.com/electronics-projects/smart-home-security-system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https://www.researchgate.net/publication/312559421_IoT_based_smart_security_and_home_automation_system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1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4411-FC45-4292-8A71-325E960B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6590"/>
            <a:ext cx="8596668" cy="1431235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System for Monitoring ICU Patient: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F01B34-E6EB-4403-A296-2DD2AD38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597"/>
            <a:ext cx="9314805" cy="445224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used to monitor the patients heart pulse, blood pressure, and temperature and store data's to the cloud via internet.</a:t>
            </a:r>
          </a:p>
          <a:p>
            <a:pPr algn="just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timely updates data’s to the doctors via phone so as to provide the patient with full attention.</a:t>
            </a:r>
          </a:p>
          <a:p>
            <a:pPr algn="just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also reduces the risk to nurses and doctors who may also be infected if it is a spreadable diseases.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81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E601-2C03-44D9-B47F-CB559EFB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38" y="1140172"/>
            <a:ext cx="9301554" cy="48365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depended on the main power source. There is no inside battery power backup. 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more bulky because of the rectifier circuits it requires and also the system requires a separate WIFI module to establish connection with internet.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system so as to provide communication between the patient and the doctor.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8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CB66-6122-49D9-B2FB-7270388D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1943-35B8-463B-A2F8-1F29BBBD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https://microcontrollerslab.com/iot-based-icu-patient-monitoring-system-using-pic-microcontroller/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https://www.researchgate.net/publication/319161021_An_Intelligent_Real_Time_IoT_Based_System_IRTBS_for_Monitoring_ICU_Patient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4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8EE3-551A-4929-9FFC-EA304A42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6" y="569842"/>
            <a:ext cx="9102771" cy="144448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Air and Sound Monitoring System: 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7E568F-443D-4938-9BF7-8A2BAA2B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5790"/>
            <a:ext cx="9102771" cy="5190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focuses on determining the air quality  and keep it under control for better future.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helps in monitoring the air quality and the sound on certain regions and updating it internet.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focus on setting a limit and then informing it to the authorities. </a:t>
            </a:r>
          </a:p>
        </p:txBody>
      </p:sp>
    </p:spTree>
    <p:extLst>
      <p:ext uri="{BB962C8B-B14F-4D97-AF65-F5344CB8AC3E}">
        <p14:creationId xmlns:p14="http://schemas.microsoft.com/office/powerpoint/2010/main" val="1708256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1480</TotalTime>
  <Words>578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EMBEDDED SYSTEM DESIGN PROJECT Project Proposal</vt:lpstr>
      <vt:lpstr>EXSISTING EMBEDDED SYSTEMS:</vt:lpstr>
      <vt:lpstr>IoT Based Home Automation And Home Security System </vt:lpstr>
      <vt:lpstr>PowerPoint Presentation</vt:lpstr>
      <vt:lpstr>Reference:</vt:lpstr>
      <vt:lpstr>IoT Based System for Monitoring ICU Patient:</vt:lpstr>
      <vt:lpstr>PowerPoint Presentation</vt:lpstr>
      <vt:lpstr>Reference:</vt:lpstr>
      <vt:lpstr>IoT Based Air and Sound Monitoring System:    </vt:lpstr>
      <vt:lpstr>PowerPoint Presentation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DESIGN PROJECT Project Proposal</dc:title>
  <dc:creator>Bibin</dc:creator>
  <cp:lastModifiedBy>Bibin Babu</cp:lastModifiedBy>
  <cp:revision>36</cp:revision>
  <dcterms:created xsi:type="dcterms:W3CDTF">2020-05-21T01:10:50Z</dcterms:created>
  <dcterms:modified xsi:type="dcterms:W3CDTF">2020-05-24T19:18:16Z</dcterms:modified>
</cp:coreProperties>
</file>