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handoutMasterIdLst>
    <p:handoutMasterId r:id="rId8"/>
  </p:handoutMasterIdLst>
  <p:sldIdLst>
    <p:sldId id="109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3FB26E-3BE5-FF8F-F1AF-3F4D9F031BB1}" name="Noor, Kamal" initials="NK" userId="S::knoor@deloitte.com::6d68bd0a-f3a3-4b24-9a67-fb879f11f837" providerId="AD"/>
  <p188:author id="{8C033CAB-B2DD-D608-6558-F3F78E2FFB74}" name="Riaz, Ramsha" initials="RR" userId="S::rriaz@deloitte.com::e80b8258-6046-4311-80b3-73a5dd598fa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hawla, Rohit" initials="CR" lastIdx="7" clrIdx="6">
    <p:extLst>
      <p:ext uri="{19B8F6BF-5375-455C-9EA6-DF929625EA0E}">
        <p15:presenceInfo xmlns:p15="http://schemas.microsoft.com/office/powerpoint/2012/main" userId="S::rohichawla@deloitte.com::e1b2ff76-ec02-4d49-bafe-780dd416a751" providerId="AD"/>
      </p:ext>
    </p:extLst>
  </p:cmAuthor>
  <p:cmAuthor id="1" name="Muhammad Hassan Irshad" initials="MHI" lastIdx="20" clrIdx="0">
    <p:extLst>
      <p:ext uri="{19B8F6BF-5375-455C-9EA6-DF929625EA0E}">
        <p15:presenceInfo xmlns:p15="http://schemas.microsoft.com/office/powerpoint/2012/main" userId="S-1-5-21-2824745726-364138755-3222600238-14737" providerId="AD"/>
      </p:ext>
    </p:extLst>
  </p:cmAuthor>
  <p:cmAuthor id="2" name="Iqbal, Abdul" initials="IA" lastIdx="42" clrIdx="1">
    <p:extLst>
      <p:ext uri="{19B8F6BF-5375-455C-9EA6-DF929625EA0E}">
        <p15:presenceInfo xmlns:p15="http://schemas.microsoft.com/office/powerpoint/2012/main" userId="S-1-5-21-2094927150-201071529-617630493-1281460" providerId="AD"/>
      </p:ext>
    </p:extLst>
  </p:cmAuthor>
  <p:cmAuthor id="3" name="Saad Iqbal, Mohammed" initials="SIM" lastIdx="9" clrIdx="2">
    <p:extLst>
      <p:ext uri="{19B8F6BF-5375-455C-9EA6-DF929625EA0E}">
        <p15:presenceInfo xmlns:p15="http://schemas.microsoft.com/office/powerpoint/2012/main" userId="S-1-5-21-2094927150-201071529-617630493-1411610" providerId="AD"/>
      </p:ext>
    </p:extLst>
  </p:cmAuthor>
  <p:cmAuthor id="4" name="Wajid, Abdul" initials="WA" lastIdx="15" clrIdx="3">
    <p:extLst>
      <p:ext uri="{19B8F6BF-5375-455C-9EA6-DF929625EA0E}">
        <p15:presenceInfo xmlns:p15="http://schemas.microsoft.com/office/powerpoint/2012/main" userId="S-1-5-21-2094927150-201071529-617630493-307894" providerId="AD"/>
      </p:ext>
    </p:extLst>
  </p:cmAuthor>
  <p:cmAuthor id="5" name="Abdul Iqbal" initials="AI" lastIdx="19" clrIdx="4">
    <p:extLst>
      <p:ext uri="{19B8F6BF-5375-455C-9EA6-DF929625EA0E}">
        <p15:presenceInfo xmlns:p15="http://schemas.microsoft.com/office/powerpoint/2012/main" userId="S::abiqbal@deloitte.com::91a977d0-0cf6-465b-96d5-3259c7ae0155" providerId="AD"/>
      </p:ext>
    </p:extLst>
  </p:cmAuthor>
  <p:cmAuthor id="6" name="Hussain, Furqan" initials="HF" lastIdx="2" clrIdx="5">
    <p:extLst>
      <p:ext uri="{19B8F6BF-5375-455C-9EA6-DF929625EA0E}">
        <p15:presenceInfo xmlns:p15="http://schemas.microsoft.com/office/powerpoint/2012/main" userId="S-1-5-21-2094927150-201071529-617630493-772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75E"/>
    <a:srgbClr val="3A9B7F"/>
    <a:srgbClr val="4F008C"/>
    <a:srgbClr val="F4EFF7"/>
    <a:srgbClr val="FF2F58"/>
    <a:srgbClr val="43B02A"/>
    <a:srgbClr val="86BC25"/>
    <a:srgbClr val="E6E6E6"/>
    <a:srgbClr val="C4D600"/>
    <a:srgbClr val="268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8CB45-4DCE-461A-8D1C-04A1316D11BA}" v="17" dt="2024-10-20T08:22:24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>
        <p:guide orient="horz" pos="528"/>
        <p:guide pos="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, Mohsin" userId="a58b821b-339f-41b3-8fb2-47dccc44f210" providerId="ADAL" clId="{A54391B7-9866-4084-BDEA-DCFB2DC26BA5}"/>
    <pc:docChg chg="undo redo custSel addSld modSld sldOrd">
      <pc:chgData name="Syed, Mohsin" userId="a58b821b-339f-41b3-8fb2-47dccc44f210" providerId="ADAL" clId="{A54391B7-9866-4084-BDEA-DCFB2DC26BA5}" dt="2024-09-10T07:17:40.161" v="2542" actId="207"/>
      <pc:docMkLst>
        <pc:docMk/>
      </pc:docMkLst>
      <pc:sldChg chg="modSp mod">
        <pc:chgData name="Syed, Mohsin" userId="a58b821b-339f-41b3-8fb2-47dccc44f210" providerId="ADAL" clId="{A54391B7-9866-4084-BDEA-DCFB2DC26BA5}" dt="2024-09-10T07:16:19.204" v="2536" actId="20577"/>
        <pc:sldMkLst>
          <pc:docMk/>
          <pc:sldMk cId="520849934" sldId="292"/>
        </pc:sldMkLst>
        <pc:spChg chg="mod">
          <ac:chgData name="Syed, Mohsin" userId="a58b821b-339f-41b3-8fb2-47dccc44f210" providerId="ADAL" clId="{A54391B7-9866-4084-BDEA-DCFB2DC26BA5}" dt="2024-09-10T07:16:19.204" v="2536" actId="20577"/>
          <ac:spMkLst>
            <pc:docMk/>
            <pc:sldMk cId="520849934" sldId="292"/>
            <ac:spMk id="9" creationId="{00000000-0000-0000-0000-000000000000}"/>
          </ac:spMkLst>
        </pc:spChg>
      </pc:sldChg>
      <pc:sldChg chg="modSp mod ord">
        <pc:chgData name="Syed, Mohsin" userId="a58b821b-339f-41b3-8fb2-47dccc44f210" providerId="ADAL" clId="{A54391B7-9866-4084-BDEA-DCFB2DC26BA5}" dt="2024-09-09T11:46:09.074" v="1407"/>
        <pc:sldMkLst>
          <pc:docMk/>
          <pc:sldMk cId="187104284" sldId="10909"/>
        </pc:sldMkLst>
        <pc:spChg chg="mod">
          <ac:chgData name="Syed, Mohsin" userId="a58b821b-339f-41b3-8fb2-47dccc44f210" providerId="ADAL" clId="{A54391B7-9866-4084-BDEA-DCFB2DC26BA5}" dt="2024-09-09T08:24:19.847" v="746" actId="20577"/>
          <ac:spMkLst>
            <pc:docMk/>
            <pc:sldMk cId="187104284" sldId="10909"/>
            <ac:spMk id="116" creationId="{50B283FA-E607-480F-BC48-CA8F479D9A58}"/>
          </ac:spMkLst>
        </pc:spChg>
        <pc:spChg chg="mod">
          <ac:chgData name="Syed, Mohsin" userId="a58b821b-339f-41b3-8fb2-47dccc44f210" providerId="ADAL" clId="{A54391B7-9866-4084-BDEA-DCFB2DC26BA5}" dt="2024-09-09T08:29:30.647" v="962" actId="20577"/>
          <ac:spMkLst>
            <pc:docMk/>
            <pc:sldMk cId="187104284" sldId="10909"/>
            <ac:spMk id="125" creationId="{5BECA523-CCD7-4BAC-882C-A24441902109}"/>
          </ac:spMkLst>
        </pc:spChg>
        <pc:graphicFrameChg chg="modGraphic">
          <ac:chgData name="Syed, Mohsin" userId="a58b821b-339f-41b3-8fb2-47dccc44f210" providerId="ADAL" clId="{A54391B7-9866-4084-BDEA-DCFB2DC26BA5}" dt="2024-09-09T08:23:06.660" v="707" actId="20577"/>
          <ac:graphicFrameMkLst>
            <pc:docMk/>
            <pc:sldMk cId="187104284" sldId="10909"/>
            <ac:graphicFrameMk id="63" creationId="{C31B90F5-606D-40FB-BFA8-0F64A1E844DE}"/>
          </ac:graphicFrameMkLst>
        </pc:graphicFrameChg>
      </pc:sldChg>
      <pc:sldChg chg="delSp modSp mod">
        <pc:chgData name="Syed, Mohsin" userId="a58b821b-339f-41b3-8fb2-47dccc44f210" providerId="ADAL" clId="{A54391B7-9866-4084-BDEA-DCFB2DC26BA5}" dt="2024-09-10T07:15:51.401" v="2519" actId="1035"/>
        <pc:sldMkLst>
          <pc:docMk/>
          <pc:sldMk cId="2653610254" sldId="10912"/>
        </pc:sldMkLst>
        <pc:grpChg chg="mod">
          <ac:chgData name="Syed, Mohsin" userId="a58b821b-339f-41b3-8fb2-47dccc44f210" providerId="ADAL" clId="{A54391B7-9866-4084-BDEA-DCFB2DC26BA5}" dt="2024-09-10T07:15:51.401" v="2519" actId="1035"/>
          <ac:grpSpMkLst>
            <pc:docMk/>
            <pc:sldMk cId="2653610254" sldId="10912"/>
            <ac:grpSpMk id="12" creationId="{00000000-0000-0000-0000-000000000000}"/>
          </ac:grpSpMkLst>
        </pc:grpChg>
        <pc:grpChg chg="del">
          <ac:chgData name="Syed, Mohsin" userId="a58b821b-339f-41b3-8fb2-47dccc44f210" providerId="ADAL" clId="{A54391B7-9866-4084-BDEA-DCFB2DC26BA5}" dt="2024-09-10T07:13:44.001" v="2459" actId="478"/>
          <ac:grpSpMkLst>
            <pc:docMk/>
            <pc:sldMk cId="2653610254" sldId="10912"/>
            <ac:grpSpMk id="13" creationId="{00000000-0000-0000-0000-000000000000}"/>
          </ac:grpSpMkLst>
        </pc:grpChg>
        <pc:grpChg chg="mod">
          <ac:chgData name="Syed, Mohsin" userId="a58b821b-339f-41b3-8fb2-47dccc44f210" providerId="ADAL" clId="{A54391B7-9866-4084-BDEA-DCFB2DC26BA5}" dt="2024-09-10T07:15:51.401" v="2519" actId="1035"/>
          <ac:grpSpMkLst>
            <pc:docMk/>
            <pc:sldMk cId="2653610254" sldId="10912"/>
            <ac:grpSpMk id="14" creationId="{00000000-0000-0000-0000-000000000000}"/>
          </ac:grpSpMkLst>
        </pc:grpChg>
        <pc:grpChg chg="mod">
          <ac:chgData name="Syed, Mohsin" userId="a58b821b-339f-41b3-8fb2-47dccc44f210" providerId="ADAL" clId="{A54391B7-9866-4084-BDEA-DCFB2DC26BA5}" dt="2024-09-10T07:15:51.401" v="2519" actId="1035"/>
          <ac:grpSpMkLst>
            <pc:docMk/>
            <pc:sldMk cId="2653610254" sldId="10912"/>
            <ac:grpSpMk id="48" creationId="{00000000-0000-0000-0000-000000000000}"/>
          </ac:grpSpMkLst>
        </pc:grpChg>
      </pc:sldChg>
      <pc:sldChg chg="modSp mod ord">
        <pc:chgData name="Syed, Mohsin" userId="a58b821b-339f-41b3-8fb2-47dccc44f210" providerId="ADAL" clId="{A54391B7-9866-4084-BDEA-DCFB2DC26BA5}" dt="2024-09-09T09:59:15.463" v="1066"/>
        <pc:sldMkLst>
          <pc:docMk/>
          <pc:sldMk cId="3137541793" sldId="10913"/>
        </pc:sldMkLst>
        <pc:spChg chg="mod">
          <ac:chgData name="Syed, Mohsin" userId="a58b821b-339f-41b3-8fb2-47dccc44f210" providerId="ADAL" clId="{A54391B7-9866-4084-BDEA-DCFB2DC26BA5}" dt="2024-09-09T08:49:25" v="985" actId="20577"/>
          <ac:spMkLst>
            <pc:docMk/>
            <pc:sldMk cId="3137541793" sldId="10913"/>
            <ac:spMk id="36" creationId="{05BAA26D-8A14-8D8A-D2E5-FA5299227A20}"/>
          </ac:spMkLst>
        </pc:spChg>
        <pc:spChg chg="mod">
          <ac:chgData name="Syed, Mohsin" userId="a58b821b-339f-41b3-8fb2-47dccc44f210" providerId="ADAL" clId="{A54391B7-9866-4084-BDEA-DCFB2DC26BA5}" dt="2024-09-09T08:49:19.999" v="983" actId="20577"/>
          <ac:spMkLst>
            <pc:docMk/>
            <pc:sldMk cId="3137541793" sldId="10913"/>
            <ac:spMk id="42" creationId="{01BE4B8F-6F2C-7106-A3D4-A87F8F07B6FF}"/>
          </ac:spMkLst>
        </pc:spChg>
        <pc:spChg chg="mod">
          <ac:chgData name="Syed, Mohsin" userId="a58b821b-339f-41b3-8fb2-47dccc44f210" providerId="ADAL" clId="{A54391B7-9866-4084-BDEA-DCFB2DC26BA5}" dt="2024-09-09T08:51:21.750" v="990" actId="20577"/>
          <ac:spMkLst>
            <pc:docMk/>
            <pc:sldMk cId="3137541793" sldId="10913"/>
            <ac:spMk id="54" creationId="{76B43233-1A1E-DCB4-5D4B-735ABBCB874E}"/>
          </ac:spMkLst>
        </pc:spChg>
      </pc:sldChg>
      <pc:sldChg chg="addSp delSp modSp mod">
        <pc:chgData name="Syed, Mohsin" userId="a58b821b-339f-41b3-8fb2-47dccc44f210" providerId="ADAL" clId="{A54391B7-9866-4084-BDEA-DCFB2DC26BA5}" dt="2024-09-10T07:17:40.161" v="2542" actId="207"/>
        <pc:sldMkLst>
          <pc:docMk/>
          <pc:sldMk cId="1298990600" sldId="10942"/>
        </pc:sldMkLst>
        <pc:spChg chg="mod">
          <ac:chgData name="Syed, Mohsin" userId="a58b821b-339f-41b3-8fb2-47dccc44f210" providerId="ADAL" clId="{A54391B7-9866-4084-BDEA-DCFB2DC26BA5}" dt="2024-09-08T16:55:05.533" v="687" actId="1036"/>
          <ac:spMkLst>
            <pc:docMk/>
            <pc:sldMk cId="1298990600" sldId="10942"/>
            <ac:spMk id="4" creationId="{4F87E12F-4521-5DBC-33BC-20AB6ED04C36}"/>
          </ac:spMkLst>
        </pc:spChg>
        <pc:spChg chg="mod">
          <ac:chgData name="Syed, Mohsin" userId="a58b821b-339f-41b3-8fb2-47dccc44f210" providerId="ADAL" clId="{A54391B7-9866-4084-BDEA-DCFB2DC26BA5}" dt="2024-09-08T16:54:50.521" v="680" actId="1036"/>
          <ac:spMkLst>
            <pc:docMk/>
            <pc:sldMk cId="1298990600" sldId="10942"/>
            <ac:spMk id="5" creationId="{37F83A8B-99A5-EAB4-CED2-546279A30642}"/>
          </ac:spMkLst>
        </pc:spChg>
        <pc:spChg chg="mod">
          <ac:chgData name="Syed, Mohsin" userId="a58b821b-339f-41b3-8fb2-47dccc44f210" providerId="ADAL" clId="{A54391B7-9866-4084-BDEA-DCFB2DC26BA5}" dt="2024-09-06T06:23:55.482" v="307" actId="113"/>
          <ac:spMkLst>
            <pc:docMk/>
            <pc:sldMk cId="1298990600" sldId="10942"/>
            <ac:spMk id="20" creationId="{4D4E1D91-6337-2259-EB98-51AEDA99048B}"/>
          </ac:spMkLst>
        </pc:spChg>
        <pc:spChg chg="mod">
          <ac:chgData name="Syed, Mohsin" userId="a58b821b-339f-41b3-8fb2-47dccc44f210" providerId="ADAL" clId="{A54391B7-9866-4084-BDEA-DCFB2DC26BA5}" dt="2024-09-06T06:23:55.482" v="307" actId="113"/>
          <ac:spMkLst>
            <pc:docMk/>
            <pc:sldMk cId="1298990600" sldId="10942"/>
            <ac:spMk id="25" creationId="{920082F3-6A01-B0CC-C2D1-032FE6100B05}"/>
          </ac:spMkLst>
        </pc:spChg>
        <pc:spChg chg="mod">
          <ac:chgData name="Syed, Mohsin" userId="a58b821b-339f-41b3-8fb2-47dccc44f210" providerId="ADAL" clId="{A54391B7-9866-4084-BDEA-DCFB2DC26BA5}" dt="2024-09-06T06:23:55.482" v="307" actId="113"/>
          <ac:spMkLst>
            <pc:docMk/>
            <pc:sldMk cId="1298990600" sldId="10942"/>
            <ac:spMk id="27" creationId="{C68F12CB-E1EE-8CA4-A406-8A82E33DCA34}"/>
          </ac:spMkLst>
        </pc:spChg>
        <pc:spChg chg="mod">
          <ac:chgData name="Syed, Mohsin" userId="a58b821b-339f-41b3-8fb2-47dccc44f210" providerId="ADAL" clId="{A54391B7-9866-4084-BDEA-DCFB2DC26BA5}" dt="2024-09-06T06:29:38.428" v="540" actId="1037"/>
          <ac:spMkLst>
            <pc:docMk/>
            <pc:sldMk cId="1298990600" sldId="10942"/>
            <ac:spMk id="28" creationId="{3D005B0F-5825-4E15-22C6-A57DA95AC49F}"/>
          </ac:spMkLst>
        </pc:spChg>
        <pc:spChg chg="mod">
          <ac:chgData name="Syed, Mohsin" userId="a58b821b-339f-41b3-8fb2-47dccc44f210" providerId="ADAL" clId="{A54391B7-9866-4084-BDEA-DCFB2DC26BA5}" dt="2024-09-08T16:55:56.443" v="697" actId="1038"/>
          <ac:spMkLst>
            <pc:docMk/>
            <pc:sldMk cId="1298990600" sldId="10942"/>
            <ac:spMk id="29" creationId="{E990507B-3177-31A3-39DA-DC58F89AFF6E}"/>
          </ac:spMkLst>
        </pc:spChg>
        <pc:spChg chg="add mod">
          <ac:chgData name="Syed, Mohsin" userId="a58b821b-339f-41b3-8fb2-47dccc44f210" providerId="ADAL" clId="{A54391B7-9866-4084-BDEA-DCFB2DC26BA5}" dt="2024-09-06T06:24:01.511" v="308" actId="14100"/>
          <ac:spMkLst>
            <pc:docMk/>
            <pc:sldMk cId="1298990600" sldId="10942"/>
            <ac:spMk id="30" creationId="{548DF2C7-D64B-7647-8F28-20C7DE92DC4B}"/>
          </ac:spMkLst>
        </pc:spChg>
        <pc:spChg chg="mod">
          <ac:chgData name="Syed, Mohsin" userId="a58b821b-339f-41b3-8fb2-47dccc44f210" providerId="ADAL" clId="{A54391B7-9866-4084-BDEA-DCFB2DC26BA5}" dt="2024-09-08T16:54:15.212" v="671" actId="1035"/>
          <ac:spMkLst>
            <pc:docMk/>
            <pc:sldMk cId="1298990600" sldId="10942"/>
            <ac:spMk id="50" creationId="{72DEF8E6-C94F-35F0-3BD4-5544E29D7294}"/>
          </ac:spMkLst>
        </pc:spChg>
        <pc:grpChg chg="mod">
          <ac:chgData name="Syed, Mohsin" userId="a58b821b-339f-41b3-8fb2-47dccc44f210" providerId="ADAL" clId="{A54391B7-9866-4084-BDEA-DCFB2DC26BA5}" dt="2024-09-08T16:40:38.057" v="628" actId="1037"/>
          <ac:grpSpMkLst>
            <pc:docMk/>
            <pc:sldMk cId="1298990600" sldId="10942"/>
            <ac:grpSpMk id="47" creationId="{78BDFBBA-65CB-6011-2554-6E8BB55F3558}"/>
          </ac:grpSpMkLst>
        </pc:grpChg>
        <pc:grpChg chg="mod">
          <ac:chgData name="Syed, Mohsin" userId="a58b821b-339f-41b3-8fb2-47dccc44f210" providerId="ADAL" clId="{A54391B7-9866-4084-BDEA-DCFB2DC26BA5}" dt="2024-09-08T16:53:39.383" v="663" actId="1035"/>
          <ac:grpSpMkLst>
            <pc:docMk/>
            <pc:sldMk cId="1298990600" sldId="10942"/>
            <ac:grpSpMk id="51" creationId="{91E910F2-6CE0-1C27-A695-044958A19DB1}"/>
          </ac:grpSpMkLst>
        </pc:grpChg>
        <pc:grpChg chg="mod">
          <ac:chgData name="Syed, Mohsin" userId="a58b821b-339f-41b3-8fb2-47dccc44f210" providerId="ADAL" clId="{A54391B7-9866-4084-BDEA-DCFB2DC26BA5}" dt="2024-09-06T06:23:11.594" v="269" actId="1037"/>
          <ac:grpSpMkLst>
            <pc:docMk/>
            <pc:sldMk cId="1298990600" sldId="10942"/>
            <ac:grpSpMk id="54" creationId="{0D47618C-E2B0-6C00-9A0E-692F76232C30}"/>
          </ac:grpSpMkLst>
        </pc:grpChg>
        <pc:graphicFrameChg chg="mod modGraphic">
          <ac:chgData name="Syed, Mohsin" userId="a58b821b-339f-41b3-8fb2-47dccc44f210" providerId="ADAL" clId="{A54391B7-9866-4084-BDEA-DCFB2DC26BA5}" dt="2024-09-10T07:17:40.161" v="2542" actId="207"/>
          <ac:graphicFrameMkLst>
            <pc:docMk/>
            <pc:sldMk cId="1298990600" sldId="10942"/>
            <ac:graphicFrameMk id="2" creationId="{D12B7A33-9F7E-B971-E6B3-E7DAF6933553}"/>
          </ac:graphicFrameMkLst>
        </pc:graphicFrameChg>
        <pc:picChg chg="del">
          <ac:chgData name="Syed, Mohsin" userId="a58b821b-339f-41b3-8fb2-47dccc44f210" providerId="ADAL" clId="{A54391B7-9866-4084-BDEA-DCFB2DC26BA5}" dt="2024-09-08T16:40:30.317" v="604" actId="478"/>
          <ac:picMkLst>
            <pc:docMk/>
            <pc:sldMk cId="1298990600" sldId="10942"/>
            <ac:picMk id="89" creationId="{00000000-0000-0000-0000-000000000000}"/>
          </ac:picMkLst>
        </pc:picChg>
        <pc:cxnChg chg="mod">
          <ac:chgData name="Syed, Mohsin" userId="a58b821b-339f-41b3-8fb2-47dccc44f210" providerId="ADAL" clId="{A54391B7-9866-4084-BDEA-DCFB2DC26BA5}" dt="2024-09-06T06:26:10.594" v="416" actId="1035"/>
          <ac:cxnSpMkLst>
            <pc:docMk/>
            <pc:sldMk cId="1298990600" sldId="10942"/>
            <ac:cxnSpMk id="6" creationId="{DF75EA52-EEC5-2DC5-AA7B-37E46B5DE3D0}"/>
          </ac:cxnSpMkLst>
        </pc:cxnChg>
        <pc:cxnChg chg="mod">
          <ac:chgData name="Syed, Mohsin" userId="a58b821b-339f-41b3-8fb2-47dccc44f210" providerId="ADAL" clId="{A54391B7-9866-4084-BDEA-DCFB2DC26BA5}" dt="2024-09-06T06:29:20.781" v="505" actId="14100"/>
          <ac:cxnSpMkLst>
            <pc:docMk/>
            <pc:sldMk cId="1298990600" sldId="10942"/>
            <ac:cxnSpMk id="10" creationId="{8A3F938E-AAFD-F561-2AF2-E549432AEA85}"/>
          </ac:cxnSpMkLst>
        </pc:cxnChg>
        <pc:cxnChg chg="mod">
          <ac:chgData name="Syed, Mohsin" userId="a58b821b-339f-41b3-8fb2-47dccc44f210" providerId="ADAL" clId="{A54391B7-9866-4084-BDEA-DCFB2DC26BA5}" dt="2024-09-06T06:26:10.594" v="416" actId="1035"/>
          <ac:cxnSpMkLst>
            <pc:docMk/>
            <pc:sldMk cId="1298990600" sldId="10942"/>
            <ac:cxnSpMk id="11" creationId="{8F53B44C-D12B-FC08-AA1F-1DFF83A93802}"/>
          </ac:cxnSpMkLst>
        </pc:cxnChg>
        <pc:cxnChg chg="mod">
          <ac:chgData name="Syed, Mohsin" userId="a58b821b-339f-41b3-8fb2-47dccc44f210" providerId="ADAL" clId="{A54391B7-9866-4084-BDEA-DCFB2DC26BA5}" dt="2024-09-06T06:25:12.403" v="380" actId="14100"/>
          <ac:cxnSpMkLst>
            <pc:docMk/>
            <pc:sldMk cId="1298990600" sldId="10942"/>
            <ac:cxnSpMk id="12" creationId="{14BFA6C8-DD38-6A56-A1C6-D1CB3A849465}"/>
          </ac:cxnSpMkLst>
        </pc:cxnChg>
        <pc:cxnChg chg="mod">
          <ac:chgData name="Syed, Mohsin" userId="a58b821b-339f-41b3-8fb2-47dccc44f210" providerId="ADAL" clId="{A54391B7-9866-4084-BDEA-DCFB2DC26BA5}" dt="2024-09-06T06:25:12.403" v="380" actId="14100"/>
          <ac:cxnSpMkLst>
            <pc:docMk/>
            <pc:sldMk cId="1298990600" sldId="10942"/>
            <ac:cxnSpMk id="13" creationId="{2389CCB2-0496-4FE9-CFBD-54165763AACE}"/>
          </ac:cxnSpMkLst>
        </pc:cxnChg>
        <pc:cxnChg chg="mod">
          <ac:chgData name="Syed, Mohsin" userId="a58b821b-339f-41b3-8fb2-47dccc44f210" providerId="ADAL" clId="{A54391B7-9866-4084-BDEA-DCFB2DC26BA5}" dt="2024-09-06T06:25:47.514" v="401" actId="14100"/>
          <ac:cxnSpMkLst>
            <pc:docMk/>
            <pc:sldMk cId="1298990600" sldId="10942"/>
            <ac:cxnSpMk id="14" creationId="{F3A41120-DCCF-7043-43A1-7E3898D31C9B}"/>
          </ac:cxnSpMkLst>
        </pc:cxnChg>
        <pc:cxnChg chg="mod">
          <ac:chgData name="Syed, Mohsin" userId="a58b821b-339f-41b3-8fb2-47dccc44f210" providerId="ADAL" clId="{A54391B7-9866-4084-BDEA-DCFB2DC26BA5}" dt="2024-09-08T16:55:38.814" v="692" actId="1036"/>
          <ac:cxnSpMkLst>
            <pc:docMk/>
            <pc:sldMk cId="1298990600" sldId="10942"/>
            <ac:cxnSpMk id="15" creationId="{F3C9DB27-D809-E519-CC15-A7D899D287A2}"/>
          </ac:cxnSpMkLst>
        </pc:cxnChg>
        <pc:cxnChg chg="mod">
          <ac:chgData name="Syed, Mohsin" userId="a58b821b-339f-41b3-8fb2-47dccc44f210" providerId="ADAL" clId="{A54391B7-9866-4084-BDEA-DCFB2DC26BA5}" dt="2024-09-06T06:27:07.394" v="426" actId="14100"/>
          <ac:cxnSpMkLst>
            <pc:docMk/>
            <pc:sldMk cId="1298990600" sldId="10942"/>
            <ac:cxnSpMk id="16" creationId="{120F8DD2-BB72-60CA-FA58-A2A86060E08E}"/>
          </ac:cxnSpMkLst>
        </pc:cxnChg>
        <pc:cxnChg chg="mod">
          <ac:chgData name="Syed, Mohsin" userId="a58b821b-339f-41b3-8fb2-47dccc44f210" providerId="ADAL" clId="{A54391B7-9866-4084-BDEA-DCFB2DC26BA5}" dt="2024-09-06T06:27:07.394" v="426" actId="14100"/>
          <ac:cxnSpMkLst>
            <pc:docMk/>
            <pc:sldMk cId="1298990600" sldId="10942"/>
            <ac:cxnSpMk id="18" creationId="{B23726E4-FC29-0D7F-DDD5-7B52F618207E}"/>
          </ac:cxnSpMkLst>
        </pc:cxnChg>
        <pc:cxnChg chg="mod">
          <ac:chgData name="Syed, Mohsin" userId="a58b821b-339f-41b3-8fb2-47dccc44f210" providerId="ADAL" clId="{A54391B7-9866-4084-BDEA-DCFB2DC26BA5}" dt="2024-09-06T06:28:44.150" v="452" actId="14100"/>
          <ac:cxnSpMkLst>
            <pc:docMk/>
            <pc:sldMk cId="1298990600" sldId="10942"/>
            <ac:cxnSpMk id="19" creationId="{2340DC7C-1E83-BD38-A8D2-47CD4EFEF261}"/>
          </ac:cxnSpMkLst>
        </pc:cxnChg>
        <pc:cxnChg chg="mod">
          <ac:chgData name="Syed, Mohsin" userId="a58b821b-339f-41b3-8fb2-47dccc44f210" providerId="ADAL" clId="{A54391B7-9866-4084-BDEA-DCFB2DC26BA5}" dt="2024-09-06T06:30:32.358" v="588" actId="1038"/>
          <ac:cxnSpMkLst>
            <pc:docMk/>
            <pc:sldMk cId="1298990600" sldId="10942"/>
            <ac:cxnSpMk id="21" creationId="{5962AF0D-1CBF-BC7D-25F4-D411E640AB14}"/>
          </ac:cxnSpMkLst>
        </pc:cxnChg>
        <pc:cxnChg chg="del mod">
          <ac:chgData name="Syed, Mohsin" userId="a58b821b-339f-41b3-8fb2-47dccc44f210" providerId="ADAL" clId="{A54391B7-9866-4084-BDEA-DCFB2DC26BA5}" dt="2024-09-06T06:30:18.829" v="584" actId="478"/>
          <ac:cxnSpMkLst>
            <pc:docMk/>
            <pc:sldMk cId="1298990600" sldId="10942"/>
            <ac:cxnSpMk id="22" creationId="{27A4B214-3DED-0FF8-0EAD-1D75CB830612}"/>
          </ac:cxnSpMkLst>
        </pc:cxnChg>
        <pc:cxnChg chg="mod">
          <ac:chgData name="Syed, Mohsin" userId="a58b821b-339f-41b3-8fb2-47dccc44f210" providerId="ADAL" clId="{A54391B7-9866-4084-BDEA-DCFB2DC26BA5}" dt="2024-09-06T06:29:06.234" v="500" actId="1038"/>
          <ac:cxnSpMkLst>
            <pc:docMk/>
            <pc:sldMk cId="1298990600" sldId="10942"/>
            <ac:cxnSpMk id="24" creationId="{984A1CB2-86FF-7FA4-B831-C91AB0C7DA09}"/>
          </ac:cxnSpMkLst>
        </pc:cxnChg>
      </pc:sldChg>
      <pc:sldChg chg="modSp mod">
        <pc:chgData name="Syed, Mohsin" userId="a58b821b-339f-41b3-8fb2-47dccc44f210" providerId="ADAL" clId="{A54391B7-9866-4084-BDEA-DCFB2DC26BA5}" dt="2024-09-09T11:32:06.084" v="1404" actId="14734"/>
        <pc:sldMkLst>
          <pc:docMk/>
          <pc:sldMk cId="4103875311" sldId="10944"/>
        </pc:sldMkLst>
        <pc:graphicFrameChg chg="mod modGraphic">
          <ac:chgData name="Syed, Mohsin" userId="a58b821b-339f-41b3-8fb2-47dccc44f210" providerId="ADAL" clId="{A54391B7-9866-4084-BDEA-DCFB2DC26BA5}" dt="2024-09-09T11:31:48.836" v="1401" actId="14734"/>
          <ac:graphicFrameMkLst>
            <pc:docMk/>
            <pc:sldMk cId="4103875311" sldId="10944"/>
            <ac:graphicFrameMk id="2" creationId="{9C699B15-E90D-ACD1-574F-56EBAA27EF01}"/>
          </ac:graphicFrameMkLst>
        </pc:graphicFrameChg>
        <pc:graphicFrameChg chg="mod modGraphic">
          <ac:chgData name="Syed, Mohsin" userId="a58b821b-339f-41b3-8fb2-47dccc44f210" providerId="ADAL" clId="{A54391B7-9866-4084-BDEA-DCFB2DC26BA5}" dt="2024-09-09T11:30:32.741" v="1368" actId="1036"/>
          <ac:graphicFrameMkLst>
            <pc:docMk/>
            <pc:sldMk cId="4103875311" sldId="10944"/>
            <ac:graphicFrameMk id="8" creationId="{5F84D667-40CC-61A3-A95B-AB18107BAC05}"/>
          </ac:graphicFrameMkLst>
        </pc:graphicFrameChg>
        <pc:graphicFrameChg chg="mod modGraphic">
          <ac:chgData name="Syed, Mohsin" userId="a58b821b-339f-41b3-8fb2-47dccc44f210" providerId="ADAL" clId="{A54391B7-9866-4084-BDEA-DCFB2DC26BA5}" dt="2024-09-09T11:32:06.084" v="1404" actId="14734"/>
          <ac:graphicFrameMkLst>
            <pc:docMk/>
            <pc:sldMk cId="4103875311" sldId="10944"/>
            <ac:graphicFrameMk id="52" creationId="{20D0561C-F863-23F6-90FE-2B45BBADC380}"/>
          </ac:graphicFrameMkLst>
        </pc:graphicFrameChg>
        <pc:graphicFrameChg chg="mod modGraphic">
          <ac:chgData name="Syed, Mohsin" userId="a58b821b-339f-41b3-8fb2-47dccc44f210" providerId="ADAL" clId="{A54391B7-9866-4084-BDEA-DCFB2DC26BA5}" dt="2024-09-09T11:31:24.998" v="1397" actId="20577"/>
          <ac:graphicFrameMkLst>
            <pc:docMk/>
            <pc:sldMk cId="4103875311" sldId="10944"/>
            <ac:graphicFrameMk id="53" creationId="{2C3A2D77-6A2A-96F8-4582-71A305F370C6}"/>
          </ac:graphicFrameMkLst>
        </pc:graphicFrameChg>
        <pc:graphicFrameChg chg="modGraphic">
          <ac:chgData name="Syed, Mohsin" userId="a58b821b-339f-41b3-8fb2-47dccc44f210" providerId="ADAL" clId="{A54391B7-9866-4084-BDEA-DCFB2DC26BA5}" dt="2024-09-09T08:58:00.826" v="1004" actId="20577"/>
          <ac:graphicFrameMkLst>
            <pc:docMk/>
            <pc:sldMk cId="4103875311" sldId="10944"/>
            <ac:graphicFrameMk id="54" creationId="{7C27D93C-4782-8187-73BE-A238FC68E9F8}"/>
          </ac:graphicFrameMkLst>
        </pc:graphicFrameChg>
        <pc:graphicFrameChg chg="modGraphic">
          <ac:chgData name="Syed, Mohsin" userId="a58b821b-339f-41b3-8fb2-47dccc44f210" providerId="ADAL" clId="{A54391B7-9866-4084-BDEA-DCFB2DC26BA5}" dt="2024-09-09T11:31:42.372" v="1399" actId="14734"/>
          <ac:graphicFrameMkLst>
            <pc:docMk/>
            <pc:sldMk cId="4103875311" sldId="10944"/>
            <ac:graphicFrameMk id="153" creationId="{00000000-0000-0000-0000-000000000000}"/>
          </ac:graphicFrameMkLst>
        </pc:graphicFrameChg>
      </pc:sldChg>
      <pc:sldChg chg="modSp add mod ord">
        <pc:chgData name="Syed, Mohsin" userId="a58b821b-339f-41b3-8fb2-47dccc44f210" providerId="ADAL" clId="{A54391B7-9866-4084-BDEA-DCFB2DC26BA5}" dt="2024-09-09T11:46:09.074" v="1407"/>
        <pc:sldMkLst>
          <pc:docMk/>
          <pc:sldMk cId="334654080" sldId="10952"/>
        </pc:sldMkLst>
        <pc:spChg chg="mod">
          <ac:chgData name="Syed, Mohsin" userId="a58b821b-339f-41b3-8fb2-47dccc44f210" providerId="ADAL" clId="{A54391B7-9866-4084-BDEA-DCFB2DC26BA5}" dt="2024-09-08T16:38:34.864" v="600" actId="20577"/>
          <ac:spMkLst>
            <pc:docMk/>
            <pc:sldMk cId="334654080" sldId="10952"/>
            <ac:spMk id="2" creationId="{0F512AD6-65D0-5E31-226A-E4CB65F8CF4C}"/>
          </ac:spMkLst>
        </pc:spChg>
        <pc:spChg chg="mod">
          <ac:chgData name="Syed, Mohsin" userId="a58b821b-339f-41b3-8fb2-47dccc44f210" providerId="ADAL" clId="{A54391B7-9866-4084-BDEA-DCFB2DC26BA5}" dt="2024-09-09T08:59:17.777" v="1016" actId="20577"/>
          <ac:spMkLst>
            <pc:docMk/>
            <pc:sldMk cId="334654080" sldId="10952"/>
            <ac:spMk id="110" creationId="{5705D609-D40A-4A55-B405-7CD2693CA67A}"/>
          </ac:spMkLst>
        </pc:spChg>
        <pc:spChg chg="mod">
          <ac:chgData name="Syed, Mohsin" userId="a58b821b-339f-41b3-8fb2-47dccc44f210" providerId="ADAL" clId="{A54391B7-9866-4084-BDEA-DCFB2DC26BA5}" dt="2024-09-09T08:59:35.805" v="1017" actId="20577"/>
          <ac:spMkLst>
            <pc:docMk/>
            <pc:sldMk cId="334654080" sldId="10952"/>
            <ac:spMk id="116" creationId="{50B283FA-E607-480F-BC48-CA8F479D9A58}"/>
          </ac:spMkLst>
        </pc:spChg>
        <pc:spChg chg="mod">
          <ac:chgData name="Syed, Mohsin" userId="a58b821b-339f-41b3-8fb2-47dccc44f210" providerId="ADAL" clId="{A54391B7-9866-4084-BDEA-DCFB2DC26BA5}" dt="2024-09-09T09:00:18.364" v="1031" actId="113"/>
          <ac:spMkLst>
            <pc:docMk/>
            <pc:sldMk cId="334654080" sldId="10952"/>
            <ac:spMk id="125" creationId="{5BECA523-CCD7-4BAC-882C-A24441902109}"/>
          </ac:spMkLst>
        </pc:spChg>
        <pc:graphicFrameChg chg="modGraphic">
          <ac:chgData name="Syed, Mohsin" userId="a58b821b-339f-41b3-8fb2-47dccc44f210" providerId="ADAL" clId="{A54391B7-9866-4084-BDEA-DCFB2DC26BA5}" dt="2024-09-09T08:59:10.075" v="1014" actId="13926"/>
          <ac:graphicFrameMkLst>
            <pc:docMk/>
            <pc:sldMk cId="334654080" sldId="10952"/>
            <ac:graphicFrameMk id="63" creationId="{C31B90F5-606D-40FB-BFA8-0F64A1E844DE}"/>
          </ac:graphicFrameMkLst>
        </pc:graphicFrameChg>
      </pc:sldChg>
      <pc:sldChg chg="modSp add mod ord">
        <pc:chgData name="Syed, Mohsin" userId="a58b821b-339f-41b3-8fb2-47dccc44f210" providerId="ADAL" clId="{A54391B7-9866-4084-BDEA-DCFB2DC26BA5}" dt="2024-09-09T11:46:09.074" v="1407"/>
        <pc:sldMkLst>
          <pc:docMk/>
          <pc:sldMk cId="4198788569" sldId="10953"/>
        </pc:sldMkLst>
        <pc:spChg chg="mod">
          <ac:chgData name="Syed, Mohsin" userId="a58b821b-339f-41b3-8fb2-47dccc44f210" providerId="ADAL" clId="{A54391B7-9866-4084-BDEA-DCFB2DC26BA5}" dt="2024-09-08T16:39:48.014" v="601"/>
          <ac:spMkLst>
            <pc:docMk/>
            <pc:sldMk cId="4198788569" sldId="10953"/>
            <ac:spMk id="2" creationId="{0F512AD6-65D0-5E31-226A-E4CB65F8CF4C}"/>
          </ac:spMkLst>
        </pc:spChg>
        <pc:spChg chg="mod">
          <ac:chgData name="Syed, Mohsin" userId="a58b821b-339f-41b3-8fb2-47dccc44f210" providerId="ADAL" clId="{A54391B7-9866-4084-BDEA-DCFB2DC26BA5}" dt="2024-09-09T09:01:03.589" v="1047" actId="20577"/>
          <ac:spMkLst>
            <pc:docMk/>
            <pc:sldMk cId="4198788569" sldId="10953"/>
            <ac:spMk id="110" creationId="{5705D609-D40A-4A55-B405-7CD2693CA67A}"/>
          </ac:spMkLst>
        </pc:spChg>
        <pc:spChg chg="mod">
          <ac:chgData name="Syed, Mohsin" userId="a58b821b-339f-41b3-8fb2-47dccc44f210" providerId="ADAL" clId="{A54391B7-9866-4084-BDEA-DCFB2DC26BA5}" dt="2024-09-09T09:01:08.632" v="1048" actId="20577"/>
          <ac:spMkLst>
            <pc:docMk/>
            <pc:sldMk cId="4198788569" sldId="10953"/>
            <ac:spMk id="116" creationId="{50B283FA-E607-480F-BC48-CA8F479D9A58}"/>
          </ac:spMkLst>
        </pc:spChg>
        <pc:spChg chg="mod">
          <ac:chgData name="Syed, Mohsin" userId="a58b821b-339f-41b3-8fb2-47dccc44f210" providerId="ADAL" clId="{A54391B7-9866-4084-BDEA-DCFB2DC26BA5}" dt="2024-09-09T09:01:20.113" v="1050" actId="13926"/>
          <ac:spMkLst>
            <pc:docMk/>
            <pc:sldMk cId="4198788569" sldId="10953"/>
            <ac:spMk id="125" creationId="{5BECA523-CCD7-4BAC-882C-A24441902109}"/>
          </ac:spMkLst>
        </pc:spChg>
        <pc:graphicFrameChg chg="modGraphic">
          <ac:chgData name="Syed, Mohsin" userId="a58b821b-339f-41b3-8fb2-47dccc44f210" providerId="ADAL" clId="{A54391B7-9866-4084-BDEA-DCFB2DC26BA5}" dt="2024-09-09T09:00:59.540" v="1043" actId="13926"/>
          <ac:graphicFrameMkLst>
            <pc:docMk/>
            <pc:sldMk cId="4198788569" sldId="10953"/>
            <ac:graphicFrameMk id="63" creationId="{C31B90F5-606D-40FB-BFA8-0F64A1E844DE}"/>
          </ac:graphicFrameMkLst>
        </pc:graphicFrameChg>
      </pc:sldChg>
      <pc:sldChg chg="modSp add mod ord">
        <pc:chgData name="Syed, Mohsin" userId="a58b821b-339f-41b3-8fb2-47dccc44f210" providerId="ADAL" clId="{A54391B7-9866-4084-BDEA-DCFB2DC26BA5}" dt="2024-09-09T11:46:09.074" v="1407"/>
        <pc:sldMkLst>
          <pc:docMk/>
          <pc:sldMk cId="3162523766" sldId="10954"/>
        </pc:sldMkLst>
        <pc:spChg chg="mod">
          <ac:chgData name="Syed, Mohsin" userId="a58b821b-339f-41b3-8fb2-47dccc44f210" providerId="ADAL" clId="{A54391B7-9866-4084-BDEA-DCFB2DC26BA5}" dt="2024-09-08T16:40:09.125" v="603"/>
          <ac:spMkLst>
            <pc:docMk/>
            <pc:sldMk cId="3162523766" sldId="10954"/>
            <ac:spMk id="2" creationId="{0F512AD6-65D0-5E31-226A-E4CB65F8CF4C}"/>
          </ac:spMkLst>
        </pc:spChg>
        <pc:spChg chg="mod">
          <ac:chgData name="Syed, Mohsin" userId="a58b821b-339f-41b3-8fb2-47dccc44f210" providerId="ADAL" clId="{A54391B7-9866-4084-BDEA-DCFB2DC26BA5}" dt="2024-09-09T09:01:47.218" v="1059" actId="20577"/>
          <ac:spMkLst>
            <pc:docMk/>
            <pc:sldMk cId="3162523766" sldId="10954"/>
            <ac:spMk id="110" creationId="{5705D609-D40A-4A55-B405-7CD2693CA67A}"/>
          </ac:spMkLst>
        </pc:spChg>
        <pc:spChg chg="mod">
          <ac:chgData name="Syed, Mohsin" userId="a58b821b-339f-41b3-8fb2-47dccc44f210" providerId="ADAL" clId="{A54391B7-9866-4084-BDEA-DCFB2DC26BA5}" dt="2024-09-09T09:01:51.625" v="1060" actId="20577"/>
          <ac:spMkLst>
            <pc:docMk/>
            <pc:sldMk cId="3162523766" sldId="10954"/>
            <ac:spMk id="116" creationId="{50B283FA-E607-480F-BC48-CA8F479D9A58}"/>
          </ac:spMkLst>
        </pc:spChg>
        <pc:spChg chg="mod">
          <ac:chgData name="Syed, Mohsin" userId="a58b821b-339f-41b3-8fb2-47dccc44f210" providerId="ADAL" clId="{A54391B7-9866-4084-BDEA-DCFB2DC26BA5}" dt="2024-09-09T09:01:59.269" v="1062" actId="13926"/>
          <ac:spMkLst>
            <pc:docMk/>
            <pc:sldMk cId="3162523766" sldId="10954"/>
            <ac:spMk id="125" creationId="{5BECA523-CCD7-4BAC-882C-A24441902109}"/>
          </ac:spMkLst>
        </pc:spChg>
        <pc:graphicFrameChg chg="modGraphic">
          <ac:chgData name="Syed, Mohsin" userId="a58b821b-339f-41b3-8fb2-47dccc44f210" providerId="ADAL" clId="{A54391B7-9866-4084-BDEA-DCFB2DC26BA5}" dt="2024-09-09T09:01:44.168" v="1058" actId="13926"/>
          <ac:graphicFrameMkLst>
            <pc:docMk/>
            <pc:sldMk cId="3162523766" sldId="10954"/>
            <ac:graphicFrameMk id="63" creationId="{C31B90F5-606D-40FB-BFA8-0F64A1E844DE}"/>
          </ac:graphicFrameMkLst>
        </pc:graphicFrameChg>
      </pc:sldChg>
      <pc:sldChg chg="addSp delSp modSp add mod">
        <pc:chgData name="Syed, Mohsin" userId="a58b821b-339f-41b3-8fb2-47dccc44f210" providerId="ADAL" clId="{A54391B7-9866-4084-BDEA-DCFB2DC26BA5}" dt="2024-09-10T07:12:24.435" v="2454" actId="20577"/>
        <pc:sldMkLst>
          <pc:docMk/>
          <pc:sldMk cId="2208449471" sldId="10955"/>
        </pc:sldMkLst>
        <pc:spChg chg="mod topLvl">
          <ac:chgData name="Syed, Mohsin" userId="a58b821b-339f-41b3-8fb2-47dccc44f210" providerId="ADAL" clId="{A54391B7-9866-4084-BDEA-DCFB2DC26BA5}" dt="2024-09-09T14:04:00.649" v="1794" actId="1036"/>
          <ac:spMkLst>
            <pc:docMk/>
            <pc:sldMk cId="2208449471" sldId="10955"/>
            <ac:spMk id="13" creationId="{B3D977CF-846B-983C-D270-EDAF3515943E}"/>
          </ac:spMkLst>
        </pc:spChg>
        <pc:spChg chg="mod topLvl">
          <ac:chgData name="Syed, Mohsin" userId="a58b821b-339f-41b3-8fb2-47dccc44f210" providerId="ADAL" clId="{A54391B7-9866-4084-BDEA-DCFB2DC26BA5}" dt="2024-09-09T14:12:13.713" v="1883" actId="14100"/>
          <ac:spMkLst>
            <pc:docMk/>
            <pc:sldMk cId="2208449471" sldId="10955"/>
            <ac:spMk id="18" creationId="{6A89A625-80F8-2D91-4057-9F3C6C777258}"/>
          </ac:spMkLst>
        </pc:spChg>
        <pc:spChg chg="mod">
          <ac:chgData name="Syed, Mohsin" userId="a58b821b-339f-41b3-8fb2-47dccc44f210" providerId="ADAL" clId="{A54391B7-9866-4084-BDEA-DCFB2DC26BA5}" dt="2024-09-09T14:11:37.568" v="1880" actId="14100"/>
          <ac:spMkLst>
            <pc:docMk/>
            <pc:sldMk cId="2208449471" sldId="10955"/>
            <ac:spMk id="30" creationId="{7CD15EC9-84FA-1C76-EAF8-04E99C2EA20B}"/>
          </ac:spMkLst>
        </pc:spChg>
        <pc:spChg chg="mod">
          <ac:chgData name="Syed, Mohsin" userId="a58b821b-339f-41b3-8fb2-47dccc44f210" providerId="ADAL" clId="{A54391B7-9866-4084-BDEA-DCFB2DC26BA5}" dt="2024-09-10T05:03:00.037" v="1885" actId="14100"/>
          <ac:spMkLst>
            <pc:docMk/>
            <pc:sldMk cId="2208449471" sldId="10955"/>
            <ac:spMk id="31" creationId="{FA073142-5997-FE14-1BED-6686C470FC26}"/>
          </ac:spMkLst>
        </pc:spChg>
        <pc:spChg chg="mod">
          <ac:chgData name="Syed, Mohsin" userId="a58b821b-339f-41b3-8fb2-47dccc44f210" providerId="ADAL" clId="{A54391B7-9866-4084-BDEA-DCFB2DC26BA5}" dt="2024-09-09T14:04:08.129" v="1795" actId="14100"/>
          <ac:spMkLst>
            <pc:docMk/>
            <pc:sldMk cId="2208449471" sldId="10955"/>
            <ac:spMk id="32" creationId="{D555A574-F9F6-A5D8-0D11-1578E4CCC4D1}"/>
          </ac:spMkLst>
        </pc:spChg>
        <pc:spChg chg="add mod">
          <ac:chgData name="Syed, Mohsin" userId="a58b821b-339f-41b3-8fb2-47dccc44f210" providerId="ADAL" clId="{A54391B7-9866-4084-BDEA-DCFB2DC26BA5}" dt="2024-09-10T05:03:23.803" v="1899" actId="1037"/>
          <ac:spMkLst>
            <pc:docMk/>
            <pc:sldMk cId="2208449471" sldId="10955"/>
            <ac:spMk id="33" creationId="{EEE5D50C-8D40-C249-1E76-CE122E8D57BF}"/>
          </ac:spMkLst>
        </pc:spChg>
        <pc:spChg chg="add mod">
          <ac:chgData name="Syed, Mohsin" userId="a58b821b-339f-41b3-8fb2-47dccc44f210" providerId="ADAL" clId="{A54391B7-9866-4084-BDEA-DCFB2DC26BA5}" dt="2024-09-10T05:03:23.803" v="1899" actId="1037"/>
          <ac:spMkLst>
            <pc:docMk/>
            <pc:sldMk cId="2208449471" sldId="10955"/>
            <ac:spMk id="34" creationId="{71114196-5AD8-BFB3-D8B8-FB7DF0FE2074}"/>
          </ac:spMkLst>
        </pc:spChg>
        <pc:spChg chg="mod">
          <ac:chgData name="Syed, Mohsin" userId="a58b821b-339f-41b3-8fb2-47dccc44f210" providerId="ADAL" clId="{A54391B7-9866-4084-BDEA-DCFB2DC26BA5}" dt="2024-09-10T05:03:18.488" v="1890" actId="1037"/>
          <ac:spMkLst>
            <pc:docMk/>
            <pc:sldMk cId="2208449471" sldId="10955"/>
            <ac:spMk id="41" creationId="{00000000-0000-0000-0000-000000000000}"/>
          </ac:spMkLst>
        </pc:spChg>
        <pc:spChg chg="mod">
          <ac:chgData name="Syed, Mohsin" userId="a58b821b-339f-41b3-8fb2-47dccc44f210" providerId="ADAL" clId="{A54391B7-9866-4084-BDEA-DCFB2DC26BA5}" dt="2024-09-09T11:51:16.894" v="1517" actId="1038"/>
          <ac:spMkLst>
            <pc:docMk/>
            <pc:sldMk cId="2208449471" sldId="10955"/>
            <ac:spMk id="50" creationId="{AA190655-D7CD-443C-B9D0-684D357B7A1F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0" creationId="{5705D609-D40A-4A55-B405-7CD2693CA67A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1" creationId="{09C9FAFC-F63F-4485-9BC5-C120E9FEB614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2" creationId="{C0E3D940-ABAC-4C25-BF33-67F1F2E97B75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3" creationId="{D85EA005-DE7D-43BC-90EE-98A7CD606D4A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4" creationId="{04F70A7E-3EDF-410A-A011-EE15BCB0D964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5" creationId="{34EFD5AA-93EB-4575-9775-6CCE7ADF49DD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6" creationId="{50B283FA-E607-480F-BC48-CA8F479D9A58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17" creationId="{6686831A-3927-479C-830A-E7AF554B709C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25" creationId="{5BECA523-CCD7-4BAC-882C-A24441902109}"/>
          </ac:spMkLst>
        </pc:spChg>
        <pc:spChg chg="del">
          <ac:chgData name="Syed, Mohsin" userId="a58b821b-339f-41b3-8fb2-47dccc44f210" providerId="ADAL" clId="{A54391B7-9866-4084-BDEA-DCFB2DC26BA5}" dt="2024-09-09T11:46:16.620" v="1408" actId="478"/>
          <ac:spMkLst>
            <pc:docMk/>
            <pc:sldMk cId="2208449471" sldId="10955"/>
            <ac:spMk id="126" creationId="{CC860429-4B9F-4E4A-A7A4-399135520C54}"/>
          </ac:spMkLst>
        </pc:spChg>
        <pc:spChg chg="mod">
          <ac:chgData name="Syed, Mohsin" userId="a58b821b-339f-41b3-8fb2-47dccc44f210" providerId="ADAL" clId="{A54391B7-9866-4084-BDEA-DCFB2DC26BA5}" dt="2024-09-10T07:12:24.435" v="2454" actId="20577"/>
          <ac:spMkLst>
            <pc:docMk/>
            <pc:sldMk cId="2208449471" sldId="10955"/>
            <ac:spMk id="180" creationId="{651FD109-E37B-4514-BDAB-A79DAD67FC30}"/>
          </ac:spMkLst>
        </pc:spChg>
        <pc:grpChg chg="add del mod">
          <ac:chgData name="Syed, Mohsin" userId="a58b821b-339f-41b3-8fb2-47dccc44f210" providerId="ADAL" clId="{A54391B7-9866-4084-BDEA-DCFB2DC26BA5}" dt="2024-09-10T05:03:23.803" v="1899" actId="1037"/>
          <ac:grpSpMkLst>
            <pc:docMk/>
            <pc:sldMk cId="2208449471" sldId="10955"/>
            <ac:grpSpMk id="5" creationId="{B0A7AC33-BF23-D09E-204E-8D8C889E041B}"/>
          </ac:grpSpMkLst>
        </pc:grpChg>
        <pc:grpChg chg="mod topLvl">
          <ac:chgData name="Syed, Mohsin" userId="a58b821b-339f-41b3-8fb2-47dccc44f210" providerId="ADAL" clId="{A54391B7-9866-4084-BDEA-DCFB2DC26BA5}" dt="2024-09-09T11:47:25.190" v="1437" actId="165"/>
          <ac:grpSpMkLst>
            <pc:docMk/>
            <pc:sldMk cId="2208449471" sldId="10955"/>
            <ac:grpSpMk id="6" creationId="{45CFECC4-B892-A007-3328-57DAC1606E9C}"/>
          </ac:grpSpMkLst>
        </pc:grpChg>
        <pc:grpChg chg="mod">
          <ac:chgData name="Syed, Mohsin" userId="a58b821b-339f-41b3-8fb2-47dccc44f210" providerId="ADAL" clId="{A54391B7-9866-4084-BDEA-DCFB2DC26BA5}" dt="2024-09-09T11:47:25.190" v="1437" actId="165"/>
          <ac:grpSpMkLst>
            <pc:docMk/>
            <pc:sldMk cId="2208449471" sldId="10955"/>
            <ac:grpSpMk id="29" creationId="{1EEF8C91-00F4-C3A2-93D4-512FBF9EC566}"/>
          </ac:grpSpMkLst>
        </pc:grpChg>
        <pc:graphicFrameChg chg="add mod modGraphic">
          <ac:chgData name="Syed, Mohsin" userId="a58b821b-339f-41b3-8fb2-47dccc44f210" providerId="ADAL" clId="{A54391B7-9866-4084-BDEA-DCFB2DC26BA5}" dt="2024-09-10T05:03:23.803" v="1899" actId="1037"/>
          <ac:graphicFrameMkLst>
            <pc:docMk/>
            <pc:sldMk cId="2208449471" sldId="10955"/>
            <ac:graphicFrameMk id="3" creationId="{C939800A-2EFD-1624-F8AF-15CA580BFD5B}"/>
          </ac:graphicFrameMkLst>
        </pc:graphicFrameChg>
        <pc:graphicFrameChg chg="add mod modGraphic">
          <ac:chgData name="Syed, Mohsin" userId="a58b821b-339f-41b3-8fb2-47dccc44f210" providerId="ADAL" clId="{A54391B7-9866-4084-BDEA-DCFB2DC26BA5}" dt="2024-09-10T05:03:23.803" v="1899" actId="1037"/>
          <ac:graphicFrameMkLst>
            <pc:docMk/>
            <pc:sldMk cId="2208449471" sldId="10955"/>
            <ac:graphicFrameMk id="4" creationId="{30E4786A-4D57-9CFD-320B-5F84195E8204}"/>
          </ac:graphicFrameMkLst>
        </pc:graphicFrameChg>
        <pc:graphicFrameChg chg="add mod modGraphic">
          <ac:chgData name="Syed, Mohsin" userId="a58b821b-339f-41b3-8fb2-47dccc44f210" providerId="ADAL" clId="{A54391B7-9866-4084-BDEA-DCFB2DC26BA5}" dt="2024-09-10T05:03:23.803" v="1899" actId="1037"/>
          <ac:graphicFrameMkLst>
            <pc:docMk/>
            <pc:sldMk cId="2208449471" sldId="10955"/>
            <ac:graphicFrameMk id="35" creationId="{3D070839-5D8B-0344-BB88-4BE10B42BA34}"/>
          </ac:graphicFrameMkLst>
        </pc:graphicFrameChg>
        <pc:graphicFrameChg chg="add del mod modGraphic">
          <ac:chgData name="Syed, Mohsin" userId="a58b821b-339f-41b3-8fb2-47dccc44f210" providerId="ADAL" clId="{A54391B7-9866-4084-BDEA-DCFB2DC26BA5}" dt="2024-09-10T05:03:23.803" v="1899" actId="1037"/>
          <ac:graphicFrameMkLst>
            <pc:docMk/>
            <pc:sldMk cId="2208449471" sldId="10955"/>
            <ac:graphicFrameMk id="128" creationId="{8A539E3F-15CB-4780-AFFD-A0453D29987A}"/>
          </ac:graphicFrameMkLst>
        </pc:graphicFrameChg>
        <pc:picChg chg="del">
          <ac:chgData name="Syed, Mohsin" userId="a58b821b-339f-41b3-8fb2-47dccc44f210" providerId="ADAL" clId="{A54391B7-9866-4084-BDEA-DCFB2DC26BA5}" dt="2024-09-09T11:46:16.620" v="1408" actId="478"/>
          <ac:picMkLst>
            <pc:docMk/>
            <pc:sldMk cId="2208449471" sldId="10955"/>
            <ac:picMk id="118" creationId="{275E92F8-ADC9-4182-90FB-ED5830D7238A}"/>
          </ac:picMkLst>
        </pc:picChg>
        <pc:picChg chg="del">
          <ac:chgData name="Syed, Mohsin" userId="a58b821b-339f-41b3-8fb2-47dccc44f210" providerId="ADAL" clId="{A54391B7-9866-4084-BDEA-DCFB2DC26BA5}" dt="2024-09-09T11:46:16.620" v="1408" actId="478"/>
          <ac:picMkLst>
            <pc:docMk/>
            <pc:sldMk cId="2208449471" sldId="10955"/>
            <ac:picMk id="119" creationId="{B619291D-75F2-4AB6-8576-34BD55DBE0C2}"/>
          </ac:picMkLst>
        </pc:picChg>
        <pc:picChg chg="del">
          <ac:chgData name="Syed, Mohsin" userId="a58b821b-339f-41b3-8fb2-47dccc44f210" providerId="ADAL" clId="{A54391B7-9866-4084-BDEA-DCFB2DC26BA5}" dt="2024-09-09T11:46:16.620" v="1408" actId="478"/>
          <ac:picMkLst>
            <pc:docMk/>
            <pc:sldMk cId="2208449471" sldId="10955"/>
            <ac:picMk id="120" creationId="{E01C4125-8457-4614-A2C4-E7243A9C9282}"/>
          </ac:picMkLst>
        </pc:picChg>
        <pc:picChg chg="del">
          <ac:chgData name="Syed, Mohsin" userId="a58b821b-339f-41b3-8fb2-47dccc44f210" providerId="ADAL" clId="{A54391B7-9866-4084-BDEA-DCFB2DC26BA5}" dt="2024-09-09T11:46:16.620" v="1408" actId="478"/>
          <ac:picMkLst>
            <pc:docMk/>
            <pc:sldMk cId="2208449471" sldId="10955"/>
            <ac:picMk id="121" creationId="{326F0B72-3606-4316-9F82-63D61E600B42}"/>
          </ac:picMkLst>
        </pc:picChg>
        <pc:picChg chg="del">
          <ac:chgData name="Syed, Mohsin" userId="a58b821b-339f-41b3-8fb2-47dccc44f210" providerId="ADAL" clId="{A54391B7-9866-4084-BDEA-DCFB2DC26BA5}" dt="2024-09-09T11:46:16.620" v="1408" actId="478"/>
          <ac:picMkLst>
            <pc:docMk/>
            <pc:sldMk cId="2208449471" sldId="10955"/>
            <ac:picMk id="127" creationId="{8B841231-5EF6-4D2A-9B21-428744A2AE60}"/>
          </ac:picMkLst>
        </pc:picChg>
        <pc:cxnChg chg="mod">
          <ac:chgData name="Syed, Mohsin" userId="a58b821b-339f-41b3-8fb2-47dccc44f210" providerId="ADAL" clId="{A54391B7-9866-4084-BDEA-DCFB2DC26BA5}" dt="2024-09-10T05:03:11.258" v="1887" actId="1076"/>
          <ac:cxnSpMkLst>
            <pc:docMk/>
            <pc:sldMk cId="2208449471" sldId="10955"/>
            <ac:cxnSpMk id="181" creationId="{00000000-0000-0000-0000-000000000000}"/>
          </ac:cxnSpMkLst>
        </pc:cxnChg>
      </pc:sldChg>
      <pc:sldChg chg="addSp delSp modSp add mod">
        <pc:chgData name="Syed, Mohsin" userId="a58b821b-339f-41b3-8fb2-47dccc44f210" providerId="ADAL" clId="{A54391B7-9866-4084-BDEA-DCFB2DC26BA5}" dt="2024-09-10T07:12:42.723" v="2455"/>
        <pc:sldMkLst>
          <pc:docMk/>
          <pc:sldMk cId="3740397779" sldId="10956"/>
        </pc:sldMkLst>
        <pc:spChg chg="mod">
          <ac:chgData name="Syed, Mohsin" userId="a58b821b-339f-41b3-8fb2-47dccc44f210" providerId="ADAL" clId="{A54391B7-9866-4084-BDEA-DCFB2DC26BA5}" dt="2024-09-10T06:13:13.925" v="1956" actId="14100"/>
          <ac:spMkLst>
            <pc:docMk/>
            <pc:sldMk cId="3740397779" sldId="10956"/>
            <ac:spMk id="18" creationId="{16B67DAA-33FF-EE9E-205B-70CB169E53B6}"/>
          </ac:spMkLst>
        </pc:spChg>
        <pc:spChg chg="mod">
          <ac:chgData name="Syed, Mohsin" userId="a58b821b-339f-41b3-8fb2-47dccc44f210" providerId="ADAL" clId="{A54391B7-9866-4084-BDEA-DCFB2DC26BA5}" dt="2024-09-10T06:27:58.682" v="2261" actId="20577"/>
          <ac:spMkLst>
            <pc:docMk/>
            <pc:sldMk cId="3740397779" sldId="10956"/>
            <ac:spMk id="29" creationId="{85A944F9-9572-D6AC-CF72-C735C0D42680}"/>
          </ac:spMkLst>
        </pc:spChg>
        <pc:spChg chg="mod">
          <ac:chgData name="Syed, Mohsin" userId="a58b821b-339f-41b3-8fb2-47dccc44f210" providerId="ADAL" clId="{A54391B7-9866-4084-BDEA-DCFB2DC26BA5}" dt="2024-09-10T06:22:06.395" v="2214" actId="20577"/>
          <ac:spMkLst>
            <pc:docMk/>
            <pc:sldMk cId="3740397779" sldId="10956"/>
            <ac:spMk id="31" creationId="{420F6A13-49C2-56C1-58FF-A8FF5A31B21B}"/>
          </ac:spMkLst>
        </pc:spChg>
        <pc:spChg chg="mod">
          <ac:chgData name="Syed, Mohsin" userId="a58b821b-339f-41b3-8fb2-47dccc44f210" providerId="ADAL" clId="{A54391B7-9866-4084-BDEA-DCFB2DC26BA5}" dt="2024-09-10T06:13:35.315" v="2004" actId="14100"/>
          <ac:spMkLst>
            <pc:docMk/>
            <pc:sldMk cId="3740397779" sldId="10956"/>
            <ac:spMk id="32" creationId="{11A86177-C197-DB77-4362-093FBA3FE3F2}"/>
          </ac:spMkLst>
        </pc:spChg>
        <pc:spChg chg="mod">
          <ac:chgData name="Syed, Mohsin" userId="a58b821b-339f-41b3-8fb2-47dccc44f210" providerId="ADAL" clId="{A54391B7-9866-4084-BDEA-DCFB2DC26BA5}" dt="2024-09-10T06:23:17.504" v="2243" actId="20577"/>
          <ac:spMkLst>
            <pc:docMk/>
            <pc:sldMk cId="3740397779" sldId="10956"/>
            <ac:spMk id="33" creationId="{C7DD72E9-0C49-6DE3-422C-2F24C49E2646}"/>
          </ac:spMkLst>
        </pc:spChg>
        <pc:spChg chg="add mod">
          <ac:chgData name="Syed, Mohsin" userId="a58b821b-339f-41b3-8fb2-47dccc44f210" providerId="ADAL" clId="{A54391B7-9866-4084-BDEA-DCFB2DC26BA5}" dt="2024-09-10T06:14:35.126" v="2005" actId="14100"/>
          <ac:spMkLst>
            <pc:docMk/>
            <pc:sldMk cId="3740397779" sldId="10956"/>
            <ac:spMk id="34" creationId="{2F8BC643-10EE-30CB-0CD6-F8555D3B7E64}"/>
          </ac:spMkLst>
        </pc:spChg>
        <pc:spChg chg="add mod">
          <ac:chgData name="Syed, Mohsin" userId="a58b821b-339f-41b3-8fb2-47dccc44f210" providerId="ADAL" clId="{A54391B7-9866-4084-BDEA-DCFB2DC26BA5}" dt="2024-09-10T06:14:50.584" v="2037" actId="1035"/>
          <ac:spMkLst>
            <pc:docMk/>
            <pc:sldMk cId="3740397779" sldId="10956"/>
            <ac:spMk id="35" creationId="{F478DAB0-E5CD-62BA-859C-5DBEF475A007}"/>
          </ac:spMkLst>
        </pc:spChg>
        <pc:spChg chg="add mod">
          <ac:chgData name="Syed, Mohsin" userId="a58b821b-339f-41b3-8fb2-47dccc44f210" providerId="ADAL" clId="{A54391B7-9866-4084-BDEA-DCFB2DC26BA5}" dt="2024-09-10T06:16:52.301" v="2196" actId="20577"/>
          <ac:spMkLst>
            <pc:docMk/>
            <pc:sldMk cId="3740397779" sldId="10956"/>
            <ac:spMk id="37" creationId="{51B17DF1-A7DB-B874-E1CC-9937F9CB683B}"/>
          </ac:spMkLst>
        </pc:spChg>
        <pc:spChg chg="add mod">
          <ac:chgData name="Syed, Mohsin" userId="a58b821b-339f-41b3-8fb2-47dccc44f210" providerId="ADAL" clId="{A54391B7-9866-4084-BDEA-DCFB2DC26BA5}" dt="2024-09-10T06:15:44.706" v="2138" actId="1035"/>
          <ac:spMkLst>
            <pc:docMk/>
            <pc:sldMk cId="3740397779" sldId="10956"/>
            <ac:spMk id="38" creationId="{A5ED593D-F788-949E-FEAD-49F2CA0577FD}"/>
          </ac:spMkLst>
        </pc:spChg>
        <pc:spChg chg="add mod">
          <ac:chgData name="Syed, Mohsin" userId="a58b821b-339f-41b3-8fb2-47dccc44f210" providerId="ADAL" clId="{A54391B7-9866-4084-BDEA-DCFB2DC26BA5}" dt="2024-09-10T06:46:12.925" v="2279" actId="20577"/>
          <ac:spMkLst>
            <pc:docMk/>
            <pc:sldMk cId="3740397779" sldId="10956"/>
            <ac:spMk id="39" creationId="{E94F3FBC-5BCC-89BD-67D2-7DAD0A6272E6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0" creationId="{5705D609-D40A-4A55-B405-7CD2693CA67A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1" creationId="{09C9FAFC-F63F-4485-9BC5-C120E9FEB614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2" creationId="{C0E3D940-ABAC-4C25-BF33-67F1F2E97B75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3" creationId="{D85EA005-DE7D-43BC-90EE-98A7CD606D4A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4" creationId="{04F70A7E-3EDF-410A-A011-EE15BCB0D964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5" creationId="{34EFD5AA-93EB-4575-9775-6CCE7ADF49DD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6" creationId="{50B283FA-E607-480F-BC48-CA8F479D9A58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17" creationId="{6686831A-3927-479C-830A-E7AF554B709C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25" creationId="{5BECA523-CCD7-4BAC-882C-A24441902109}"/>
          </ac:spMkLst>
        </pc:spChg>
        <pc:spChg chg="del">
          <ac:chgData name="Syed, Mohsin" userId="a58b821b-339f-41b3-8fb2-47dccc44f210" providerId="ADAL" clId="{A54391B7-9866-4084-BDEA-DCFB2DC26BA5}" dt="2024-09-10T06:10:04.158" v="1900" actId="478"/>
          <ac:spMkLst>
            <pc:docMk/>
            <pc:sldMk cId="3740397779" sldId="10956"/>
            <ac:spMk id="126" creationId="{CC860429-4B9F-4E4A-A7A4-399135520C54}"/>
          </ac:spMkLst>
        </pc:spChg>
        <pc:spChg chg="mod">
          <ac:chgData name="Syed, Mohsin" userId="a58b821b-339f-41b3-8fb2-47dccc44f210" providerId="ADAL" clId="{A54391B7-9866-4084-BDEA-DCFB2DC26BA5}" dt="2024-09-10T07:12:42.723" v="2455"/>
          <ac:spMkLst>
            <pc:docMk/>
            <pc:sldMk cId="3740397779" sldId="10956"/>
            <ac:spMk id="180" creationId="{651FD109-E37B-4514-BDAB-A79DAD67FC30}"/>
          </ac:spMkLst>
        </pc:spChg>
        <pc:grpChg chg="add mod">
          <ac:chgData name="Syed, Mohsin" userId="a58b821b-339f-41b3-8fb2-47dccc44f210" providerId="ADAL" clId="{A54391B7-9866-4084-BDEA-DCFB2DC26BA5}" dt="2024-09-10T06:10:15.524" v="1901"/>
          <ac:grpSpMkLst>
            <pc:docMk/>
            <pc:sldMk cId="3740397779" sldId="10956"/>
            <ac:grpSpMk id="6" creationId="{1900F1B3-6C54-6BF2-B930-CA723A7B5004}"/>
          </ac:grpSpMkLst>
        </pc:grpChg>
        <pc:grpChg chg="mod">
          <ac:chgData name="Syed, Mohsin" userId="a58b821b-339f-41b3-8fb2-47dccc44f210" providerId="ADAL" clId="{A54391B7-9866-4084-BDEA-DCFB2DC26BA5}" dt="2024-09-10T06:10:15.524" v="1901"/>
          <ac:grpSpMkLst>
            <pc:docMk/>
            <pc:sldMk cId="3740397779" sldId="10956"/>
            <ac:grpSpMk id="13" creationId="{1D291745-FBB0-163C-24F2-60D4189DAAA4}"/>
          </ac:grpSpMkLst>
        </pc:grpChg>
        <pc:grpChg chg="mod">
          <ac:chgData name="Syed, Mohsin" userId="a58b821b-339f-41b3-8fb2-47dccc44f210" providerId="ADAL" clId="{A54391B7-9866-4084-BDEA-DCFB2DC26BA5}" dt="2024-09-10T06:10:15.524" v="1901"/>
          <ac:grpSpMkLst>
            <pc:docMk/>
            <pc:sldMk cId="3740397779" sldId="10956"/>
            <ac:grpSpMk id="30" creationId="{B4213D04-58B4-8469-AA9C-23BF529F6078}"/>
          </ac:grpSpMkLst>
        </pc:grpChg>
        <pc:graphicFrameChg chg="add mod">
          <ac:chgData name="Syed, Mohsin" userId="a58b821b-339f-41b3-8fb2-47dccc44f210" providerId="ADAL" clId="{A54391B7-9866-4084-BDEA-DCFB2DC26BA5}" dt="2024-09-10T06:10:15.524" v="1901"/>
          <ac:graphicFrameMkLst>
            <pc:docMk/>
            <pc:sldMk cId="3740397779" sldId="10956"/>
            <ac:graphicFrameMk id="3" creationId="{06CD831D-EE65-A8BD-3225-C2A69BB7B0C2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10:15.524" v="1901"/>
          <ac:graphicFrameMkLst>
            <pc:docMk/>
            <pc:sldMk cId="3740397779" sldId="10956"/>
            <ac:graphicFrameMk id="4" creationId="{7D8353DF-4FBB-F8A4-A089-47C476DEC0BE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10:15.524" v="1901"/>
          <ac:graphicFrameMkLst>
            <pc:docMk/>
            <pc:sldMk cId="3740397779" sldId="10956"/>
            <ac:graphicFrameMk id="5" creationId="{F854DEAF-19F0-80A7-7584-0C3A108CACB2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10:15.524" v="1901"/>
          <ac:graphicFrameMkLst>
            <pc:docMk/>
            <pc:sldMk cId="3740397779" sldId="10956"/>
            <ac:graphicFrameMk id="36" creationId="{217601C8-FA0D-C046-C6D7-CBC0B6FF8CAA}"/>
          </ac:graphicFrameMkLst>
        </pc:graphicFrameChg>
        <pc:graphicFrameChg chg="modGraphic">
          <ac:chgData name="Syed, Mohsin" userId="a58b821b-339f-41b3-8fb2-47dccc44f210" providerId="ADAL" clId="{A54391B7-9866-4084-BDEA-DCFB2DC26BA5}" dt="2024-09-10T06:40:08.392" v="2278" actId="13926"/>
          <ac:graphicFrameMkLst>
            <pc:docMk/>
            <pc:sldMk cId="3740397779" sldId="10956"/>
            <ac:graphicFrameMk id="63" creationId="{C31B90F5-606D-40FB-BFA8-0F64A1E844DE}"/>
          </ac:graphicFrameMkLst>
        </pc:graphicFrameChg>
        <pc:graphicFrameChg chg="del">
          <ac:chgData name="Syed, Mohsin" userId="a58b821b-339f-41b3-8fb2-47dccc44f210" providerId="ADAL" clId="{A54391B7-9866-4084-BDEA-DCFB2DC26BA5}" dt="2024-09-10T06:10:04.158" v="1900" actId="478"/>
          <ac:graphicFrameMkLst>
            <pc:docMk/>
            <pc:sldMk cId="3740397779" sldId="10956"/>
            <ac:graphicFrameMk id="128" creationId="{8A539E3F-15CB-4780-AFFD-A0453D29987A}"/>
          </ac:graphicFrameMkLst>
        </pc:graphicFrameChg>
        <pc:picChg chg="del">
          <ac:chgData name="Syed, Mohsin" userId="a58b821b-339f-41b3-8fb2-47dccc44f210" providerId="ADAL" clId="{A54391B7-9866-4084-BDEA-DCFB2DC26BA5}" dt="2024-09-10T06:10:04.158" v="1900" actId="478"/>
          <ac:picMkLst>
            <pc:docMk/>
            <pc:sldMk cId="3740397779" sldId="10956"/>
            <ac:picMk id="118" creationId="{275E92F8-ADC9-4182-90FB-ED5830D7238A}"/>
          </ac:picMkLst>
        </pc:picChg>
        <pc:picChg chg="del">
          <ac:chgData name="Syed, Mohsin" userId="a58b821b-339f-41b3-8fb2-47dccc44f210" providerId="ADAL" clId="{A54391B7-9866-4084-BDEA-DCFB2DC26BA5}" dt="2024-09-10T06:10:04.158" v="1900" actId="478"/>
          <ac:picMkLst>
            <pc:docMk/>
            <pc:sldMk cId="3740397779" sldId="10956"/>
            <ac:picMk id="119" creationId="{B619291D-75F2-4AB6-8576-34BD55DBE0C2}"/>
          </ac:picMkLst>
        </pc:picChg>
        <pc:picChg chg="del">
          <ac:chgData name="Syed, Mohsin" userId="a58b821b-339f-41b3-8fb2-47dccc44f210" providerId="ADAL" clId="{A54391B7-9866-4084-BDEA-DCFB2DC26BA5}" dt="2024-09-10T06:10:04.158" v="1900" actId="478"/>
          <ac:picMkLst>
            <pc:docMk/>
            <pc:sldMk cId="3740397779" sldId="10956"/>
            <ac:picMk id="120" creationId="{E01C4125-8457-4614-A2C4-E7243A9C9282}"/>
          </ac:picMkLst>
        </pc:picChg>
        <pc:picChg chg="del">
          <ac:chgData name="Syed, Mohsin" userId="a58b821b-339f-41b3-8fb2-47dccc44f210" providerId="ADAL" clId="{A54391B7-9866-4084-BDEA-DCFB2DC26BA5}" dt="2024-09-10T06:10:04.158" v="1900" actId="478"/>
          <ac:picMkLst>
            <pc:docMk/>
            <pc:sldMk cId="3740397779" sldId="10956"/>
            <ac:picMk id="121" creationId="{326F0B72-3606-4316-9F82-63D61E600B42}"/>
          </ac:picMkLst>
        </pc:picChg>
        <pc:picChg chg="del">
          <ac:chgData name="Syed, Mohsin" userId="a58b821b-339f-41b3-8fb2-47dccc44f210" providerId="ADAL" clId="{A54391B7-9866-4084-BDEA-DCFB2DC26BA5}" dt="2024-09-10T06:10:04.158" v="1900" actId="478"/>
          <ac:picMkLst>
            <pc:docMk/>
            <pc:sldMk cId="3740397779" sldId="10956"/>
            <ac:picMk id="127" creationId="{8B841231-5EF6-4D2A-9B21-428744A2AE60}"/>
          </ac:picMkLst>
        </pc:picChg>
      </pc:sldChg>
      <pc:sldChg chg="addSp delSp modSp add mod">
        <pc:chgData name="Syed, Mohsin" userId="a58b821b-339f-41b3-8fb2-47dccc44f210" providerId="ADAL" clId="{A54391B7-9866-4084-BDEA-DCFB2DC26BA5}" dt="2024-09-10T07:12:53.677" v="2456"/>
        <pc:sldMkLst>
          <pc:docMk/>
          <pc:sldMk cId="1493530911" sldId="10957"/>
        </pc:sldMkLst>
        <pc:spChg chg="mod">
          <ac:chgData name="Syed, Mohsin" userId="a58b821b-339f-41b3-8fb2-47dccc44f210" providerId="ADAL" clId="{A54391B7-9866-4084-BDEA-DCFB2DC26BA5}" dt="2024-09-10T06:55:41.433" v="2385" actId="14100"/>
          <ac:spMkLst>
            <pc:docMk/>
            <pc:sldMk cId="1493530911" sldId="10957"/>
            <ac:spMk id="18" creationId="{F7D4AC42-5C1A-4798-ADA8-120634C2E8B7}"/>
          </ac:spMkLst>
        </pc:spChg>
        <pc:spChg chg="mod">
          <ac:chgData name="Syed, Mohsin" userId="a58b821b-339f-41b3-8fb2-47dccc44f210" providerId="ADAL" clId="{A54391B7-9866-4084-BDEA-DCFB2DC26BA5}" dt="2024-09-10T06:55:48.831" v="2387" actId="14100"/>
          <ac:spMkLst>
            <pc:docMk/>
            <pc:sldMk cId="1493530911" sldId="10957"/>
            <ac:spMk id="29" creationId="{35ADBE37-39C4-B636-BA1C-2D33A515AE81}"/>
          </ac:spMkLst>
        </pc:spChg>
        <pc:spChg chg="mod">
          <ac:chgData name="Syed, Mohsin" userId="a58b821b-339f-41b3-8fb2-47dccc44f210" providerId="ADAL" clId="{A54391B7-9866-4084-BDEA-DCFB2DC26BA5}" dt="2024-09-10T06:54:00.797" v="2378" actId="14100"/>
          <ac:spMkLst>
            <pc:docMk/>
            <pc:sldMk cId="1493530911" sldId="10957"/>
            <ac:spMk id="31" creationId="{785CCD90-2E25-1140-2ACD-1F13D4900B6E}"/>
          </ac:spMkLst>
        </pc:spChg>
        <pc:spChg chg="mod">
          <ac:chgData name="Syed, Mohsin" userId="a58b821b-339f-41b3-8fb2-47dccc44f210" providerId="ADAL" clId="{A54391B7-9866-4084-BDEA-DCFB2DC26BA5}" dt="2024-09-10T06:55:52.367" v="2388" actId="14100"/>
          <ac:spMkLst>
            <pc:docMk/>
            <pc:sldMk cId="1493530911" sldId="10957"/>
            <ac:spMk id="32" creationId="{D696405A-CC6C-A699-1C21-879CC8DD6566}"/>
          </ac:spMkLst>
        </pc:spChg>
        <pc:spChg chg="mod">
          <ac:chgData name="Syed, Mohsin" userId="a58b821b-339f-41b3-8fb2-47dccc44f210" providerId="ADAL" clId="{A54391B7-9866-4084-BDEA-DCFB2DC26BA5}" dt="2024-09-10T06:53:47.828" v="2376" actId="14100"/>
          <ac:spMkLst>
            <pc:docMk/>
            <pc:sldMk cId="1493530911" sldId="10957"/>
            <ac:spMk id="33" creationId="{BDF45B9D-0604-F94B-0F05-B6333D44E923}"/>
          </ac:spMkLst>
        </pc:spChg>
        <pc:spChg chg="add mod">
          <ac:chgData name="Syed, Mohsin" userId="a58b821b-339f-41b3-8fb2-47dccc44f210" providerId="ADAL" clId="{A54391B7-9866-4084-BDEA-DCFB2DC26BA5}" dt="2024-09-10T06:53:56.236" v="2377" actId="14100"/>
          <ac:spMkLst>
            <pc:docMk/>
            <pc:sldMk cId="1493530911" sldId="10957"/>
            <ac:spMk id="34" creationId="{A5C3E922-456D-A3F6-91E8-CBF7D64FB4C1}"/>
          </ac:spMkLst>
        </pc:spChg>
        <pc:spChg chg="add mod">
          <ac:chgData name="Syed, Mohsin" userId="a58b821b-339f-41b3-8fb2-47dccc44f210" providerId="ADAL" clId="{A54391B7-9866-4084-BDEA-DCFB2DC26BA5}" dt="2024-09-10T06:55:45.249" v="2386" actId="14100"/>
          <ac:spMkLst>
            <pc:docMk/>
            <pc:sldMk cId="1493530911" sldId="10957"/>
            <ac:spMk id="35" creationId="{4399C625-E211-97AB-ADC3-C2E384CFE5FD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41" creationId="{00000000-0000-0000-0000-000000000000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0" creationId="{5705D609-D40A-4A55-B405-7CD2693CA67A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1" creationId="{09C9FAFC-F63F-4485-9BC5-C120E9FEB614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2" creationId="{C0E3D940-ABAC-4C25-BF33-67F1F2E97B75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3" creationId="{D85EA005-DE7D-43BC-90EE-98A7CD606D4A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4" creationId="{04F70A7E-3EDF-410A-A011-EE15BCB0D964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5" creationId="{34EFD5AA-93EB-4575-9775-6CCE7ADF49DD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6" creationId="{50B283FA-E607-480F-BC48-CA8F479D9A58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17" creationId="{6686831A-3927-479C-830A-E7AF554B709C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25" creationId="{5BECA523-CCD7-4BAC-882C-A24441902109}"/>
          </ac:spMkLst>
        </pc:spChg>
        <pc:spChg chg="del">
          <ac:chgData name="Syed, Mohsin" userId="a58b821b-339f-41b3-8fb2-47dccc44f210" providerId="ADAL" clId="{A54391B7-9866-4084-BDEA-DCFB2DC26BA5}" dt="2024-09-10T06:46:38.465" v="2280" actId="478"/>
          <ac:spMkLst>
            <pc:docMk/>
            <pc:sldMk cId="1493530911" sldId="10957"/>
            <ac:spMk id="126" creationId="{CC860429-4B9F-4E4A-A7A4-399135520C54}"/>
          </ac:spMkLst>
        </pc:spChg>
        <pc:spChg chg="mod">
          <ac:chgData name="Syed, Mohsin" userId="a58b821b-339f-41b3-8fb2-47dccc44f210" providerId="ADAL" clId="{A54391B7-9866-4084-BDEA-DCFB2DC26BA5}" dt="2024-09-10T07:12:53.677" v="2456"/>
          <ac:spMkLst>
            <pc:docMk/>
            <pc:sldMk cId="1493530911" sldId="10957"/>
            <ac:spMk id="180" creationId="{651FD109-E37B-4514-BDAB-A79DAD67FC30}"/>
          </ac:spMkLst>
        </pc:spChg>
        <pc:grpChg chg="add mod">
          <ac:chgData name="Syed, Mohsin" userId="a58b821b-339f-41b3-8fb2-47dccc44f210" providerId="ADAL" clId="{A54391B7-9866-4084-BDEA-DCFB2DC26BA5}" dt="2024-09-10T06:46:47.748" v="2281"/>
          <ac:grpSpMkLst>
            <pc:docMk/>
            <pc:sldMk cId="1493530911" sldId="10957"/>
            <ac:grpSpMk id="6" creationId="{F6469315-B2E6-568E-233F-B2A3FB6572BA}"/>
          </ac:grpSpMkLst>
        </pc:grpChg>
        <pc:grpChg chg="mod">
          <ac:chgData name="Syed, Mohsin" userId="a58b821b-339f-41b3-8fb2-47dccc44f210" providerId="ADAL" clId="{A54391B7-9866-4084-BDEA-DCFB2DC26BA5}" dt="2024-09-10T06:46:47.748" v="2281"/>
          <ac:grpSpMkLst>
            <pc:docMk/>
            <pc:sldMk cId="1493530911" sldId="10957"/>
            <ac:grpSpMk id="13" creationId="{3E20036D-C11F-E7A0-47B5-013ACD474CA7}"/>
          </ac:grpSpMkLst>
        </pc:grpChg>
        <pc:grpChg chg="mod">
          <ac:chgData name="Syed, Mohsin" userId="a58b821b-339f-41b3-8fb2-47dccc44f210" providerId="ADAL" clId="{A54391B7-9866-4084-BDEA-DCFB2DC26BA5}" dt="2024-09-10T06:46:47.748" v="2281"/>
          <ac:grpSpMkLst>
            <pc:docMk/>
            <pc:sldMk cId="1493530911" sldId="10957"/>
            <ac:grpSpMk id="30" creationId="{AC923BB7-F57B-4C03-DE8C-B3335D1B20E3}"/>
          </ac:grpSpMkLst>
        </pc:grpChg>
        <pc:graphicFrameChg chg="add mod">
          <ac:chgData name="Syed, Mohsin" userId="a58b821b-339f-41b3-8fb2-47dccc44f210" providerId="ADAL" clId="{A54391B7-9866-4084-BDEA-DCFB2DC26BA5}" dt="2024-09-10T06:46:47.748" v="2281"/>
          <ac:graphicFrameMkLst>
            <pc:docMk/>
            <pc:sldMk cId="1493530911" sldId="10957"/>
            <ac:graphicFrameMk id="3" creationId="{F8F3E7CD-D74A-6258-20D8-FF69602A3CF9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46:47.748" v="2281"/>
          <ac:graphicFrameMkLst>
            <pc:docMk/>
            <pc:sldMk cId="1493530911" sldId="10957"/>
            <ac:graphicFrameMk id="4" creationId="{66CC9902-F36B-5915-CCE7-AD95AD696C9B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46:47.748" v="2281"/>
          <ac:graphicFrameMkLst>
            <pc:docMk/>
            <pc:sldMk cId="1493530911" sldId="10957"/>
            <ac:graphicFrameMk id="5" creationId="{8AA7D393-AE9E-644A-7504-77D879DB1D34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46:47.748" v="2281"/>
          <ac:graphicFrameMkLst>
            <pc:docMk/>
            <pc:sldMk cId="1493530911" sldId="10957"/>
            <ac:graphicFrameMk id="36" creationId="{F4A40893-6EC4-82B9-CD00-EAEDC1106049}"/>
          </ac:graphicFrameMkLst>
        </pc:graphicFrameChg>
        <pc:graphicFrameChg chg="modGraphic">
          <ac:chgData name="Syed, Mohsin" userId="a58b821b-339f-41b3-8fb2-47dccc44f210" providerId="ADAL" clId="{A54391B7-9866-4084-BDEA-DCFB2DC26BA5}" dt="2024-09-10T06:54:42.033" v="2382" actId="13926"/>
          <ac:graphicFrameMkLst>
            <pc:docMk/>
            <pc:sldMk cId="1493530911" sldId="10957"/>
            <ac:graphicFrameMk id="63" creationId="{C31B90F5-606D-40FB-BFA8-0F64A1E844DE}"/>
          </ac:graphicFrameMkLst>
        </pc:graphicFrameChg>
        <pc:graphicFrameChg chg="del">
          <ac:chgData name="Syed, Mohsin" userId="a58b821b-339f-41b3-8fb2-47dccc44f210" providerId="ADAL" clId="{A54391B7-9866-4084-BDEA-DCFB2DC26BA5}" dt="2024-09-10T06:46:38.465" v="2280" actId="478"/>
          <ac:graphicFrameMkLst>
            <pc:docMk/>
            <pc:sldMk cId="1493530911" sldId="10957"/>
            <ac:graphicFrameMk id="128" creationId="{8A539E3F-15CB-4780-AFFD-A0453D29987A}"/>
          </ac:graphicFrameMkLst>
        </pc:graphicFrameChg>
        <pc:picChg chg="del">
          <ac:chgData name="Syed, Mohsin" userId="a58b821b-339f-41b3-8fb2-47dccc44f210" providerId="ADAL" clId="{A54391B7-9866-4084-BDEA-DCFB2DC26BA5}" dt="2024-09-10T06:46:38.465" v="2280" actId="478"/>
          <ac:picMkLst>
            <pc:docMk/>
            <pc:sldMk cId="1493530911" sldId="10957"/>
            <ac:picMk id="118" creationId="{275E92F8-ADC9-4182-90FB-ED5830D7238A}"/>
          </ac:picMkLst>
        </pc:picChg>
        <pc:picChg chg="del">
          <ac:chgData name="Syed, Mohsin" userId="a58b821b-339f-41b3-8fb2-47dccc44f210" providerId="ADAL" clId="{A54391B7-9866-4084-BDEA-DCFB2DC26BA5}" dt="2024-09-10T06:46:38.465" v="2280" actId="478"/>
          <ac:picMkLst>
            <pc:docMk/>
            <pc:sldMk cId="1493530911" sldId="10957"/>
            <ac:picMk id="119" creationId="{B619291D-75F2-4AB6-8576-34BD55DBE0C2}"/>
          </ac:picMkLst>
        </pc:picChg>
        <pc:picChg chg="del">
          <ac:chgData name="Syed, Mohsin" userId="a58b821b-339f-41b3-8fb2-47dccc44f210" providerId="ADAL" clId="{A54391B7-9866-4084-BDEA-DCFB2DC26BA5}" dt="2024-09-10T06:46:38.465" v="2280" actId="478"/>
          <ac:picMkLst>
            <pc:docMk/>
            <pc:sldMk cId="1493530911" sldId="10957"/>
            <ac:picMk id="120" creationId="{E01C4125-8457-4614-A2C4-E7243A9C9282}"/>
          </ac:picMkLst>
        </pc:picChg>
        <pc:picChg chg="del">
          <ac:chgData name="Syed, Mohsin" userId="a58b821b-339f-41b3-8fb2-47dccc44f210" providerId="ADAL" clId="{A54391B7-9866-4084-BDEA-DCFB2DC26BA5}" dt="2024-09-10T06:46:38.465" v="2280" actId="478"/>
          <ac:picMkLst>
            <pc:docMk/>
            <pc:sldMk cId="1493530911" sldId="10957"/>
            <ac:picMk id="121" creationId="{326F0B72-3606-4316-9F82-63D61E600B42}"/>
          </ac:picMkLst>
        </pc:picChg>
        <pc:picChg chg="del">
          <ac:chgData name="Syed, Mohsin" userId="a58b821b-339f-41b3-8fb2-47dccc44f210" providerId="ADAL" clId="{A54391B7-9866-4084-BDEA-DCFB2DC26BA5}" dt="2024-09-10T06:46:38.465" v="2280" actId="478"/>
          <ac:picMkLst>
            <pc:docMk/>
            <pc:sldMk cId="1493530911" sldId="10957"/>
            <ac:picMk id="127" creationId="{8B841231-5EF6-4D2A-9B21-428744A2AE60}"/>
          </ac:picMkLst>
        </pc:picChg>
      </pc:sldChg>
      <pc:sldChg chg="addSp delSp modSp add mod">
        <pc:chgData name="Syed, Mohsin" userId="a58b821b-339f-41b3-8fb2-47dccc44f210" providerId="ADAL" clId="{A54391B7-9866-4084-BDEA-DCFB2DC26BA5}" dt="2024-09-10T07:13:00.094" v="2458" actId="27636"/>
        <pc:sldMkLst>
          <pc:docMk/>
          <pc:sldMk cId="742581748" sldId="10958"/>
        </pc:sldMkLst>
        <pc:spChg chg="mod">
          <ac:chgData name="Syed, Mohsin" userId="a58b821b-339f-41b3-8fb2-47dccc44f210" providerId="ADAL" clId="{A54391B7-9866-4084-BDEA-DCFB2DC26BA5}" dt="2024-09-10T06:59:50.084" v="2399"/>
          <ac:spMkLst>
            <pc:docMk/>
            <pc:sldMk cId="742581748" sldId="10958"/>
            <ac:spMk id="18" creationId="{36923C74-DF9F-1000-70EF-5D9E808E6B2C}"/>
          </ac:spMkLst>
        </pc:spChg>
        <pc:spChg chg="mod">
          <ac:chgData name="Syed, Mohsin" userId="a58b821b-339f-41b3-8fb2-47dccc44f210" providerId="ADAL" clId="{A54391B7-9866-4084-BDEA-DCFB2DC26BA5}" dt="2024-09-10T07:08:44.418" v="2442" actId="20577"/>
          <ac:spMkLst>
            <pc:docMk/>
            <pc:sldMk cId="742581748" sldId="10958"/>
            <ac:spMk id="29" creationId="{1AB2B235-31E0-BFF0-DCE7-9E011328F6F3}"/>
          </ac:spMkLst>
        </pc:spChg>
        <pc:spChg chg="mod">
          <ac:chgData name="Syed, Mohsin" userId="a58b821b-339f-41b3-8fb2-47dccc44f210" providerId="ADAL" clId="{A54391B7-9866-4084-BDEA-DCFB2DC26BA5}" dt="2024-09-10T07:05:45.033" v="2403" actId="20577"/>
          <ac:spMkLst>
            <pc:docMk/>
            <pc:sldMk cId="742581748" sldId="10958"/>
            <ac:spMk id="31" creationId="{34CAB9D6-E3DB-25FF-9A05-6E20392E68A2}"/>
          </ac:spMkLst>
        </pc:spChg>
        <pc:spChg chg="mod">
          <ac:chgData name="Syed, Mohsin" userId="a58b821b-339f-41b3-8fb2-47dccc44f210" providerId="ADAL" clId="{A54391B7-9866-4084-BDEA-DCFB2DC26BA5}" dt="2024-09-10T06:56:48.600" v="2395" actId="14100"/>
          <ac:spMkLst>
            <pc:docMk/>
            <pc:sldMk cId="742581748" sldId="10958"/>
            <ac:spMk id="32" creationId="{62D86D7C-EC89-F2E5-46CD-97D8D99C8C22}"/>
          </ac:spMkLst>
        </pc:spChg>
        <pc:spChg chg="mod">
          <ac:chgData name="Syed, Mohsin" userId="a58b821b-339f-41b3-8fb2-47dccc44f210" providerId="ADAL" clId="{A54391B7-9866-4084-BDEA-DCFB2DC26BA5}" dt="2024-09-10T06:59:11.160" v="2396"/>
          <ac:spMkLst>
            <pc:docMk/>
            <pc:sldMk cId="742581748" sldId="10958"/>
            <ac:spMk id="33" creationId="{146576B2-3C6B-81B2-DCF8-891D4A25E769}"/>
          </ac:spMkLst>
        </pc:spChg>
        <pc:spChg chg="add mod">
          <ac:chgData name="Syed, Mohsin" userId="a58b821b-339f-41b3-8fb2-47dccc44f210" providerId="ADAL" clId="{A54391B7-9866-4084-BDEA-DCFB2DC26BA5}" dt="2024-09-10T06:56:23.454" v="2392"/>
          <ac:spMkLst>
            <pc:docMk/>
            <pc:sldMk cId="742581748" sldId="10958"/>
            <ac:spMk id="34" creationId="{5E572017-6C00-2ACE-AF0A-3B46595D4F7A}"/>
          </ac:spMkLst>
        </pc:spChg>
        <pc:spChg chg="add mod">
          <ac:chgData name="Syed, Mohsin" userId="a58b821b-339f-41b3-8fb2-47dccc44f210" providerId="ADAL" clId="{A54391B7-9866-4084-BDEA-DCFB2DC26BA5}" dt="2024-09-10T06:56:23.454" v="2392"/>
          <ac:spMkLst>
            <pc:docMk/>
            <pc:sldMk cId="742581748" sldId="10958"/>
            <ac:spMk id="35" creationId="{ED9D00C9-631A-1D6C-2144-98B974A004E7}"/>
          </ac:spMkLst>
        </pc:spChg>
        <pc:spChg chg="add mod">
          <ac:chgData name="Syed, Mohsin" userId="a58b821b-339f-41b3-8fb2-47dccc44f210" providerId="ADAL" clId="{A54391B7-9866-4084-BDEA-DCFB2DC26BA5}" dt="2024-09-10T07:00:06.506" v="2400"/>
          <ac:spMkLst>
            <pc:docMk/>
            <pc:sldMk cId="742581748" sldId="10958"/>
            <ac:spMk id="37" creationId="{5E2C3688-441F-1A6D-7057-ED1B20092E2D}"/>
          </ac:spMkLst>
        </pc:spChg>
        <pc:spChg chg="add mod">
          <ac:chgData name="Syed, Mohsin" userId="a58b821b-339f-41b3-8fb2-47dccc44f210" providerId="ADAL" clId="{A54391B7-9866-4084-BDEA-DCFB2DC26BA5}" dt="2024-09-10T06:56:23.454" v="2392"/>
          <ac:spMkLst>
            <pc:docMk/>
            <pc:sldMk cId="742581748" sldId="10958"/>
            <ac:spMk id="38" creationId="{BF6CE73D-C43C-D130-7BED-632C5A1814E9}"/>
          </ac:spMkLst>
        </pc:spChg>
        <pc:spChg chg="add mod">
          <ac:chgData name="Syed, Mohsin" userId="a58b821b-339f-41b3-8fb2-47dccc44f210" providerId="ADAL" clId="{A54391B7-9866-4084-BDEA-DCFB2DC26BA5}" dt="2024-09-10T07:09:56.632" v="2446" actId="20577"/>
          <ac:spMkLst>
            <pc:docMk/>
            <pc:sldMk cId="742581748" sldId="10958"/>
            <ac:spMk id="39" creationId="{138CA60C-032E-F9F3-4F60-7F4111E34624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0" creationId="{5705D609-D40A-4A55-B405-7CD2693CA67A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1" creationId="{09C9FAFC-F63F-4485-9BC5-C120E9FEB614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2" creationId="{C0E3D940-ABAC-4C25-BF33-67F1F2E97B75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3" creationId="{D85EA005-DE7D-43BC-90EE-98A7CD606D4A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4" creationId="{04F70A7E-3EDF-410A-A011-EE15BCB0D964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5" creationId="{34EFD5AA-93EB-4575-9775-6CCE7ADF49DD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6" creationId="{50B283FA-E607-480F-BC48-CA8F479D9A58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17" creationId="{6686831A-3927-479C-830A-E7AF554B709C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25" creationId="{5BECA523-CCD7-4BAC-882C-A24441902109}"/>
          </ac:spMkLst>
        </pc:spChg>
        <pc:spChg chg="del">
          <ac:chgData name="Syed, Mohsin" userId="a58b821b-339f-41b3-8fb2-47dccc44f210" providerId="ADAL" clId="{A54391B7-9866-4084-BDEA-DCFB2DC26BA5}" dt="2024-09-10T06:56:07.722" v="2391" actId="478"/>
          <ac:spMkLst>
            <pc:docMk/>
            <pc:sldMk cId="742581748" sldId="10958"/>
            <ac:spMk id="126" creationId="{CC860429-4B9F-4E4A-A7A4-399135520C54}"/>
          </ac:spMkLst>
        </pc:spChg>
        <pc:spChg chg="mod">
          <ac:chgData name="Syed, Mohsin" userId="a58b821b-339f-41b3-8fb2-47dccc44f210" providerId="ADAL" clId="{A54391B7-9866-4084-BDEA-DCFB2DC26BA5}" dt="2024-09-10T07:13:00.094" v="2458" actId="27636"/>
          <ac:spMkLst>
            <pc:docMk/>
            <pc:sldMk cId="742581748" sldId="10958"/>
            <ac:spMk id="180" creationId="{651FD109-E37B-4514-BDAB-A79DAD67FC30}"/>
          </ac:spMkLst>
        </pc:spChg>
        <pc:grpChg chg="add mod">
          <ac:chgData name="Syed, Mohsin" userId="a58b821b-339f-41b3-8fb2-47dccc44f210" providerId="ADAL" clId="{A54391B7-9866-4084-BDEA-DCFB2DC26BA5}" dt="2024-09-10T06:56:23.454" v="2392"/>
          <ac:grpSpMkLst>
            <pc:docMk/>
            <pc:sldMk cId="742581748" sldId="10958"/>
            <ac:grpSpMk id="6" creationId="{0DF87E80-BE2D-6F16-BACF-6B53A91FBFD4}"/>
          </ac:grpSpMkLst>
        </pc:grpChg>
        <pc:grpChg chg="mod">
          <ac:chgData name="Syed, Mohsin" userId="a58b821b-339f-41b3-8fb2-47dccc44f210" providerId="ADAL" clId="{A54391B7-9866-4084-BDEA-DCFB2DC26BA5}" dt="2024-09-10T06:56:23.454" v="2392"/>
          <ac:grpSpMkLst>
            <pc:docMk/>
            <pc:sldMk cId="742581748" sldId="10958"/>
            <ac:grpSpMk id="13" creationId="{52428988-A663-0E83-BE9E-06EDC67B478A}"/>
          </ac:grpSpMkLst>
        </pc:grpChg>
        <pc:grpChg chg="mod">
          <ac:chgData name="Syed, Mohsin" userId="a58b821b-339f-41b3-8fb2-47dccc44f210" providerId="ADAL" clId="{A54391B7-9866-4084-BDEA-DCFB2DC26BA5}" dt="2024-09-10T06:56:23.454" v="2392"/>
          <ac:grpSpMkLst>
            <pc:docMk/>
            <pc:sldMk cId="742581748" sldId="10958"/>
            <ac:grpSpMk id="30" creationId="{9B324217-9638-154D-8A16-04C3388B1E01}"/>
          </ac:grpSpMkLst>
        </pc:grpChg>
        <pc:graphicFrameChg chg="add mod">
          <ac:chgData name="Syed, Mohsin" userId="a58b821b-339f-41b3-8fb2-47dccc44f210" providerId="ADAL" clId="{A54391B7-9866-4084-BDEA-DCFB2DC26BA5}" dt="2024-09-10T06:56:23.454" v="2392"/>
          <ac:graphicFrameMkLst>
            <pc:docMk/>
            <pc:sldMk cId="742581748" sldId="10958"/>
            <ac:graphicFrameMk id="3" creationId="{7632DBE5-88DC-2C08-5979-6125F333CB1A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56:23.454" v="2392"/>
          <ac:graphicFrameMkLst>
            <pc:docMk/>
            <pc:sldMk cId="742581748" sldId="10958"/>
            <ac:graphicFrameMk id="4" creationId="{148A913F-ED89-C2D9-300B-BE0958237444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56:23.454" v="2392"/>
          <ac:graphicFrameMkLst>
            <pc:docMk/>
            <pc:sldMk cId="742581748" sldId="10958"/>
            <ac:graphicFrameMk id="5" creationId="{B09D4273-C8EB-CEEE-04DD-EFC8FFA89B4F}"/>
          </ac:graphicFrameMkLst>
        </pc:graphicFrameChg>
        <pc:graphicFrameChg chg="add mod">
          <ac:chgData name="Syed, Mohsin" userId="a58b821b-339f-41b3-8fb2-47dccc44f210" providerId="ADAL" clId="{A54391B7-9866-4084-BDEA-DCFB2DC26BA5}" dt="2024-09-10T06:56:23.454" v="2392"/>
          <ac:graphicFrameMkLst>
            <pc:docMk/>
            <pc:sldMk cId="742581748" sldId="10958"/>
            <ac:graphicFrameMk id="36" creationId="{32AE9859-E2CE-58A1-14B9-758C19FB5EF5}"/>
          </ac:graphicFrameMkLst>
        </pc:graphicFrameChg>
        <pc:graphicFrameChg chg="modGraphic">
          <ac:chgData name="Syed, Mohsin" userId="a58b821b-339f-41b3-8fb2-47dccc44f210" providerId="ADAL" clId="{A54391B7-9866-4084-BDEA-DCFB2DC26BA5}" dt="2024-09-10T07:11:40.924" v="2450" actId="13926"/>
          <ac:graphicFrameMkLst>
            <pc:docMk/>
            <pc:sldMk cId="742581748" sldId="10958"/>
            <ac:graphicFrameMk id="63" creationId="{C31B90F5-606D-40FB-BFA8-0F64A1E844DE}"/>
          </ac:graphicFrameMkLst>
        </pc:graphicFrameChg>
        <pc:graphicFrameChg chg="del">
          <ac:chgData name="Syed, Mohsin" userId="a58b821b-339f-41b3-8fb2-47dccc44f210" providerId="ADAL" clId="{A54391B7-9866-4084-BDEA-DCFB2DC26BA5}" dt="2024-09-10T06:56:07.722" v="2391" actId="478"/>
          <ac:graphicFrameMkLst>
            <pc:docMk/>
            <pc:sldMk cId="742581748" sldId="10958"/>
            <ac:graphicFrameMk id="128" creationId="{8A539E3F-15CB-4780-AFFD-A0453D29987A}"/>
          </ac:graphicFrameMkLst>
        </pc:graphicFrameChg>
        <pc:picChg chg="del">
          <ac:chgData name="Syed, Mohsin" userId="a58b821b-339f-41b3-8fb2-47dccc44f210" providerId="ADAL" clId="{A54391B7-9866-4084-BDEA-DCFB2DC26BA5}" dt="2024-09-10T06:56:07.722" v="2391" actId="478"/>
          <ac:picMkLst>
            <pc:docMk/>
            <pc:sldMk cId="742581748" sldId="10958"/>
            <ac:picMk id="118" creationId="{275E92F8-ADC9-4182-90FB-ED5830D7238A}"/>
          </ac:picMkLst>
        </pc:picChg>
        <pc:picChg chg="del">
          <ac:chgData name="Syed, Mohsin" userId="a58b821b-339f-41b3-8fb2-47dccc44f210" providerId="ADAL" clId="{A54391B7-9866-4084-BDEA-DCFB2DC26BA5}" dt="2024-09-10T06:56:07.722" v="2391" actId="478"/>
          <ac:picMkLst>
            <pc:docMk/>
            <pc:sldMk cId="742581748" sldId="10958"/>
            <ac:picMk id="119" creationId="{B619291D-75F2-4AB6-8576-34BD55DBE0C2}"/>
          </ac:picMkLst>
        </pc:picChg>
        <pc:picChg chg="del">
          <ac:chgData name="Syed, Mohsin" userId="a58b821b-339f-41b3-8fb2-47dccc44f210" providerId="ADAL" clId="{A54391B7-9866-4084-BDEA-DCFB2DC26BA5}" dt="2024-09-10T06:56:07.722" v="2391" actId="478"/>
          <ac:picMkLst>
            <pc:docMk/>
            <pc:sldMk cId="742581748" sldId="10958"/>
            <ac:picMk id="120" creationId="{E01C4125-8457-4614-A2C4-E7243A9C9282}"/>
          </ac:picMkLst>
        </pc:picChg>
        <pc:picChg chg="del">
          <ac:chgData name="Syed, Mohsin" userId="a58b821b-339f-41b3-8fb2-47dccc44f210" providerId="ADAL" clId="{A54391B7-9866-4084-BDEA-DCFB2DC26BA5}" dt="2024-09-10T06:56:07.722" v="2391" actId="478"/>
          <ac:picMkLst>
            <pc:docMk/>
            <pc:sldMk cId="742581748" sldId="10958"/>
            <ac:picMk id="121" creationId="{326F0B72-3606-4316-9F82-63D61E600B42}"/>
          </ac:picMkLst>
        </pc:picChg>
        <pc:picChg chg="del">
          <ac:chgData name="Syed, Mohsin" userId="a58b821b-339f-41b3-8fb2-47dccc44f210" providerId="ADAL" clId="{A54391B7-9866-4084-BDEA-DCFB2DC26BA5}" dt="2024-09-10T06:56:07.722" v="2391" actId="478"/>
          <ac:picMkLst>
            <pc:docMk/>
            <pc:sldMk cId="742581748" sldId="10958"/>
            <ac:picMk id="127" creationId="{8B841231-5EF6-4D2A-9B21-428744A2AE60}"/>
          </ac:picMkLst>
        </pc:picChg>
        <pc:cxnChg chg="mod">
          <ac:chgData name="Syed, Mohsin" userId="a58b821b-339f-41b3-8fb2-47dccc44f210" providerId="ADAL" clId="{A54391B7-9866-4084-BDEA-DCFB2DC26BA5}" dt="2024-09-10T06:56:03.696" v="2390" actId="1076"/>
          <ac:cxnSpMkLst>
            <pc:docMk/>
            <pc:sldMk cId="742581748" sldId="10958"/>
            <ac:cxnSpMk id="181" creationId="{00000000-0000-0000-0000-000000000000}"/>
          </ac:cxnSpMkLst>
        </pc:cxnChg>
      </pc:sldChg>
    </pc:docChg>
  </pc:docChgLst>
  <pc:docChgLst>
    <pc:chgData name="Syed, Mohsin" userId="a58b821b-339f-41b3-8fb2-47dccc44f210" providerId="ADAL" clId="{F948CB45-4DCE-461A-8D1C-04A1316D11BA}"/>
    <pc:docChg chg="undo redo custSel addSld delSld modSld addMainMaster delMainMaster">
      <pc:chgData name="Syed, Mohsin" userId="a58b821b-339f-41b3-8fb2-47dccc44f210" providerId="ADAL" clId="{F948CB45-4DCE-461A-8D1C-04A1316D11BA}" dt="2024-10-20T08:29:57.924" v="1602" actId="14100"/>
      <pc:docMkLst>
        <pc:docMk/>
      </pc:docMkLst>
      <pc:sldChg chg="del">
        <pc:chgData name="Syed, Mohsin" userId="a58b821b-339f-41b3-8fb2-47dccc44f210" providerId="ADAL" clId="{F948CB45-4DCE-461A-8D1C-04A1316D11BA}" dt="2024-10-20T07:01:10.298" v="1" actId="47"/>
        <pc:sldMkLst>
          <pc:docMk/>
          <pc:sldMk cId="520849934" sldId="292"/>
        </pc:sldMkLst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1359557916" sldId="345"/>
        </pc:sldMkLst>
      </pc:sldChg>
      <pc:sldChg chg="del">
        <pc:chgData name="Syed, Mohsin" userId="a58b821b-339f-41b3-8fb2-47dccc44f210" providerId="ADAL" clId="{F948CB45-4DCE-461A-8D1C-04A1316D11BA}" dt="2024-10-20T07:01:10.298" v="1" actId="47"/>
        <pc:sldMkLst>
          <pc:docMk/>
          <pc:sldMk cId="2653610254" sldId="10912"/>
        </pc:sldMkLst>
      </pc:sldChg>
      <pc:sldChg chg="del">
        <pc:chgData name="Syed, Mohsin" userId="a58b821b-339f-41b3-8fb2-47dccc44f210" providerId="ADAL" clId="{F948CB45-4DCE-461A-8D1C-04A1316D11BA}" dt="2024-10-20T07:01:10.298" v="1" actId="47"/>
        <pc:sldMkLst>
          <pc:docMk/>
          <pc:sldMk cId="1298990600" sldId="10942"/>
        </pc:sldMkLst>
      </pc:sldChg>
      <pc:sldChg chg="addSp delSp modSp mod">
        <pc:chgData name="Syed, Mohsin" userId="a58b821b-339f-41b3-8fb2-47dccc44f210" providerId="ADAL" clId="{F948CB45-4DCE-461A-8D1C-04A1316D11BA}" dt="2024-10-20T08:29:57.924" v="1602" actId="14100"/>
        <pc:sldMkLst>
          <pc:docMk/>
          <pc:sldMk cId="4103875311" sldId="10944"/>
        </pc:sldMkLst>
        <pc:spChg chg="mod">
          <ac:chgData name="Syed, Mohsin" userId="a58b821b-339f-41b3-8fb2-47dccc44f210" providerId="ADAL" clId="{F948CB45-4DCE-461A-8D1C-04A1316D11BA}" dt="2024-10-20T08:20:24.389" v="1581" actId="164"/>
          <ac:spMkLst>
            <pc:docMk/>
            <pc:sldMk cId="4103875311" sldId="10944"/>
            <ac:spMk id="3" creationId="{36FFA60B-02B1-61CD-0647-5DE972EC2C82}"/>
          </ac:spMkLst>
        </pc:spChg>
        <pc:spChg chg="add mod">
          <ac:chgData name="Syed, Mohsin" userId="a58b821b-339f-41b3-8fb2-47dccc44f210" providerId="ADAL" clId="{F948CB45-4DCE-461A-8D1C-04A1316D11BA}" dt="2024-10-20T08:29:50.746" v="1600" actId="14100"/>
          <ac:spMkLst>
            <pc:docMk/>
            <pc:sldMk cId="4103875311" sldId="10944"/>
            <ac:spMk id="4" creationId="{DC7D8132-5ECB-13BB-F96C-5506874CC552}"/>
          </ac:spMkLst>
        </pc:spChg>
        <pc:spChg chg="mod">
          <ac:chgData name="Syed, Mohsin" userId="a58b821b-339f-41b3-8fb2-47dccc44f210" providerId="ADAL" clId="{F948CB45-4DCE-461A-8D1C-04A1316D11BA}" dt="2024-10-20T08:20:24.389" v="1581" actId="164"/>
          <ac:spMkLst>
            <pc:docMk/>
            <pc:sldMk cId="4103875311" sldId="10944"/>
            <ac:spMk id="5" creationId="{5C142AFD-018F-D5D3-C0E3-998F5AA219D2}"/>
          </ac:spMkLst>
        </pc:spChg>
        <pc:spChg chg="del">
          <ac:chgData name="Syed, Mohsin" userId="a58b821b-339f-41b3-8fb2-47dccc44f210" providerId="ADAL" clId="{F948CB45-4DCE-461A-8D1C-04A1316D11BA}" dt="2024-10-20T07:02:33.422" v="28" actId="478"/>
          <ac:spMkLst>
            <pc:docMk/>
            <pc:sldMk cId="4103875311" sldId="10944"/>
            <ac:spMk id="6" creationId="{77D134EE-4CBF-7B21-8F66-2F8FF66B868E}"/>
          </ac:spMkLst>
        </pc:spChg>
        <pc:spChg chg="mod">
          <ac:chgData name="Syed, Mohsin" userId="a58b821b-339f-41b3-8fb2-47dccc44f210" providerId="ADAL" clId="{F948CB45-4DCE-461A-8D1C-04A1316D11BA}" dt="2024-10-20T08:21:17.471" v="1588" actId="2085"/>
          <ac:spMkLst>
            <pc:docMk/>
            <pc:sldMk cId="4103875311" sldId="10944"/>
            <ac:spMk id="7" creationId="{247122D4-D352-41E0-0D72-9DB9785DB3FA}"/>
          </ac:spMkLst>
        </pc:spChg>
        <pc:spChg chg="add mod">
          <ac:chgData name="Syed, Mohsin" userId="a58b821b-339f-41b3-8fb2-47dccc44f210" providerId="ADAL" clId="{F948CB45-4DCE-461A-8D1C-04A1316D11BA}" dt="2024-10-20T08:29:54.093" v="1601" actId="14100"/>
          <ac:spMkLst>
            <pc:docMk/>
            <pc:sldMk cId="4103875311" sldId="10944"/>
            <ac:spMk id="12" creationId="{A984D75C-2BFB-7E58-4FAF-CD2C85192DC4}"/>
          </ac:spMkLst>
        </pc:spChg>
        <pc:spChg chg="add mod">
          <ac:chgData name="Syed, Mohsin" userId="a58b821b-339f-41b3-8fb2-47dccc44f210" providerId="ADAL" clId="{F948CB45-4DCE-461A-8D1C-04A1316D11BA}" dt="2024-10-20T08:20:24.389" v="1581" actId="164"/>
          <ac:spMkLst>
            <pc:docMk/>
            <pc:sldMk cId="4103875311" sldId="10944"/>
            <ac:spMk id="13" creationId="{49B06A0C-A375-1E9E-A217-DAE69C9BC714}"/>
          </ac:spMkLst>
        </pc:spChg>
        <pc:spChg chg="add mod">
          <ac:chgData name="Syed, Mohsin" userId="a58b821b-339f-41b3-8fb2-47dccc44f210" providerId="ADAL" clId="{F948CB45-4DCE-461A-8D1C-04A1316D11BA}" dt="2024-10-20T08:20:39.508" v="1587" actId="1038"/>
          <ac:spMkLst>
            <pc:docMk/>
            <pc:sldMk cId="4103875311" sldId="10944"/>
            <ac:spMk id="14" creationId="{594FB923-A1A2-3A29-383D-5F1BE734C17A}"/>
          </ac:spMkLst>
        </pc:spChg>
        <pc:spChg chg="mod">
          <ac:chgData name="Syed, Mohsin" userId="a58b821b-339f-41b3-8fb2-47dccc44f210" providerId="ADAL" clId="{F948CB45-4DCE-461A-8D1C-04A1316D11BA}" dt="2024-10-20T07:26:56.979" v="1089" actId="255"/>
          <ac:spMkLst>
            <pc:docMk/>
            <pc:sldMk cId="4103875311" sldId="10944"/>
            <ac:spMk id="19" creationId="{26AB5713-3140-83B5-4E72-571B1C87744F}"/>
          </ac:spMkLst>
        </pc:spChg>
        <pc:spChg chg="mod">
          <ac:chgData name="Syed, Mohsin" userId="a58b821b-339f-41b3-8fb2-47dccc44f210" providerId="ADAL" clId="{F948CB45-4DCE-461A-8D1C-04A1316D11BA}" dt="2024-10-20T08:20:39.508" v="1587" actId="1038"/>
          <ac:spMkLst>
            <pc:docMk/>
            <pc:sldMk cId="4103875311" sldId="10944"/>
            <ac:spMk id="20" creationId="{E95FBBBB-4C41-A214-A346-C140A1C36BEF}"/>
          </ac:spMkLst>
        </pc:spChg>
        <pc:spChg chg="add mod">
          <ac:chgData name="Syed, Mohsin" userId="a58b821b-339f-41b3-8fb2-47dccc44f210" providerId="ADAL" clId="{F948CB45-4DCE-461A-8D1C-04A1316D11BA}" dt="2024-10-20T08:20:39.508" v="1587" actId="1038"/>
          <ac:spMkLst>
            <pc:docMk/>
            <pc:sldMk cId="4103875311" sldId="10944"/>
            <ac:spMk id="21" creationId="{F3ECF08B-71B6-85F5-862C-08A3D8A3C9C2}"/>
          </ac:spMkLst>
        </pc:spChg>
        <pc:spChg chg="add mod">
          <ac:chgData name="Syed, Mohsin" userId="a58b821b-339f-41b3-8fb2-47dccc44f210" providerId="ADAL" clId="{F948CB45-4DCE-461A-8D1C-04A1316D11BA}" dt="2024-10-20T08:20:39.508" v="1587" actId="1038"/>
          <ac:spMkLst>
            <pc:docMk/>
            <pc:sldMk cId="4103875311" sldId="10944"/>
            <ac:spMk id="25" creationId="{F7FF3050-A4F1-87A6-8B89-38FA91B80955}"/>
          </ac:spMkLst>
        </pc:spChg>
        <pc:spChg chg="add mod">
          <ac:chgData name="Syed, Mohsin" userId="a58b821b-339f-41b3-8fb2-47dccc44f210" providerId="ADAL" clId="{F948CB45-4DCE-461A-8D1C-04A1316D11BA}" dt="2024-10-20T08:29:57.924" v="1602" actId="14100"/>
          <ac:spMkLst>
            <pc:docMk/>
            <pc:sldMk cId="4103875311" sldId="10944"/>
            <ac:spMk id="26" creationId="{BFA79E85-B273-DC7B-6144-D70DF805F192}"/>
          </ac:spMkLst>
        </pc:spChg>
        <pc:spChg chg="mod">
          <ac:chgData name="Syed, Mohsin" userId="a58b821b-339f-41b3-8fb2-47dccc44f210" providerId="ADAL" clId="{F948CB45-4DCE-461A-8D1C-04A1316D11BA}" dt="2024-10-20T07:24:38.429" v="915"/>
          <ac:spMkLst>
            <pc:docMk/>
            <pc:sldMk cId="4103875311" sldId="10944"/>
            <ac:spMk id="34" creationId="{A5DD4DA7-2BAE-DDC7-7A1D-53F5D6090D14}"/>
          </ac:spMkLst>
        </pc:spChg>
        <pc:spChg chg="mod">
          <ac:chgData name="Syed, Mohsin" userId="a58b821b-339f-41b3-8fb2-47dccc44f210" providerId="ADAL" clId="{F948CB45-4DCE-461A-8D1C-04A1316D11BA}" dt="2024-10-20T07:24:38.429" v="915"/>
          <ac:spMkLst>
            <pc:docMk/>
            <pc:sldMk cId="4103875311" sldId="10944"/>
            <ac:spMk id="38" creationId="{C8D40850-D4B6-261A-D9FB-4D36C125A2F7}"/>
          </ac:spMkLst>
        </pc:spChg>
        <pc:spChg chg="mod">
          <ac:chgData name="Syed, Mohsin" userId="a58b821b-339f-41b3-8fb2-47dccc44f210" providerId="ADAL" clId="{F948CB45-4DCE-461A-8D1C-04A1316D11BA}" dt="2024-10-20T07:24:46.028" v="918" actId="571"/>
          <ac:spMkLst>
            <pc:docMk/>
            <pc:sldMk cId="4103875311" sldId="10944"/>
            <ac:spMk id="40" creationId="{A3D63A93-1B9F-33D5-0399-B15B206C641C}"/>
          </ac:spMkLst>
        </pc:spChg>
        <pc:spChg chg="add del">
          <ac:chgData name="Syed, Mohsin" userId="a58b821b-339f-41b3-8fb2-47dccc44f210" providerId="ADAL" clId="{F948CB45-4DCE-461A-8D1C-04A1316D11BA}" dt="2024-10-20T08:28:08.178" v="1597" actId="478"/>
          <ac:spMkLst>
            <pc:docMk/>
            <pc:sldMk cId="4103875311" sldId="10944"/>
            <ac:spMk id="41" creationId="{00000000-0000-0000-0000-000000000000}"/>
          </ac:spMkLst>
        </pc:spChg>
        <pc:spChg chg="mod">
          <ac:chgData name="Syed, Mohsin" userId="a58b821b-339f-41b3-8fb2-47dccc44f210" providerId="ADAL" clId="{F948CB45-4DCE-461A-8D1C-04A1316D11BA}" dt="2024-10-20T08:21:24.022" v="1589" actId="2085"/>
          <ac:spMkLst>
            <pc:docMk/>
            <pc:sldMk cId="4103875311" sldId="10944"/>
            <ac:spMk id="46" creationId="{E2F491EF-5896-4C82-04D8-1D852D99B62B}"/>
          </ac:spMkLst>
        </pc:spChg>
        <pc:spChg chg="mod">
          <ac:chgData name="Syed, Mohsin" userId="a58b821b-339f-41b3-8fb2-47dccc44f210" providerId="ADAL" clId="{F948CB45-4DCE-461A-8D1C-04A1316D11BA}" dt="2024-10-20T08:21:28.837" v="1590" actId="2085"/>
          <ac:spMkLst>
            <pc:docMk/>
            <pc:sldMk cId="4103875311" sldId="10944"/>
            <ac:spMk id="47" creationId="{4AAD9895-0278-334B-0B73-C8EDECBBC0DF}"/>
          </ac:spMkLst>
        </pc:spChg>
        <pc:spChg chg="mod">
          <ac:chgData name="Syed, Mohsin" userId="a58b821b-339f-41b3-8fb2-47dccc44f210" providerId="ADAL" clId="{F948CB45-4DCE-461A-8D1C-04A1316D11BA}" dt="2024-10-20T07:24:46.028" v="918" actId="571"/>
          <ac:spMkLst>
            <pc:docMk/>
            <pc:sldMk cId="4103875311" sldId="10944"/>
            <ac:spMk id="48" creationId="{D014DABC-A3E5-160B-EC28-AD9C4D7B29A8}"/>
          </ac:spMkLst>
        </pc:spChg>
        <pc:spChg chg="add mod">
          <ac:chgData name="Syed, Mohsin" userId="a58b821b-339f-41b3-8fb2-47dccc44f210" providerId="ADAL" clId="{F948CB45-4DCE-461A-8D1C-04A1316D11BA}" dt="2024-10-20T07:24:46.028" v="918" actId="571"/>
          <ac:spMkLst>
            <pc:docMk/>
            <pc:sldMk cId="4103875311" sldId="10944"/>
            <ac:spMk id="55" creationId="{108E0E2C-7925-0367-E803-93562CA1381A}"/>
          </ac:spMkLst>
        </pc:spChg>
        <pc:spChg chg="add mod">
          <ac:chgData name="Syed, Mohsin" userId="a58b821b-339f-41b3-8fb2-47dccc44f210" providerId="ADAL" clId="{F948CB45-4DCE-461A-8D1C-04A1316D11BA}" dt="2024-10-20T07:24:46.028" v="918" actId="571"/>
          <ac:spMkLst>
            <pc:docMk/>
            <pc:sldMk cId="4103875311" sldId="10944"/>
            <ac:spMk id="56" creationId="{0A0046B6-6BD7-3440-4D4B-C2FC3C3F4548}"/>
          </ac:spMkLst>
        </pc:spChg>
        <pc:spChg chg="mod">
          <ac:chgData name="Syed, Mohsin" userId="a58b821b-339f-41b3-8fb2-47dccc44f210" providerId="ADAL" clId="{F948CB45-4DCE-461A-8D1C-04A1316D11BA}" dt="2024-10-20T07:26:44.358" v="1085" actId="404"/>
          <ac:spMkLst>
            <pc:docMk/>
            <pc:sldMk cId="4103875311" sldId="10944"/>
            <ac:spMk id="60" creationId="{234C02E4-6A56-854F-B263-F909FA358AB7}"/>
          </ac:spMkLst>
        </pc:spChg>
        <pc:spChg chg="mod">
          <ac:chgData name="Syed, Mohsin" userId="a58b821b-339f-41b3-8fb2-47dccc44f210" providerId="ADAL" clId="{F948CB45-4DCE-461A-8D1C-04A1316D11BA}" dt="2024-10-20T07:26:44.358" v="1085" actId="404"/>
          <ac:spMkLst>
            <pc:docMk/>
            <pc:sldMk cId="4103875311" sldId="10944"/>
            <ac:spMk id="61" creationId="{C4DDD06C-45D6-A825-4B64-4C36174DFB81}"/>
          </ac:spMkLst>
        </pc:spChg>
        <pc:spChg chg="mod">
          <ac:chgData name="Syed, Mohsin" userId="a58b821b-339f-41b3-8fb2-47dccc44f210" providerId="ADAL" clId="{F948CB45-4DCE-461A-8D1C-04A1316D11BA}" dt="2024-10-20T07:26:44.358" v="1085" actId="404"/>
          <ac:spMkLst>
            <pc:docMk/>
            <pc:sldMk cId="4103875311" sldId="10944"/>
            <ac:spMk id="62" creationId="{D67205C2-FFD2-741D-4346-665AE3F6CF36}"/>
          </ac:spMkLst>
        </pc:spChg>
        <pc:spChg chg="mod">
          <ac:chgData name="Syed, Mohsin" userId="a58b821b-339f-41b3-8fb2-47dccc44f210" providerId="ADAL" clId="{F948CB45-4DCE-461A-8D1C-04A1316D11BA}" dt="2024-10-20T07:26:44.358" v="1085" actId="404"/>
          <ac:spMkLst>
            <pc:docMk/>
            <pc:sldMk cId="4103875311" sldId="10944"/>
            <ac:spMk id="63" creationId="{DED6FB67-ADA9-7309-C8E5-65BF260B286D}"/>
          </ac:spMkLst>
        </pc:spChg>
        <pc:spChg chg="mod">
          <ac:chgData name="Syed, Mohsin" userId="a58b821b-339f-41b3-8fb2-47dccc44f210" providerId="ADAL" clId="{F948CB45-4DCE-461A-8D1C-04A1316D11BA}" dt="2024-10-20T07:26:44.358" v="1085" actId="404"/>
          <ac:spMkLst>
            <pc:docMk/>
            <pc:sldMk cId="4103875311" sldId="10944"/>
            <ac:spMk id="128" creationId="{8BF04BDE-B133-1173-5163-D030A8ED1581}"/>
          </ac:spMkLst>
        </pc:spChg>
        <pc:spChg chg="del mod topLvl">
          <ac:chgData name="Syed, Mohsin" userId="a58b821b-339f-41b3-8fb2-47dccc44f210" providerId="ADAL" clId="{F948CB45-4DCE-461A-8D1C-04A1316D11BA}" dt="2024-10-20T08:12:09.026" v="1155" actId="478"/>
          <ac:spMkLst>
            <pc:docMk/>
            <pc:sldMk cId="4103875311" sldId="10944"/>
            <ac:spMk id="131" creationId="{69A36A0D-EF50-C308-B934-65BE925C99B2}"/>
          </ac:spMkLst>
        </pc:spChg>
        <pc:spChg chg="del mod">
          <ac:chgData name="Syed, Mohsin" userId="a58b821b-339f-41b3-8fb2-47dccc44f210" providerId="ADAL" clId="{F948CB45-4DCE-461A-8D1C-04A1316D11BA}" dt="2024-10-20T08:12:09.026" v="1155" actId="478"/>
          <ac:spMkLst>
            <pc:docMk/>
            <pc:sldMk cId="4103875311" sldId="10944"/>
            <ac:spMk id="132" creationId="{44A192DB-C381-8201-BDF6-B163BABA889F}"/>
          </ac:spMkLst>
        </pc:spChg>
        <pc:spChg chg="del mod">
          <ac:chgData name="Syed, Mohsin" userId="a58b821b-339f-41b3-8fb2-47dccc44f210" providerId="ADAL" clId="{F948CB45-4DCE-461A-8D1C-04A1316D11BA}" dt="2024-10-20T08:12:09.026" v="1155" actId="478"/>
          <ac:spMkLst>
            <pc:docMk/>
            <pc:sldMk cId="4103875311" sldId="10944"/>
            <ac:spMk id="133" creationId="{CD6FB891-53F7-F3BF-58DD-310BA850098E}"/>
          </ac:spMkLst>
        </pc:spChg>
        <pc:spChg chg="mod">
          <ac:chgData name="Syed, Mohsin" userId="a58b821b-339f-41b3-8fb2-47dccc44f210" providerId="ADAL" clId="{F948CB45-4DCE-461A-8D1C-04A1316D11BA}" dt="2024-10-20T08:12:35.997" v="1179" actId="1036"/>
          <ac:spMkLst>
            <pc:docMk/>
            <pc:sldMk cId="4103875311" sldId="10944"/>
            <ac:spMk id="134" creationId="{16D4A25B-E4A8-F85F-12B1-C4772692C613}"/>
          </ac:spMkLst>
        </pc:spChg>
        <pc:spChg chg="mod">
          <ac:chgData name="Syed, Mohsin" userId="a58b821b-339f-41b3-8fb2-47dccc44f210" providerId="ADAL" clId="{F948CB45-4DCE-461A-8D1C-04A1316D11BA}" dt="2024-10-20T08:15:32.746" v="1380" actId="1036"/>
          <ac:spMkLst>
            <pc:docMk/>
            <pc:sldMk cId="4103875311" sldId="10944"/>
            <ac:spMk id="135" creationId="{EB006C83-50B6-EAD1-5809-E8836000688B}"/>
          </ac:spMkLst>
        </pc:spChg>
        <pc:spChg chg="mod topLvl">
          <ac:chgData name="Syed, Mohsin" userId="a58b821b-339f-41b3-8fb2-47dccc44f210" providerId="ADAL" clId="{F948CB45-4DCE-461A-8D1C-04A1316D11BA}" dt="2024-10-20T08:20:24.389" v="1581" actId="164"/>
          <ac:spMkLst>
            <pc:docMk/>
            <pc:sldMk cId="4103875311" sldId="10944"/>
            <ac:spMk id="162" creationId="{00000000-0000-0000-0000-000000000000}"/>
          </ac:spMkLst>
        </pc:spChg>
        <pc:spChg chg="del mod topLvl">
          <ac:chgData name="Syed, Mohsin" userId="a58b821b-339f-41b3-8fb2-47dccc44f210" providerId="ADAL" clId="{F948CB45-4DCE-461A-8D1C-04A1316D11BA}" dt="2024-10-20T07:06:34.550" v="272" actId="478"/>
          <ac:spMkLst>
            <pc:docMk/>
            <pc:sldMk cId="4103875311" sldId="10944"/>
            <ac:spMk id="163" creationId="{00000000-0000-0000-0000-000000000000}"/>
          </ac:spMkLst>
        </pc:spChg>
        <pc:spChg chg="mod">
          <ac:chgData name="Syed, Mohsin" userId="a58b821b-339f-41b3-8fb2-47dccc44f210" providerId="ADAL" clId="{F948CB45-4DCE-461A-8D1C-04A1316D11BA}" dt="2024-10-20T07:01:44.079" v="2"/>
          <ac:spMkLst>
            <pc:docMk/>
            <pc:sldMk cId="4103875311" sldId="10944"/>
            <ac:spMk id="180" creationId="{651FD109-E37B-4514-BDAB-A79DAD67FC30}"/>
          </ac:spMkLst>
        </pc:s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9" creationId="{3D2FE0BD-CD07-24B7-9029-52C14E486A4D}"/>
          </ac:grpSpMkLst>
        </pc:gr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15" creationId="{F3D2FD7E-0FC8-A35F-46D9-C3002344BDB8}"/>
          </ac:grpSpMkLst>
        </pc:grpChg>
        <pc:grpChg chg="mod">
          <ac:chgData name="Syed, Mohsin" userId="a58b821b-339f-41b3-8fb2-47dccc44f210" providerId="ADAL" clId="{F948CB45-4DCE-461A-8D1C-04A1316D11BA}" dt="2024-10-20T07:24:59.569" v="961" actId="164"/>
          <ac:grpSpMkLst>
            <pc:docMk/>
            <pc:sldMk cId="4103875311" sldId="10944"/>
            <ac:grpSpMk id="18" creationId="{9FFB2329-3EC9-806E-108A-698EF47448B5}"/>
          </ac:grpSpMkLst>
        </pc:gr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22" creationId="{8FA21E4E-2C97-AC71-59B3-21935538DA82}"/>
          </ac:grpSpMkLst>
        </pc:grpChg>
        <pc:grpChg chg="add del mod">
          <ac:chgData name="Syed, Mohsin" userId="a58b821b-339f-41b3-8fb2-47dccc44f210" providerId="ADAL" clId="{F948CB45-4DCE-461A-8D1C-04A1316D11BA}" dt="2024-10-20T07:24:39.791" v="916"/>
          <ac:grpSpMkLst>
            <pc:docMk/>
            <pc:sldMk cId="4103875311" sldId="10944"/>
            <ac:grpSpMk id="27" creationId="{123888D4-DDF2-BADB-249D-50C37757C88B}"/>
          </ac:grpSpMkLst>
        </pc:grpChg>
        <pc:grpChg chg="del">
          <ac:chgData name="Syed, Mohsin" userId="a58b821b-339f-41b3-8fb2-47dccc44f210" providerId="ADAL" clId="{F948CB45-4DCE-461A-8D1C-04A1316D11BA}" dt="2024-10-20T07:02:35.587" v="29" actId="478"/>
          <ac:grpSpMkLst>
            <pc:docMk/>
            <pc:sldMk cId="4103875311" sldId="10944"/>
            <ac:grpSpMk id="28" creationId="{51F03B1A-7A23-2284-5C83-5DC6B21A60F7}"/>
          </ac:grpSpMkLst>
        </pc:grpChg>
        <pc:grpChg chg="del">
          <ac:chgData name="Syed, Mohsin" userId="a58b821b-339f-41b3-8fb2-47dccc44f210" providerId="ADAL" clId="{F948CB45-4DCE-461A-8D1C-04A1316D11BA}" dt="2024-10-20T07:02:38.732" v="30" actId="478"/>
          <ac:grpSpMkLst>
            <pc:docMk/>
            <pc:sldMk cId="4103875311" sldId="10944"/>
            <ac:grpSpMk id="31" creationId="{A73487C3-1769-16FD-5E8C-75617DECA59C}"/>
          </ac:grpSpMkLst>
        </pc:grpChg>
        <pc:grpChg chg="del">
          <ac:chgData name="Syed, Mohsin" userId="a58b821b-339f-41b3-8fb2-47dccc44f210" providerId="ADAL" clId="{F948CB45-4DCE-461A-8D1C-04A1316D11BA}" dt="2024-10-20T07:02:38.732" v="30" actId="478"/>
          <ac:grpSpMkLst>
            <pc:docMk/>
            <pc:sldMk cId="4103875311" sldId="10944"/>
            <ac:grpSpMk id="35" creationId="{DD1C41B1-AD83-FD40-3C10-E39F2892F51B}"/>
          </ac:grpSpMkLst>
        </pc:grpChg>
        <pc:grpChg chg="add mod">
          <ac:chgData name="Syed, Mohsin" userId="a58b821b-339f-41b3-8fb2-47dccc44f210" providerId="ADAL" clId="{F948CB45-4DCE-461A-8D1C-04A1316D11BA}" dt="2024-10-20T07:24:46.028" v="918" actId="571"/>
          <ac:grpSpMkLst>
            <pc:docMk/>
            <pc:sldMk cId="4103875311" sldId="10944"/>
            <ac:grpSpMk id="39" creationId="{8335AA8C-5D05-EC1D-560B-FFDE94E185F6}"/>
          </ac:grpSpMkLst>
        </pc:gr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42" creationId="{974934A7-03C1-EBF1-E76E-DAE9568DADCC}"/>
          </ac:grpSpMkLst>
        </pc:gr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45" creationId="{596FEFDF-A001-8A63-E79A-C84F273D9F0F}"/>
          </ac:grpSpMkLst>
        </pc:grpChg>
        <pc:grpChg chg="del">
          <ac:chgData name="Syed, Mohsin" userId="a58b821b-339f-41b3-8fb2-47dccc44f210" providerId="ADAL" clId="{F948CB45-4DCE-461A-8D1C-04A1316D11BA}" dt="2024-10-20T08:13:04.811" v="1199" actId="478"/>
          <ac:grpSpMkLst>
            <pc:docMk/>
            <pc:sldMk cId="4103875311" sldId="10944"/>
            <ac:grpSpMk id="49" creationId="{618F8C14-D0D9-8B00-6374-29986AE743BD}"/>
          </ac:grpSpMkLst>
        </pc:grpChg>
        <pc:grpChg chg="add 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57" creationId="{660C7365-31ED-24EB-FD18-72F311776B6E}"/>
          </ac:grpSpMkLst>
        </pc:grpChg>
        <pc:grpChg chg="add 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58" creationId="{1F1DFE7F-333A-AAD6-5907-0673ED2D2E6F}"/>
          </ac:grpSpMkLst>
        </pc:grpChg>
        <pc:grpChg chg="mod">
          <ac:chgData name="Syed, Mohsin" userId="a58b821b-339f-41b3-8fb2-47dccc44f210" providerId="ADAL" clId="{F948CB45-4DCE-461A-8D1C-04A1316D11BA}" dt="2024-10-20T07:25:01.680" v="962"/>
          <ac:grpSpMkLst>
            <pc:docMk/>
            <pc:sldMk cId="4103875311" sldId="10944"/>
            <ac:grpSpMk id="59" creationId="{D08CD50B-41F9-73BC-475A-440755C3FB6B}"/>
          </ac:grpSpMkLst>
        </pc:grpChg>
        <pc:grpChg chg="add del mod">
          <ac:chgData name="Syed, Mohsin" userId="a58b821b-339f-41b3-8fb2-47dccc44f210" providerId="ADAL" clId="{F948CB45-4DCE-461A-8D1C-04A1316D11BA}" dt="2024-10-20T08:12:09.026" v="1155" actId="478"/>
          <ac:grpSpMkLst>
            <pc:docMk/>
            <pc:sldMk cId="4103875311" sldId="10944"/>
            <ac:grpSpMk id="129" creationId="{1D5D3A11-F66C-48BC-FDA4-25B4DC7B06B1}"/>
          </ac:grpSpMkLst>
        </pc:grpChg>
        <pc:grpChg chg="mod topLvl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130" creationId="{B643D587-BB84-52C1-BB07-901B2BD9FCE1}"/>
          </ac:grpSpMkLst>
        </pc:grpChg>
        <pc:grpChg chg="add 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136" creationId="{3AAC567C-4C52-B72A-FF2C-572E61172848}"/>
          </ac:grpSpMkLst>
        </pc:grpChg>
        <pc:grpChg chg="mod">
          <ac:chgData name="Syed, Mohsin" userId="a58b821b-339f-41b3-8fb2-47dccc44f210" providerId="ADAL" clId="{F948CB45-4DCE-461A-8D1C-04A1316D11BA}" dt="2024-10-20T08:20:24.389" v="1581" actId="164"/>
          <ac:grpSpMkLst>
            <pc:docMk/>
            <pc:sldMk cId="4103875311" sldId="10944"/>
            <ac:grpSpMk id="158" creationId="{00000000-0000-0000-0000-000000000000}"/>
          </ac:grpSpMkLst>
        </pc:grpChg>
        <pc:grpChg chg="del mod">
          <ac:chgData name="Syed, Mohsin" userId="a58b821b-339f-41b3-8fb2-47dccc44f210" providerId="ADAL" clId="{F948CB45-4DCE-461A-8D1C-04A1316D11BA}" dt="2024-10-20T07:06:34.550" v="272" actId="478"/>
          <ac:grpSpMkLst>
            <pc:docMk/>
            <pc:sldMk cId="4103875311" sldId="10944"/>
            <ac:grpSpMk id="161" creationId="{00000000-0000-0000-0000-000000000000}"/>
          </ac:grpSpMkLst>
        </pc:grp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2" creationId="{9C699B15-E90D-ACD1-574F-56EBAA27EF01}"/>
          </ac:graphicFrameMkLst>
        </pc:graphicFrame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8" creationId="{5F84D667-40CC-61A3-A95B-AB18107BAC05}"/>
          </ac:graphicFrameMkLst>
        </pc:graphicFrame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52" creationId="{20D0561C-F863-23F6-90FE-2B45BBADC380}"/>
          </ac:graphicFrameMkLst>
        </pc:graphicFrame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53" creationId="{2C3A2D77-6A2A-96F8-4582-71A305F370C6}"/>
          </ac:graphicFrameMkLst>
        </pc:graphicFrame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54" creationId="{7C27D93C-4782-8187-73BE-A238FC68E9F8}"/>
          </ac:graphicFrameMkLst>
        </pc:graphicFrameChg>
        <pc:graphicFrameChg chg="del">
          <ac:chgData name="Syed, Mohsin" userId="a58b821b-339f-41b3-8fb2-47dccc44f210" providerId="ADAL" clId="{F948CB45-4DCE-461A-8D1C-04A1316D11BA}" dt="2024-10-20T07:05:07.375" v="100" actId="478"/>
          <ac:graphicFrameMkLst>
            <pc:docMk/>
            <pc:sldMk cId="4103875311" sldId="10944"/>
            <ac:graphicFrameMk id="153" creationId="{00000000-0000-0000-0000-000000000000}"/>
          </ac:graphicFrameMkLst>
        </pc:graphicFrameChg>
        <pc:picChg chg="add mod">
          <ac:chgData name="Syed, Mohsin" userId="a58b821b-339f-41b3-8fb2-47dccc44f210" providerId="ADAL" clId="{F948CB45-4DCE-461A-8D1C-04A1316D11BA}" dt="2024-10-20T08:22:24.056" v="1595"/>
          <ac:picMkLst>
            <pc:docMk/>
            <pc:sldMk cId="4103875311" sldId="10944"/>
            <ac:picMk id="137" creationId="{5F62AA61-1C47-B7F8-937F-D1A617948EE7}"/>
          </ac:picMkLst>
        </pc:picChg>
        <pc:cxnChg chg="mod">
          <ac:chgData name="Syed, Mohsin" userId="a58b821b-339f-41b3-8fb2-47dccc44f210" providerId="ADAL" clId="{F948CB45-4DCE-461A-8D1C-04A1316D11BA}" dt="2024-10-20T08:20:07.918" v="1543" actId="1076"/>
          <ac:cxnSpMkLst>
            <pc:docMk/>
            <pc:sldMk cId="4103875311" sldId="10944"/>
            <ac:cxnSpMk id="181" creationId="{00000000-0000-0000-0000-000000000000}"/>
          </ac:cxnSpMkLst>
        </pc:cxnChg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2208449471" sldId="10955"/>
        </pc:sldMkLst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3740397779" sldId="10956"/>
        </pc:sldMkLst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1493530911" sldId="10957"/>
        </pc:sldMkLst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742581748" sldId="10958"/>
        </pc:sldMkLst>
      </pc:sldChg>
      <pc:sldChg chg="add del">
        <pc:chgData name="Syed, Mohsin" userId="a58b821b-339f-41b3-8fb2-47dccc44f210" providerId="ADAL" clId="{F948CB45-4DCE-461A-8D1C-04A1316D11BA}" dt="2024-10-20T08:22:34.503" v="1596" actId="47"/>
        <pc:sldMkLst>
          <pc:docMk/>
          <pc:sldMk cId="731456664" sldId="10959"/>
        </pc:sldMkLst>
      </pc:sldChg>
      <pc:sldMasterChg chg="add del addSldLayout delSldLayout">
        <pc:chgData name="Syed, Mohsin" userId="a58b821b-339f-41b3-8fb2-47dccc44f210" providerId="ADAL" clId="{F948CB45-4DCE-461A-8D1C-04A1316D11BA}" dt="2024-10-20T08:22:34.503" v="1596" actId="47"/>
        <pc:sldMasterMkLst>
          <pc:docMk/>
          <pc:sldMasterMk cId="908073745" sldId="2147483688"/>
        </pc:sldMasterMkLst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1146863168" sldId="2147483689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3765286889" sldId="2147483690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2230926237" sldId="2147483691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3838349319" sldId="2147483692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3540017121" sldId="2147483693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607047541" sldId="2147483694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1918351602" sldId="2147483695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3815925294" sldId="2147483696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2372930031" sldId="2147483697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156651064" sldId="2147483698"/>
          </pc:sldLayoutMkLst>
        </pc:sldLayoutChg>
        <pc:sldLayoutChg chg="add del">
          <pc:chgData name="Syed, Mohsin" userId="a58b821b-339f-41b3-8fb2-47dccc44f210" providerId="ADAL" clId="{F948CB45-4DCE-461A-8D1C-04A1316D11BA}" dt="2024-10-20T08:22:34.503" v="1596" actId="47"/>
          <pc:sldLayoutMkLst>
            <pc:docMk/>
            <pc:sldMasterMk cId="908073745" sldId="2147483688"/>
            <pc:sldLayoutMk cId="182195290" sldId="2147483699"/>
          </pc:sldLayoutMkLst>
        </pc:sldLayoutChg>
      </pc:sldMasterChg>
      <pc:sldMasterChg chg="del delSldLayout">
        <pc:chgData name="Syed, Mohsin" userId="a58b821b-339f-41b3-8fb2-47dccc44f210" providerId="ADAL" clId="{F948CB45-4DCE-461A-8D1C-04A1316D11BA}" dt="2024-10-20T07:01:10.298" v="1" actId="47"/>
        <pc:sldMasterMkLst>
          <pc:docMk/>
          <pc:sldMasterMk cId="3162563825" sldId="2147483700"/>
        </pc:sldMasterMkLst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3640773939" sldId="2147483701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006976832" sldId="2147483702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494235058" sldId="2147483703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589917131" sldId="2147483704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960885510" sldId="2147483705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3314549787" sldId="2147483706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3008257591" sldId="2147483707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443276639" sldId="2147483708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494752870" sldId="2147483709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316939595" sldId="2147483710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972135923" sldId="2147483711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843894930" sldId="2147483712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72710813" sldId="2147483713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049829268" sldId="2147483714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358460514" sldId="2147483715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3979875969" sldId="2147483716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4016820994" sldId="2147483717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4173590480" sldId="2147483718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3872515127" sldId="2147483719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812780109" sldId="2147483720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818846932" sldId="2147483721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032956771" sldId="2147483722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23377398" sldId="2147483723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269404493" sldId="2147483724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546018071" sldId="2147483725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033155524" sldId="2147483726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586873333" sldId="2147483727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976495992" sldId="2147483728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1539855582" sldId="2147483729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788394197" sldId="2147483730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24461322" sldId="2147483731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2219205351" sldId="2147483732"/>
          </pc:sldLayoutMkLst>
        </pc:sldLayoutChg>
        <pc:sldLayoutChg chg="del">
          <pc:chgData name="Syed, Mohsin" userId="a58b821b-339f-41b3-8fb2-47dccc44f210" providerId="ADAL" clId="{F948CB45-4DCE-461A-8D1C-04A1316D11BA}" dt="2024-10-20T07:01:10.298" v="1" actId="47"/>
          <pc:sldLayoutMkLst>
            <pc:docMk/>
            <pc:sldMasterMk cId="3162563825" sldId="2147483700"/>
            <pc:sldLayoutMk cId="778845264" sldId="2147483733"/>
          </pc:sldLayoutMkLst>
        </pc:sldLayoutChg>
      </pc:sldMasterChg>
    </pc:docChg>
  </pc:docChgLst>
  <pc:docChgLst>
    <pc:chgData name="Riaz, Ramsha" userId="e80b8258-6046-4311-80b3-73a5dd598fa8" providerId="ADAL" clId="{664B667D-AC84-4BC5-9D86-59EAA0CDC2D3}"/>
    <pc:docChg chg="custSel addSld delSld modSld sldOrd">
      <pc:chgData name="Riaz, Ramsha" userId="e80b8258-6046-4311-80b3-73a5dd598fa8" providerId="ADAL" clId="{664B667D-AC84-4BC5-9D86-59EAA0CDC2D3}" dt="2024-01-30T08:50:01.928" v="349" actId="1035"/>
      <pc:docMkLst>
        <pc:docMk/>
      </pc:docMkLst>
      <pc:sldChg chg="modSp mod delCm">
        <pc:chgData name="Riaz, Ramsha" userId="e80b8258-6046-4311-80b3-73a5dd598fa8" providerId="ADAL" clId="{664B667D-AC84-4BC5-9D86-59EAA0CDC2D3}" dt="2024-01-30T08:20:33.913" v="160"/>
        <pc:sldMkLst>
          <pc:docMk/>
          <pc:sldMk cId="3560294744" sldId="401"/>
        </pc:sldMkLst>
        <pc:spChg chg="mod">
          <ac:chgData name="Riaz, Ramsha" userId="e80b8258-6046-4311-80b3-73a5dd598fa8" providerId="ADAL" clId="{664B667D-AC84-4BC5-9D86-59EAA0CDC2D3}" dt="2024-01-30T08:11:19.510" v="14" actId="1037"/>
          <ac:spMkLst>
            <pc:docMk/>
            <pc:sldMk cId="3560294744" sldId="401"/>
            <ac:spMk id="126" creationId="{A7DEF862-8BC6-4EBF-9BE1-C72688DE6D03}"/>
          </ac:spMkLst>
        </pc:spChg>
        <pc:spChg chg="mod">
          <ac:chgData name="Riaz, Ramsha" userId="e80b8258-6046-4311-80b3-73a5dd598fa8" providerId="ADAL" clId="{664B667D-AC84-4BC5-9D86-59EAA0CDC2D3}" dt="2024-01-30T08:11:35.412" v="17" actId="20577"/>
          <ac:spMkLst>
            <pc:docMk/>
            <pc:sldMk cId="3560294744" sldId="401"/>
            <ac:spMk id="129" creationId="{88346143-D48B-4A23-85BC-A7EC15D8FE86}"/>
          </ac:spMkLst>
        </pc:spChg>
        <pc:grpChg chg="mod">
          <ac:chgData name="Riaz, Ramsha" userId="e80b8258-6046-4311-80b3-73a5dd598fa8" providerId="ADAL" clId="{664B667D-AC84-4BC5-9D86-59EAA0CDC2D3}" dt="2024-01-30T08:11:11.851" v="13" actId="14100"/>
          <ac:grpSpMkLst>
            <pc:docMk/>
            <pc:sldMk cId="3560294744" sldId="401"/>
            <ac:grpSpMk id="105" creationId="{6FED0A65-4058-4703-BA15-114BC41A1638}"/>
          </ac:grpSpMkLst>
        </pc:grpChg>
      </pc:sldChg>
      <pc:sldChg chg="addSp modSp mod">
        <pc:chgData name="Riaz, Ramsha" userId="e80b8258-6046-4311-80b3-73a5dd598fa8" providerId="ADAL" clId="{664B667D-AC84-4BC5-9D86-59EAA0CDC2D3}" dt="2024-01-30T08:50:01.928" v="349" actId="1035"/>
        <pc:sldMkLst>
          <pc:docMk/>
          <pc:sldMk cId="2653610254" sldId="10912"/>
        </pc:sldMkLst>
        <pc:spChg chg="mod">
          <ac:chgData name="Riaz, Ramsha" userId="e80b8258-6046-4311-80b3-73a5dd598fa8" providerId="ADAL" clId="{664B667D-AC84-4BC5-9D86-59EAA0CDC2D3}" dt="2024-01-30T08:20:12.674" v="152" actId="20577"/>
          <ac:spMkLst>
            <pc:docMk/>
            <pc:sldMk cId="2653610254" sldId="10912"/>
            <ac:spMk id="6" creationId="{1C19BA0E-DE71-E191-93E5-B53D9A50A114}"/>
          </ac:spMkLst>
        </pc:spChg>
        <pc:spChg chg="mod">
          <ac:chgData name="Riaz, Ramsha" userId="e80b8258-6046-4311-80b3-73a5dd598fa8" providerId="ADAL" clId="{664B667D-AC84-4BC5-9D86-59EAA0CDC2D3}" dt="2024-01-30T08:18:50.871" v="43" actId="20577"/>
          <ac:spMkLst>
            <pc:docMk/>
            <pc:sldMk cId="2653610254" sldId="10912"/>
            <ac:spMk id="28" creationId="{00000000-0000-0000-0000-000000000000}"/>
          </ac:spMkLst>
        </pc:spChg>
        <pc:spChg chg="mod">
          <ac:chgData name="Riaz, Ramsha" userId="e80b8258-6046-4311-80b3-73a5dd598fa8" providerId="ADAL" clId="{664B667D-AC84-4BC5-9D86-59EAA0CDC2D3}" dt="2024-01-30T08:19:08.439" v="64" actId="20577"/>
          <ac:spMkLst>
            <pc:docMk/>
            <pc:sldMk cId="2653610254" sldId="10912"/>
            <ac:spMk id="34" creationId="{00000000-0000-0000-0000-000000000000}"/>
          </ac:spMkLst>
        </pc:s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2" creationId="{69847189-FF38-2BAD-3579-7AAA72980C4D}"/>
          </ac:grpSpMkLst>
        </pc:grpChg>
        <pc:grpChg chg="add 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5" creationId="{ABCEFD6B-06A3-C1BA-E048-E4481DB2FAA9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12" creationId="{00000000-0000-0000-0000-000000000000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13" creationId="{00000000-0000-0000-0000-000000000000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14" creationId="{00000000-0000-0000-0000-000000000000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27" creationId="{12308ADF-3D0B-4E8B-85EE-8BF945A4A047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44" creationId="{00000000-0000-0000-0000-000000000000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45" creationId="{00000000-0000-0000-0000-000000000000}"/>
          </ac:grpSpMkLst>
        </pc:grpChg>
        <pc:grpChg chg="mod">
          <ac:chgData name="Riaz, Ramsha" userId="e80b8258-6046-4311-80b3-73a5dd598fa8" providerId="ADAL" clId="{664B667D-AC84-4BC5-9D86-59EAA0CDC2D3}" dt="2024-01-30T08:50:01.928" v="349" actId="1035"/>
          <ac:grpSpMkLst>
            <pc:docMk/>
            <pc:sldMk cId="2653610254" sldId="10912"/>
            <ac:grpSpMk id="48" creationId="{00000000-0000-0000-0000-000000000000}"/>
          </ac:grpSpMkLst>
        </pc:grpChg>
        <pc:picChg chg="mod">
          <ac:chgData name="Riaz, Ramsha" userId="e80b8258-6046-4311-80b3-73a5dd598fa8" providerId="ADAL" clId="{664B667D-AC84-4BC5-9D86-59EAA0CDC2D3}" dt="2024-01-30T08:19:35.089" v="83"/>
          <ac:picMkLst>
            <pc:docMk/>
            <pc:sldMk cId="2653610254" sldId="10912"/>
            <ac:picMk id="7" creationId="{709F2986-E0D9-4C4D-8B5C-C2EFBAD341D5}"/>
          </ac:picMkLst>
        </pc:picChg>
      </pc:sldChg>
      <pc:sldChg chg="mod ord modShow delCm">
        <pc:chgData name="Riaz, Ramsha" userId="e80b8258-6046-4311-80b3-73a5dd598fa8" providerId="ADAL" clId="{664B667D-AC84-4BC5-9D86-59EAA0CDC2D3}" dt="2024-01-30T08:49:47.892" v="340" actId="729"/>
        <pc:sldMkLst>
          <pc:docMk/>
          <pc:sldMk cId="2957804929" sldId="10941"/>
        </pc:sldMkLst>
      </pc:sldChg>
      <pc:sldChg chg="modSp mod">
        <pc:chgData name="Riaz, Ramsha" userId="e80b8258-6046-4311-80b3-73a5dd598fa8" providerId="ADAL" clId="{664B667D-AC84-4BC5-9D86-59EAA0CDC2D3}" dt="2024-01-30T08:17:53.651" v="21" actId="20577"/>
        <pc:sldMkLst>
          <pc:docMk/>
          <pc:sldMk cId="4103875311" sldId="10944"/>
        </pc:sldMkLst>
        <pc:graphicFrameChg chg="modGraphic">
          <ac:chgData name="Riaz, Ramsha" userId="e80b8258-6046-4311-80b3-73a5dd598fa8" providerId="ADAL" clId="{664B667D-AC84-4BC5-9D86-59EAA0CDC2D3}" dt="2024-01-30T08:17:53.651" v="21" actId="20577"/>
          <ac:graphicFrameMkLst>
            <pc:docMk/>
            <pc:sldMk cId="4103875311" sldId="10944"/>
            <ac:graphicFrameMk id="34" creationId="{536865DE-E9B0-6E45-750E-24D26E2AF999}"/>
          </ac:graphicFrameMkLst>
        </pc:graphicFrameChg>
      </pc:sldChg>
      <pc:sldChg chg="addSp delSp modSp mod delCm">
        <pc:chgData name="Riaz, Ramsha" userId="e80b8258-6046-4311-80b3-73a5dd598fa8" providerId="ADAL" clId="{664B667D-AC84-4BC5-9D86-59EAA0CDC2D3}" dt="2024-01-30T08:39:40.362" v="171"/>
        <pc:sldMkLst>
          <pc:docMk/>
          <pc:sldMk cId="1138035359" sldId="10945"/>
        </pc:sldMkLst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2" creationId="{8ECABB4C-FF17-BA5E-C043-897CC148EF3E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4" creationId="{83C9FF11-4851-E8C9-9B66-09675DE2CFC2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5" creationId="{5815C4F0-82C6-8B79-3E58-2B636EE0E340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6" creationId="{9C743ECB-88A1-A362-BCE1-3D5C126D8177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7" creationId="{B8AEFBE0-5EF4-9FC8-43ED-E82F216B1D0E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9" creationId="{6C0433FA-0A8B-EB8C-B5E4-28DB0D8C6230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10" creationId="{7FE8672E-7001-1A6E-45E7-282C0E569004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18" creationId="{60915E8C-1B5C-570E-B9E8-DD612314FC3E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19" creationId="{C2CFB2B6-4F38-6AB4-C13C-A6F6B7E07101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21" creationId="{5F65F794-E667-613A-8EE3-762CC7670FD1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22" creationId="{DA1E91CA-D731-BDB9-BBDE-AD4DBC6ACEC1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24" creationId="{E5370B80-726D-8E0A-2373-597C608C2D18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25" creationId="{97CDDA95-6F36-6403-6B7F-B3EC816D3AC8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26" creationId="{751951AB-3F54-25C5-38E7-61A0DF049F3A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27" creationId="{B99FB5FE-E917-8AE3-0438-1B0673A40385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29" creationId="{55501FCA-25B2-3813-49B0-34DF2F8BBB38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0" creationId="{3695E309-71BD-4C6E-9D81-146B434C7E01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1" creationId="{793BB7BA-6D44-221B-A2D5-E2CFE17473A6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2" creationId="{7066EB98-27B2-F2F1-8DF5-751DFEEEEF9E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4" creationId="{01915DDD-169A-D596-D57D-66C7FF701BB6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5" creationId="{E93C7292-4300-EAC5-18FF-C3FC1A60C14A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36" creationId="{0993C67F-9C48-AFEE-FE93-5F2AB63BD564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37" creationId="{2756FC63-B253-3350-9EED-689FB82F5534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8" creationId="{2576CEDE-CD0E-1B39-9C55-160CF02B40B1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39" creationId="{BFDDCA0B-4B17-7AD3-C664-F3F1833E941E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40" creationId="{6E7EC383-DD73-D8CA-29E9-A100A7976AA7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42" creationId="{6F3C897C-CE52-B5F4-3451-C8DADEBD8C22}"/>
          </ac:spMkLst>
        </pc:spChg>
        <pc:spChg chg="del">
          <ac:chgData name="Riaz, Ramsha" userId="e80b8258-6046-4311-80b3-73a5dd598fa8" providerId="ADAL" clId="{664B667D-AC84-4BC5-9D86-59EAA0CDC2D3}" dt="2024-01-30T08:39:39.314" v="170" actId="478"/>
          <ac:spMkLst>
            <pc:docMk/>
            <pc:sldMk cId="1138035359" sldId="10945"/>
            <ac:spMk id="43" creationId="{3EBE5B33-2B43-8270-9921-53436EF922CA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45" creationId="{2201445C-A813-337B-42A7-CE28FC111A3E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46" creationId="{45A8CEBC-B45E-BD4F-C688-F7BF816A657B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47" creationId="{D3341F34-4AC5-D3A9-9093-ED4342BF496F}"/>
          </ac:spMkLst>
        </pc:spChg>
        <pc:spChg chg="mod">
          <ac:chgData name="Riaz, Ramsha" userId="e80b8258-6046-4311-80b3-73a5dd598fa8" providerId="ADAL" clId="{664B667D-AC84-4BC5-9D86-59EAA0CDC2D3}" dt="2024-01-30T08:39:40.362" v="171"/>
          <ac:spMkLst>
            <pc:docMk/>
            <pc:sldMk cId="1138035359" sldId="10945"/>
            <ac:spMk id="48" creationId="{EF77DC46-C2E2-83CA-4D9C-D7B1EB1BC0BC}"/>
          </ac:spMkLst>
        </pc:spChg>
        <pc:spChg chg="mod">
          <ac:chgData name="Riaz, Ramsha" userId="e80b8258-6046-4311-80b3-73a5dd598fa8" providerId="ADAL" clId="{664B667D-AC84-4BC5-9D86-59EAA0CDC2D3}" dt="2024-01-30T08:20:00.629" v="130" actId="20577"/>
          <ac:spMkLst>
            <pc:docMk/>
            <pc:sldMk cId="1138035359" sldId="10945"/>
            <ac:spMk id="180" creationId="{651FD109-E37B-4514-BDAB-A79DAD67FC30}"/>
          </ac:spMkLst>
        </pc:s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3" creationId="{055B97C6-01C3-092A-82BA-4E3E01FA56E6}"/>
          </ac:grpSpMkLst>
        </pc:gr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8" creationId="{0802A259-F235-0A39-2AF1-6E07964D53DC}"/>
          </ac:grpSpMkLst>
        </pc:gr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23" creationId="{5DCC7197-92F7-6521-FC1D-381A4D027D7A}"/>
          </ac:grpSpMkLst>
        </pc:gr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28" creationId="{1047A783-695D-9362-0544-FA755744E6BE}"/>
          </ac:grpSpMkLst>
        </pc:gr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33" creationId="{F8059201-1974-765B-8861-8929495755A2}"/>
          </ac:grpSpMkLst>
        </pc:grpChg>
        <pc:grpChg chg="add mod">
          <ac:chgData name="Riaz, Ramsha" userId="e80b8258-6046-4311-80b3-73a5dd598fa8" providerId="ADAL" clId="{664B667D-AC84-4BC5-9D86-59EAA0CDC2D3}" dt="2024-01-30T08:39:40.362" v="171"/>
          <ac:grpSpMkLst>
            <pc:docMk/>
            <pc:sldMk cId="1138035359" sldId="10945"/>
            <ac:grpSpMk id="44" creationId="{BB3862AA-1A54-55BB-7D3C-696A36C8F7E0}"/>
          </ac:grpSpMkLst>
        </pc:grpChg>
      </pc:sldChg>
      <pc:sldChg chg="modSp mod">
        <pc:chgData name="Riaz, Ramsha" userId="e80b8258-6046-4311-80b3-73a5dd598fa8" providerId="ADAL" clId="{664B667D-AC84-4BC5-9D86-59EAA0CDC2D3}" dt="2024-01-30T08:48:54.154" v="339" actId="20577"/>
        <pc:sldMkLst>
          <pc:docMk/>
          <pc:sldMk cId="1712531510" sldId="10946"/>
        </pc:sldMkLst>
        <pc:spChg chg="mod">
          <ac:chgData name="Riaz, Ramsha" userId="e80b8258-6046-4311-80b3-73a5dd598fa8" providerId="ADAL" clId="{664B667D-AC84-4BC5-9D86-59EAA0CDC2D3}" dt="2024-01-30T08:48:54.154" v="339" actId="20577"/>
          <ac:spMkLst>
            <pc:docMk/>
            <pc:sldMk cId="1712531510" sldId="10946"/>
            <ac:spMk id="29" creationId="{347B96A9-6FDD-9866-AFE2-B8906406A8F1}"/>
          </ac:spMkLst>
        </pc:spChg>
      </pc:sldChg>
      <pc:sldChg chg="addSp delSp modSp mod delCm">
        <pc:chgData name="Riaz, Ramsha" userId="e80b8258-6046-4311-80b3-73a5dd598fa8" providerId="ADAL" clId="{664B667D-AC84-4BC5-9D86-59EAA0CDC2D3}" dt="2024-01-30T08:47:25.505" v="331" actId="1036"/>
        <pc:sldMkLst>
          <pc:docMk/>
          <pc:sldMk cId="3780574495" sldId="10948"/>
        </pc:sldMkLst>
        <pc:spChg chg="add del mod">
          <ac:chgData name="Riaz, Ramsha" userId="e80b8258-6046-4311-80b3-73a5dd598fa8" providerId="ADAL" clId="{664B667D-AC84-4BC5-9D86-59EAA0CDC2D3}" dt="2024-01-30T08:44:19.981" v="253" actId="478"/>
          <ac:spMkLst>
            <pc:docMk/>
            <pc:sldMk cId="3780574495" sldId="10948"/>
            <ac:spMk id="3" creationId="{3F5FBE71-87F6-825E-A0D7-2B01BA2F841F}"/>
          </ac:spMkLst>
        </pc:spChg>
        <pc:spChg chg="add del mod">
          <ac:chgData name="Riaz, Ramsha" userId="e80b8258-6046-4311-80b3-73a5dd598fa8" providerId="ADAL" clId="{664B667D-AC84-4BC5-9D86-59EAA0CDC2D3}" dt="2024-01-30T08:44:18.230" v="252" actId="478"/>
          <ac:spMkLst>
            <pc:docMk/>
            <pc:sldMk cId="3780574495" sldId="10948"/>
            <ac:spMk id="8" creationId="{084A8104-7C20-1882-E3C4-6683B3570507}"/>
          </ac:spMkLst>
        </pc:spChg>
        <pc:spChg chg="add del mod">
          <ac:chgData name="Riaz, Ramsha" userId="e80b8258-6046-4311-80b3-73a5dd598fa8" providerId="ADAL" clId="{664B667D-AC84-4BC5-9D86-59EAA0CDC2D3}" dt="2024-01-30T08:44:16.611" v="251" actId="478"/>
          <ac:spMkLst>
            <pc:docMk/>
            <pc:sldMk cId="3780574495" sldId="10948"/>
            <ac:spMk id="9" creationId="{E34E935F-667F-5E0D-82C1-BD42D24661A8}"/>
          </ac:spMkLst>
        </pc:spChg>
        <pc:spChg chg="add del mod">
          <ac:chgData name="Riaz, Ramsha" userId="e80b8258-6046-4311-80b3-73a5dd598fa8" providerId="ADAL" clId="{664B667D-AC84-4BC5-9D86-59EAA0CDC2D3}" dt="2024-01-30T08:44:14.330" v="250" actId="478"/>
          <ac:spMkLst>
            <pc:docMk/>
            <pc:sldMk cId="3780574495" sldId="10948"/>
            <ac:spMk id="10" creationId="{43F5572A-0E98-3D90-C997-B52CD624880C}"/>
          </ac:spMkLst>
        </pc:spChg>
        <pc:spChg chg="add del mod">
          <ac:chgData name="Riaz, Ramsha" userId="e80b8258-6046-4311-80b3-73a5dd598fa8" providerId="ADAL" clId="{664B667D-AC84-4BC5-9D86-59EAA0CDC2D3}" dt="2024-01-30T08:44:11.874" v="248" actId="478"/>
          <ac:spMkLst>
            <pc:docMk/>
            <pc:sldMk cId="3780574495" sldId="10948"/>
            <ac:spMk id="11" creationId="{322ECE80-841F-0112-F6A7-74CE0688F19C}"/>
          </ac:spMkLst>
        </pc:spChg>
        <pc:spChg chg="add mod">
          <ac:chgData name="Riaz, Ramsha" userId="e80b8258-6046-4311-80b3-73a5dd598fa8" providerId="ADAL" clId="{664B667D-AC84-4BC5-9D86-59EAA0CDC2D3}" dt="2024-01-30T08:44:26.586" v="283" actId="1038"/>
          <ac:spMkLst>
            <pc:docMk/>
            <pc:sldMk cId="3780574495" sldId="10948"/>
            <ac:spMk id="12" creationId="{702FAF6A-F522-7567-938B-91C271F6DE65}"/>
          </ac:spMkLst>
        </pc:spChg>
        <pc:spChg chg="add mod">
          <ac:chgData name="Riaz, Ramsha" userId="e80b8258-6046-4311-80b3-73a5dd598fa8" providerId="ADAL" clId="{664B667D-AC84-4BC5-9D86-59EAA0CDC2D3}" dt="2024-01-30T08:44:38.645" v="289" actId="20577"/>
          <ac:spMkLst>
            <pc:docMk/>
            <pc:sldMk cId="3780574495" sldId="10948"/>
            <ac:spMk id="13" creationId="{A0E66D75-1014-5A54-5785-DE319D6D8CFE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14" creationId="{959F8040-26B1-776E-1851-85E827A566DA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15" creationId="{C499204C-B230-152F-5182-B9C2811FBBC8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16" creationId="{FDCA5050-5A1B-B239-A6BC-A0CC72D1168F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17" creationId="{03709635-386C-0479-0AF2-412FAF9991D8}"/>
          </ac:spMkLst>
        </pc:spChg>
        <pc:spChg chg="mod">
          <ac:chgData name="Riaz, Ramsha" userId="e80b8258-6046-4311-80b3-73a5dd598fa8" providerId="ADAL" clId="{664B667D-AC84-4BC5-9D86-59EAA0CDC2D3}" dt="2024-01-30T08:42:42.632" v="189" actId="20577"/>
          <ac:spMkLst>
            <pc:docMk/>
            <pc:sldMk cId="3780574495" sldId="10948"/>
            <ac:spMk id="18" creationId="{6D337C0F-5967-A737-0C9F-C5B847B24388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19" creationId="{DD30CFB1-B6A7-78F4-93CF-BA493EC214E0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20" creationId="{BD928A9B-B6AB-A12E-CD18-BAB1436F9157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21" creationId="{C331F344-B525-BB32-810C-907BCAC8CBF2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22" creationId="{59AE6189-FF7F-CC48-00B8-D580713C8CBB}"/>
          </ac:spMkLst>
        </pc:spChg>
        <pc:spChg chg="add mod">
          <ac:chgData name="Riaz, Ramsha" userId="e80b8258-6046-4311-80b3-73a5dd598fa8" providerId="ADAL" clId="{664B667D-AC84-4BC5-9D86-59EAA0CDC2D3}" dt="2024-01-30T08:44:02.828" v="242" actId="14100"/>
          <ac:spMkLst>
            <pc:docMk/>
            <pc:sldMk cId="3780574495" sldId="10948"/>
            <ac:spMk id="23" creationId="{A6462CDD-4825-2495-B19B-54B22C35DFCC}"/>
          </ac:spMkLst>
        </pc:spChg>
        <pc:spChg chg="add mod">
          <ac:chgData name="Riaz, Ramsha" userId="e80b8258-6046-4311-80b3-73a5dd598fa8" providerId="ADAL" clId="{664B667D-AC84-4BC5-9D86-59EAA0CDC2D3}" dt="2024-01-30T08:45:09.524" v="300" actId="2711"/>
          <ac:spMkLst>
            <pc:docMk/>
            <pc:sldMk cId="3780574495" sldId="10948"/>
            <ac:spMk id="24" creationId="{6355DCFA-F05F-71A3-D33B-51006170C81A}"/>
          </ac:spMkLst>
        </pc:spChg>
        <pc:spChg chg="add del mod">
          <ac:chgData name="Riaz, Ramsha" userId="e80b8258-6046-4311-80b3-73a5dd598fa8" providerId="ADAL" clId="{664B667D-AC84-4BC5-9D86-59EAA0CDC2D3}" dt="2024-01-30T08:45:36.897" v="304"/>
          <ac:spMkLst>
            <pc:docMk/>
            <pc:sldMk cId="3780574495" sldId="10948"/>
            <ac:spMk id="25" creationId="{EFC66180-C8D9-125D-8043-0767E6A3B936}"/>
          </ac:spMkLst>
        </pc:spChg>
        <pc:spChg chg="add del mod">
          <ac:chgData name="Riaz, Ramsha" userId="e80b8258-6046-4311-80b3-73a5dd598fa8" providerId="ADAL" clId="{664B667D-AC84-4BC5-9D86-59EAA0CDC2D3}" dt="2024-01-30T08:45:37.952" v="306" actId="478"/>
          <ac:spMkLst>
            <pc:docMk/>
            <pc:sldMk cId="3780574495" sldId="10948"/>
            <ac:spMk id="26" creationId="{F521F3C1-B2E1-4428-524E-702127DBD92D}"/>
          </ac:spMkLst>
        </pc:spChg>
        <pc:spChg chg="mod">
          <ac:chgData name="Riaz, Ramsha" userId="e80b8258-6046-4311-80b3-73a5dd598fa8" providerId="ADAL" clId="{664B667D-AC84-4BC5-9D86-59EAA0CDC2D3}" dt="2024-01-30T08:45:59.247" v="307"/>
          <ac:spMkLst>
            <pc:docMk/>
            <pc:sldMk cId="3780574495" sldId="10948"/>
            <ac:spMk id="28" creationId="{AB1AAD76-762D-4B79-8FA8-6C92B3A6E823}"/>
          </ac:spMkLst>
        </pc:spChg>
        <pc:spChg chg="mod">
          <ac:chgData name="Riaz, Ramsha" userId="e80b8258-6046-4311-80b3-73a5dd598fa8" providerId="ADAL" clId="{664B667D-AC84-4BC5-9D86-59EAA0CDC2D3}" dt="2024-01-30T08:45:59.247" v="307"/>
          <ac:spMkLst>
            <pc:docMk/>
            <pc:sldMk cId="3780574495" sldId="10948"/>
            <ac:spMk id="29" creationId="{8AF3095F-634A-2983-7E5E-BCA3080D0554}"/>
          </ac:spMkLst>
        </pc:spChg>
        <pc:spChg chg="mod">
          <ac:chgData name="Riaz, Ramsha" userId="e80b8258-6046-4311-80b3-73a5dd598fa8" providerId="ADAL" clId="{664B667D-AC84-4BC5-9D86-59EAA0CDC2D3}" dt="2024-01-30T08:46:04.783" v="309"/>
          <ac:spMkLst>
            <pc:docMk/>
            <pc:sldMk cId="3780574495" sldId="10948"/>
            <ac:spMk id="31" creationId="{104F2A3A-9634-E34B-59ED-3A93A2360B91}"/>
          </ac:spMkLst>
        </pc:spChg>
        <pc:spChg chg="mod">
          <ac:chgData name="Riaz, Ramsha" userId="e80b8258-6046-4311-80b3-73a5dd598fa8" providerId="ADAL" clId="{664B667D-AC84-4BC5-9D86-59EAA0CDC2D3}" dt="2024-01-30T08:46:04.783" v="309"/>
          <ac:spMkLst>
            <pc:docMk/>
            <pc:sldMk cId="3780574495" sldId="10948"/>
            <ac:spMk id="32" creationId="{798B1103-630B-5734-49B4-CB98BC8009E5}"/>
          </ac:spMkLst>
        </pc:spChg>
        <pc:spChg chg="del mod">
          <ac:chgData name="Riaz, Ramsha" userId="e80b8258-6046-4311-80b3-73a5dd598fa8" providerId="ADAL" clId="{664B667D-AC84-4BC5-9D86-59EAA0CDC2D3}" dt="2024-01-30T08:44:04.621" v="244" actId="478"/>
          <ac:spMkLst>
            <pc:docMk/>
            <pc:sldMk cId="3780574495" sldId="10948"/>
            <ac:spMk id="33" creationId="{55CD4B3D-8D1F-8180-1618-69209FB9468E}"/>
          </ac:spMkLst>
        </pc:spChg>
        <pc:spChg chg="mod">
          <ac:chgData name="Riaz, Ramsha" userId="e80b8258-6046-4311-80b3-73a5dd598fa8" providerId="ADAL" clId="{664B667D-AC84-4BC5-9D86-59EAA0CDC2D3}" dt="2024-01-30T08:46:30.906" v="312"/>
          <ac:spMkLst>
            <pc:docMk/>
            <pc:sldMk cId="3780574495" sldId="10948"/>
            <ac:spMk id="35" creationId="{9374FCEB-2150-4337-DDB4-5A6E9750EEAE}"/>
          </ac:spMkLst>
        </pc:spChg>
        <pc:spChg chg="del mod">
          <ac:chgData name="Riaz, Ramsha" userId="e80b8258-6046-4311-80b3-73a5dd598fa8" providerId="ADAL" clId="{664B667D-AC84-4BC5-9D86-59EAA0CDC2D3}" dt="2024-01-30T08:44:06.182" v="245" actId="478"/>
          <ac:spMkLst>
            <pc:docMk/>
            <pc:sldMk cId="3780574495" sldId="10948"/>
            <ac:spMk id="40" creationId="{42354CF7-AE07-644C-FD09-2408A1751C7E}"/>
          </ac:spMkLst>
        </pc:spChg>
        <pc:spChg chg="mod">
          <ac:chgData name="Riaz, Ramsha" userId="e80b8258-6046-4311-80b3-73a5dd598fa8" providerId="ADAL" clId="{664B667D-AC84-4BC5-9D86-59EAA0CDC2D3}" dt="2024-01-30T08:46:30.906" v="312"/>
          <ac:spMkLst>
            <pc:docMk/>
            <pc:sldMk cId="3780574495" sldId="10948"/>
            <ac:spMk id="42" creationId="{AB16B9E8-21DF-1A37-A63D-F4C238D30227}"/>
          </ac:spMkLst>
        </pc:spChg>
        <pc:spChg chg="del mod">
          <ac:chgData name="Riaz, Ramsha" userId="e80b8258-6046-4311-80b3-73a5dd598fa8" providerId="ADAL" clId="{664B667D-AC84-4BC5-9D86-59EAA0CDC2D3}" dt="2024-01-30T08:44:07.875" v="246" actId="478"/>
          <ac:spMkLst>
            <pc:docMk/>
            <pc:sldMk cId="3780574495" sldId="10948"/>
            <ac:spMk id="43" creationId="{D5642124-96DF-9887-B7B7-2826BE61B418}"/>
          </ac:spMkLst>
        </pc:spChg>
        <pc:spChg chg="del mod">
          <ac:chgData name="Riaz, Ramsha" userId="e80b8258-6046-4311-80b3-73a5dd598fa8" providerId="ADAL" clId="{664B667D-AC84-4BC5-9D86-59EAA0CDC2D3}" dt="2024-01-30T08:44:09.531" v="247" actId="478"/>
          <ac:spMkLst>
            <pc:docMk/>
            <pc:sldMk cId="3780574495" sldId="10948"/>
            <ac:spMk id="45" creationId="{6D99B09F-2305-99B2-6471-AA254530EC77}"/>
          </ac:spMkLst>
        </pc:spChg>
        <pc:spChg chg="mod">
          <ac:chgData name="Riaz, Ramsha" userId="e80b8258-6046-4311-80b3-73a5dd598fa8" providerId="ADAL" clId="{664B667D-AC84-4BC5-9D86-59EAA0CDC2D3}" dt="2024-01-30T08:46:30.906" v="312"/>
          <ac:spMkLst>
            <pc:docMk/>
            <pc:sldMk cId="3780574495" sldId="10948"/>
            <ac:spMk id="46" creationId="{8668ACD8-D76E-916A-A171-4A29A27EDD06}"/>
          </ac:spMkLst>
        </pc:spChg>
        <pc:spChg chg="del">
          <ac:chgData name="Riaz, Ramsha" userId="e80b8258-6046-4311-80b3-73a5dd598fa8" providerId="ADAL" clId="{664B667D-AC84-4BC5-9D86-59EAA0CDC2D3}" dt="2024-01-30T08:38:57.052" v="169" actId="478"/>
          <ac:spMkLst>
            <pc:docMk/>
            <pc:sldMk cId="3780574495" sldId="10948"/>
            <ac:spMk id="47" creationId="{6014A495-B301-8CA3-009A-596709499F06}"/>
          </ac:spMkLst>
        </pc:spChg>
        <pc:spChg chg="mod">
          <ac:chgData name="Riaz, Ramsha" userId="e80b8258-6046-4311-80b3-73a5dd598fa8" providerId="ADAL" clId="{664B667D-AC84-4BC5-9D86-59EAA0CDC2D3}" dt="2024-01-30T08:46:30.906" v="312"/>
          <ac:spMkLst>
            <pc:docMk/>
            <pc:sldMk cId="3780574495" sldId="10948"/>
            <ac:spMk id="47" creationId="{ED50F46F-12B4-7280-F149-E3F9C0CD25B8}"/>
          </ac:spMkLst>
        </pc:spChg>
        <pc:spChg chg="del mod">
          <ac:chgData name="Riaz, Ramsha" userId="e80b8258-6046-4311-80b3-73a5dd598fa8" providerId="ADAL" clId="{664B667D-AC84-4BC5-9D86-59EAA0CDC2D3}" dt="2024-01-30T08:38:55.033" v="168" actId="478"/>
          <ac:spMkLst>
            <pc:docMk/>
            <pc:sldMk cId="3780574495" sldId="10948"/>
            <ac:spMk id="49" creationId="{1261A94A-01DA-E08A-63F7-DC5CE30CCD60}"/>
          </ac:spMkLst>
        </pc:spChg>
        <pc:spChg chg="mod">
          <ac:chgData name="Riaz, Ramsha" userId="e80b8258-6046-4311-80b3-73a5dd598fa8" providerId="ADAL" clId="{664B667D-AC84-4BC5-9D86-59EAA0CDC2D3}" dt="2024-01-30T08:46:40.400" v="314"/>
          <ac:spMkLst>
            <pc:docMk/>
            <pc:sldMk cId="3780574495" sldId="10948"/>
            <ac:spMk id="49" creationId="{973103C0-402D-AB3D-9CF9-C19F6FDEC5D9}"/>
          </ac:spMkLst>
        </pc:spChg>
        <pc:spChg chg="mod">
          <ac:chgData name="Riaz, Ramsha" userId="e80b8258-6046-4311-80b3-73a5dd598fa8" providerId="ADAL" clId="{664B667D-AC84-4BC5-9D86-59EAA0CDC2D3}" dt="2024-01-30T08:46:40.400" v="314"/>
          <ac:spMkLst>
            <pc:docMk/>
            <pc:sldMk cId="3780574495" sldId="10948"/>
            <ac:spMk id="50" creationId="{FAA9C5B6-5CC4-88FE-64F6-65A089C1574D}"/>
          </ac:spMkLst>
        </pc:spChg>
        <pc:spChg chg="mod">
          <ac:chgData name="Riaz, Ramsha" userId="e80b8258-6046-4311-80b3-73a5dd598fa8" providerId="ADAL" clId="{664B667D-AC84-4BC5-9D86-59EAA0CDC2D3}" dt="2024-01-30T08:46:40.400" v="314"/>
          <ac:spMkLst>
            <pc:docMk/>
            <pc:sldMk cId="3780574495" sldId="10948"/>
            <ac:spMk id="52" creationId="{719FD271-BCC0-183D-1A1B-43679C09CECF}"/>
          </ac:spMkLst>
        </pc:spChg>
        <pc:spChg chg="mod">
          <ac:chgData name="Riaz, Ramsha" userId="e80b8258-6046-4311-80b3-73a5dd598fa8" providerId="ADAL" clId="{664B667D-AC84-4BC5-9D86-59EAA0CDC2D3}" dt="2024-01-30T08:46:40.400" v="314"/>
          <ac:spMkLst>
            <pc:docMk/>
            <pc:sldMk cId="3780574495" sldId="10948"/>
            <ac:spMk id="53" creationId="{9A6FBF3F-431E-0DDB-A0C9-84442FCB0BD4}"/>
          </ac:spMkLst>
        </pc:spChg>
        <pc:spChg chg="del">
          <ac:chgData name="Riaz, Ramsha" userId="e80b8258-6046-4311-80b3-73a5dd598fa8" providerId="ADAL" clId="{664B667D-AC84-4BC5-9D86-59EAA0CDC2D3}" dt="2024-01-30T08:38:52.888" v="166" actId="478"/>
          <ac:spMkLst>
            <pc:docMk/>
            <pc:sldMk cId="3780574495" sldId="10948"/>
            <ac:spMk id="54" creationId="{028535B0-B22E-01DC-A9F8-9795E39D8233}"/>
          </ac:spMkLst>
        </pc:spChg>
        <pc:spChg chg="mod">
          <ac:chgData name="Riaz, Ramsha" userId="e80b8258-6046-4311-80b3-73a5dd598fa8" providerId="ADAL" clId="{664B667D-AC84-4BC5-9D86-59EAA0CDC2D3}" dt="2024-01-30T08:47:05.190" v="319"/>
          <ac:spMkLst>
            <pc:docMk/>
            <pc:sldMk cId="3780574495" sldId="10948"/>
            <ac:spMk id="55" creationId="{047D294D-0BBE-A1B6-D32D-8AAF193211B4}"/>
          </ac:spMkLst>
        </pc:spChg>
        <pc:spChg chg="del">
          <ac:chgData name="Riaz, Ramsha" userId="e80b8258-6046-4311-80b3-73a5dd598fa8" providerId="ADAL" clId="{664B667D-AC84-4BC5-9D86-59EAA0CDC2D3}" dt="2024-01-30T08:38:50.527" v="165" actId="478"/>
          <ac:spMkLst>
            <pc:docMk/>
            <pc:sldMk cId="3780574495" sldId="10948"/>
            <ac:spMk id="56" creationId="{408AD422-E25C-CAA2-1F6C-65A90AE5444D}"/>
          </ac:spMkLst>
        </pc:spChg>
        <pc:spChg chg="mod">
          <ac:chgData name="Riaz, Ramsha" userId="e80b8258-6046-4311-80b3-73a5dd598fa8" providerId="ADAL" clId="{664B667D-AC84-4BC5-9D86-59EAA0CDC2D3}" dt="2024-01-30T08:47:05.190" v="319"/>
          <ac:spMkLst>
            <pc:docMk/>
            <pc:sldMk cId="3780574495" sldId="10948"/>
            <ac:spMk id="56" creationId="{5A607870-71FE-32B9-8C3B-E95890198C47}"/>
          </ac:spMkLst>
        </pc:spChg>
        <pc:spChg chg="mod">
          <ac:chgData name="Riaz, Ramsha" userId="e80b8258-6046-4311-80b3-73a5dd598fa8" providerId="ADAL" clId="{664B667D-AC84-4BC5-9D86-59EAA0CDC2D3}" dt="2024-01-30T08:47:14.663" v="321"/>
          <ac:spMkLst>
            <pc:docMk/>
            <pc:sldMk cId="3780574495" sldId="10948"/>
            <ac:spMk id="58" creationId="{4ECB3A54-551E-3097-3BC9-0BBA6A782454}"/>
          </ac:spMkLst>
        </pc:spChg>
        <pc:spChg chg="del">
          <ac:chgData name="Riaz, Ramsha" userId="e80b8258-6046-4311-80b3-73a5dd598fa8" providerId="ADAL" clId="{664B667D-AC84-4BC5-9D86-59EAA0CDC2D3}" dt="2024-01-30T08:38:48.702" v="164" actId="478"/>
          <ac:spMkLst>
            <pc:docMk/>
            <pc:sldMk cId="3780574495" sldId="10948"/>
            <ac:spMk id="58" creationId="{D860F923-3155-7A4B-5825-3D32646EDC52}"/>
          </ac:spMkLst>
        </pc:spChg>
        <pc:spChg chg="mod">
          <ac:chgData name="Riaz, Ramsha" userId="e80b8258-6046-4311-80b3-73a5dd598fa8" providerId="ADAL" clId="{664B667D-AC84-4BC5-9D86-59EAA0CDC2D3}" dt="2024-01-30T08:47:14.663" v="321"/>
          <ac:spMkLst>
            <pc:docMk/>
            <pc:sldMk cId="3780574495" sldId="10948"/>
            <ac:spMk id="59" creationId="{C6E49BC7-C4FF-DDA5-B164-AC66A1C535DE}"/>
          </ac:spMkLst>
        </pc:spChg>
        <pc:spChg chg="mod">
          <ac:chgData name="Riaz, Ramsha" userId="e80b8258-6046-4311-80b3-73a5dd598fa8" providerId="ADAL" clId="{664B667D-AC84-4BC5-9D86-59EAA0CDC2D3}" dt="2024-01-30T08:43:35.809" v="233" actId="1037"/>
          <ac:spMkLst>
            <pc:docMk/>
            <pc:sldMk cId="3780574495" sldId="10948"/>
            <ac:spMk id="67" creationId="{E1A75BEF-26F1-E1D2-D14C-1652EF6B8AD1}"/>
          </ac:spMkLst>
        </pc:spChg>
        <pc:spChg chg="mod">
          <ac:chgData name="Riaz, Ramsha" userId="e80b8258-6046-4311-80b3-73a5dd598fa8" providerId="ADAL" clId="{664B667D-AC84-4BC5-9D86-59EAA0CDC2D3}" dt="2024-01-30T08:43:43.450" v="240" actId="1035"/>
          <ac:spMkLst>
            <pc:docMk/>
            <pc:sldMk cId="3780574495" sldId="10948"/>
            <ac:spMk id="76" creationId="{F159C80D-BB56-FEBC-FC8C-2B8BCFEA4560}"/>
          </ac:spMkLst>
        </pc:spChg>
        <pc:spChg chg="mod">
          <ac:chgData name="Riaz, Ramsha" userId="e80b8258-6046-4311-80b3-73a5dd598fa8" providerId="ADAL" clId="{664B667D-AC84-4BC5-9D86-59EAA0CDC2D3}" dt="2024-01-30T08:43:30.771" v="217" actId="1076"/>
          <ac:spMkLst>
            <pc:docMk/>
            <pc:sldMk cId="3780574495" sldId="10948"/>
            <ac:spMk id="78" creationId="{9C49C415-AB64-DE9C-B623-261AF0DB99EB}"/>
          </ac:spMkLst>
        </pc:spChg>
        <pc:spChg chg="mod">
          <ac:chgData name="Riaz, Ramsha" userId="e80b8258-6046-4311-80b3-73a5dd598fa8" providerId="ADAL" clId="{664B667D-AC84-4BC5-9D86-59EAA0CDC2D3}" dt="2024-01-30T08:18:28.016" v="23" actId="6549"/>
          <ac:spMkLst>
            <pc:docMk/>
            <pc:sldMk cId="3780574495" sldId="10948"/>
            <ac:spMk id="180" creationId="{651FD109-E37B-4514-BDAB-A79DAD67FC30}"/>
          </ac:spMkLst>
        </pc:spChg>
        <pc:grpChg chg="add mod">
          <ac:chgData name="Riaz, Ramsha" userId="e80b8258-6046-4311-80b3-73a5dd598fa8" providerId="ADAL" clId="{664B667D-AC84-4BC5-9D86-59EAA0CDC2D3}" dt="2024-01-30T08:46:27.272" v="311" actId="12789"/>
          <ac:grpSpMkLst>
            <pc:docMk/>
            <pc:sldMk cId="3780574495" sldId="10948"/>
            <ac:grpSpMk id="27" creationId="{734FF234-2D99-2884-C3A6-8909097D076B}"/>
          </ac:grpSpMkLst>
        </pc:grpChg>
        <pc:grpChg chg="add mod">
          <ac:chgData name="Riaz, Ramsha" userId="e80b8258-6046-4311-80b3-73a5dd598fa8" providerId="ADAL" clId="{664B667D-AC84-4BC5-9D86-59EAA0CDC2D3}" dt="2024-01-30T08:46:27.272" v="311" actId="12789"/>
          <ac:grpSpMkLst>
            <pc:docMk/>
            <pc:sldMk cId="3780574495" sldId="10948"/>
            <ac:grpSpMk id="30" creationId="{8D972E93-707B-901F-7F3C-344167164116}"/>
          </ac:grpSpMkLst>
        </pc:grpChg>
        <pc:grpChg chg="add mod">
          <ac:chgData name="Riaz, Ramsha" userId="e80b8258-6046-4311-80b3-73a5dd598fa8" providerId="ADAL" clId="{664B667D-AC84-4BC5-9D86-59EAA0CDC2D3}" dt="2024-01-30T08:47:25.505" v="331" actId="1036"/>
          <ac:grpSpMkLst>
            <pc:docMk/>
            <pc:sldMk cId="3780574495" sldId="10948"/>
            <ac:grpSpMk id="34" creationId="{620BF22D-9BDC-A9B3-D146-064B9D00C2DB}"/>
          </ac:grpSpMkLst>
        </pc:grpChg>
        <pc:grpChg chg="add mod">
          <ac:chgData name="Riaz, Ramsha" userId="e80b8258-6046-4311-80b3-73a5dd598fa8" providerId="ADAL" clId="{664B667D-AC84-4BC5-9D86-59EAA0CDC2D3}" dt="2024-01-30T08:47:25.505" v="331" actId="1036"/>
          <ac:grpSpMkLst>
            <pc:docMk/>
            <pc:sldMk cId="3780574495" sldId="10948"/>
            <ac:grpSpMk id="44" creationId="{D61BDE3D-3497-0572-C5EC-8D2B58D75F7B}"/>
          </ac:grpSpMkLst>
        </pc:grpChg>
        <pc:grpChg chg="add mod">
          <ac:chgData name="Riaz, Ramsha" userId="e80b8258-6046-4311-80b3-73a5dd598fa8" providerId="ADAL" clId="{664B667D-AC84-4BC5-9D86-59EAA0CDC2D3}" dt="2024-01-30T08:46:51.238" v="318" actId="1036"/>
          <ac:grpSpMkLst>
            <pc:docMk/>
            <pc:sldMk cId="3780574495" sldId="10948"/>
            <ac:grpSpMk id="48" creationId="{12592EBA-FD15-B780-C991-13C3065FF6EA}"/>
          </ac:grpSpMkLst>
        </pc:grpChg>
        <pc:grpChg chg="add mod">
          <ac:chgData name="Riaz, Ramsha" userId="e80b8258-6046-4311-80b3-73a5dd598fa8" providerId="ADAL" clId="{664B667D-AC84-4BC5-9D86-59EAA0CDC2D3}" dt="2024-01-30T08:46:51.238" v="318" actId="1036"/>
          <ac:grpSpMkLst>
            <pc:docMk/>
            <pc:sldMk cId="3780574495" sldId="10948"/>
            <ac:grpSpMk id="51" creationId="{EA1A2F57-9D6E-30AE-3EA7-57BA2D1E996C}"/>
          </ac:grpSpMkLst>
        </pc:grpChg>
        <pc:grpChg chg="add mod">
          <ac:chgData name="Riaz, Ramsha" userId="e80b8258-6046-4311-80b3-73a5dd598fa8" providerId="ADAL" clId="{664B667D-AC84-4BC5-9D86-59EAA0CDC2D3}" dt="2024-01-30T08:47:09.164" v="320" actId="1076"/>
          <ac:grpSpMkLst>
            <pc:docMk/>
            <pc:sldMk cId="3780574495" sldId="10948"/>
            <ac:grpSpMk id="54" creationId="{D967CA7E-518B-1E07-BF84-47296F90880A}"/>
          </ac:grpSpMkLst>
        </pc:grpChg>
        <pc:grpChg chg="add mod">
          <ac:chgData name="Riaz, Ramsha" userId="e80b8258-6046-4311-80b3-73a5dd598fa8" providerId="ADAL" clId="{664B667D-AC84-4BC5-9D86-59EAA0CDC2D3}" dt="2024-01-30T08:47:25.505" v="331" actId="1036"/>
          <ac:grpSpMkLst>
            <pc:docMk/>
            <pc:sldMk cId="3780574495" sldId="10948"/>
            <ac:grpSpMk id="57" creationId="{486C7BC6-06E0-B689-1016-341C42E7939E}"/>
          </ac:grpSpMkLst>
        </pc:grpChg>
      </pc:sldChg>
      <pc:sldChg chg="del delCm">
        <pc:chgData name="Riaz, Ramsha" userId="e80b8258-6046-4311-80b3-73a5dd598fa8" providerId="ADAL" clId="{664B667D-AC84-4BC5-9D86-59EAA0CDC2D3}" dt="2024-01-30T08:41:03.004" v="172" actId="47"/>
        <pc:sldMkLst>
          <pc:docMk/>
          <pc:sldMk cId="2733774388" sldId="10949"/>
        </pc:sldMkLst>
      </pc:sldChg>
      <pc:sldChg chg="add">
        <pc:chgData name="Riaz, Ramsha" userId="e80b8258-6046-4311-80b3-73a5dd598fa8" providerId="ADAL" clId="{664B667D-AC84-4BC5-9D86-59EAA0CDC2D3}" dt="2024-01-30T08:41:05.660" v="173"/>
        <pc:sldMkLst>
          <pc:docMk/>
          <pc:sldMk cId="418847248" sldId="10951"/>
        </pc:sldMkLst>
      </pc:sldChg>
    </pc:docChg>
  </pc:docChgLst>
  <pc:docChgLst>
    <pc:chgData name="Syed, Mohsin" userId="a58b821b-339f-41b3-8fb2-47dccc44f210" providerId="ADAL" clId="{991F9AD0-D4B5-474F-9F99-411486DB8A54}"/>
    <pc:docChg chg="delSld modSld">
      <pc:chgData name="Syed, Mohsin" userId="a58b821b-339f-41b3-8fb2-47dccc44f210" providerId="ADAL" clId="{991F9AD0-D4B5-474F-9F99-411486DB8A54}" dt="2024-09-12T07:34:42.201" v="464" actId="14100"/>
      <pc:docMkLst>
        <pc:docMk/>
      </pc:docMkLst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3560294744" sldId="401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1134797078" sldId="424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187104284" sldId="10909"/>
        </pc:sldMkLst>
      </pc:sldChg>
      <pc:sldChg chg="del">
        <pc:chgData name="Syed, Mohsin" userId="a58b821b-339f-41b3-8fb2-47dccc44f210" providerId="ADAL" clId="{991F9AD0-D4B5-474F-9F99-411486DB8A54}" dt="2024-09-10T11:50:11.516" v="1" actId="47"/>
        <pc:sldMkLst>
          <pc:docMk/>
          <pc:sldMk cId="3137541793" sldId="10913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3721335098" sldId="10940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2957804929" sldId="10941"/>
        </pc:sldMkLst>
      </pc:sldChg>
      <pc:sldChg chg="modSp mod">
        <pc:chgData name="Syed, Mohsin" userId="a58b821b-339f-41b3-8fb2-47dccc44f210" providerId="ADAL" clId="{991F9AD0-D4B5-474F-9F99-411486DB8A54}" dt="2024-09-12T07:34:42.201" v="464" actId="14100"/>
        <pc:sldMkLst>
          <pc:docMk/>
          <pc:sldMk cId="1298990600" sldId="10942"/>
        </pc:sldMkLst>
        <pc:cxnChg chg="mod">
          <ac:chgData name="Syed, Mohsin" userId="a58b821b-339f-41b3-8fb2-47dccc44f210" providerId="ADAL" clId="{991F9AD0-D4B5-474F-9F99-411486DB8A54}" dt="2024-09-12T07:34:42.201" v="464" actId="14100"/>
          <ac:cxnSpMkLst>
            <pc:docMk/>
            <pc:sldMk cId="1298990600" sldId="10942"/>
            <ac:cxnSpMk id="10" creationId="{8A3F938E-AAFD-F561-2AF2-E549432AEA85}"/>
          </ac:cxnSpMkLst>
        </pc:cxnChg>
        <pc:cxnChg chg="mod">
          <ac:chgData name="Syed, Mohsin" userId="a58b821b-339f-41b3-8fb2-47dccc44f210" providerId="ADAL" clId="{991F9AD0-D4B5-474F-9F99-411486DB8A54}" dt="2024-09-12T07:27:52.888" v="35" actId="14100"/>
          <ac:cxnSpMkLst>
            <pc:docMk/>
            <pc:sldMk cId="1298990600" sldId="10942"/>
            <ac:cxnSpMk id="14" creationId="{F3A41120-DCCF-7043-43A1-7E3898D31C9B}"/>
          </ac:cxnSpMkLst>
        </pc:cxnChg>
        <pc:cxnChg chg="mod">
          <ac:chgData name="Syed, Mohsin" userId="a58b821b-339f-41b3-8fb2-47dccc44f210" providerId="ADAL" clId="{991F9AD0-D4B5-474F-9F99-411486DB8A54}" dt="2024-09-12T07:28:17.368" v="71" actId="14100"/>
          <ac:cxnSpMkLst>
            <pc:docMk/>
            <pc:sldMk cId="1298990600" sldId="10942"/>
            <ac:cxnSpMk id="15" creationId="{F3C9DB27-D809-E519-CC15-A7D899D287A2}"/>
          </ac:cxnSpMkLst>
        </pc:cxnChg>
        <pc:cxnChg chg="mod">
          <ac:chgData name="Syed, Mohsin" userId="a58b821b-339f-41b3-8fb2-47dccc44f210" providerId="ADAL" clId="{991F9AD0-D4B5-474F-9F99-411486DB8A54}" dt="2024-09-12T07:29:58.140" v="184" actId="1037"/>
          <ac:cxnSpMkLst>
            <pc:docMk/>
            <pc:sldMk cId="1298990600" sldId="10942"/>
            <ac:cxnSpMk id="16" creationId="{120F8DD2-BB72-60CA-FA58-A2A86060E08E}"/>
          </ac:cxnSpMkLst>
        </pc:cxnChg>
        <pc:cxnChg chg="mod">
          <ac:chgData name="Syed, Mohsin" userId="a58b821b-339f-41b3-8fb2-47dccc44f210" providerId="ADAL" clId="{991F9AD0-D4B5-474F-9F99-411486DB8A54}" dt="2024-09-12T07:30:33.771" v="257" actId="14100"/>
          <ac:cxnSpMkLst>
            <pc:docMk/>
            <pc:sldMk cId="1298990600" sldId="10942"/>
            <ac:cxnSpMk id="18" creationId="{B23726E4-FC29-0D7F-DDD5-7B52F618207E}"/>
          </ac:cxnSpMkLst>
        </pc:cxnChg>
        <pc:cxnChg chg="mod">
          <ac:chgData name="Syed, Mohsin" userId="a58b821b-339f-41b3-8fb2-47dccc44f210" providerId="ADAL" clId="{991F9AD0-D4B5-474F-9F99-411486DB8A54}" dt="2024-09-12T07:33:06.887" v="387" actId="14100"/>
          <ac:cxnSpMkLst>
            <pc:docMk/>
            <pc:sldMk cId="1298990600" sldId="10942"/>
            <ac:cxnSpMk id="19" creationId="{2340DC7C-1E83-BD38-A8D2-47CD4EFEF261}"/>
          </ac:cxnSpMkLst>
        </pc:cxnChg>
        <pc:cxnChg chg="mod">
          <ac:chgData name="Syed, Mohsin" userId="a58b821b-339f-41b3-8fb2-47dccc44f210" providerId="ADAL" clId="{991F9AD0-D4B5-474F-9F99-411486DB8A54}" dt="2024-09-12T07:34:05.036" v="444" actId="14100"/>
          <ac:cxnSpMkLst>
            <pc:docMk/>
            <pc:sldMk cId="1298990600" sldId="10942"/>
            <ac:cxnSpMk id="21" creationId="{5962AF0D-1CBF-BC7D-25F4-D411E640AB14}"/>
          </ac:cxnSpMkLst>
        </pc:cxnChg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1138035359" sldId="10945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1712531510" sldId="10946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3780574495" sldId="10948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418847248" sldId="10951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334654080" sldId="10952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4198788569" sldId="10953"/>
        </pc:sldMkLst>
      </pc:sldChg>
      <pc:sldChg chg="del">
        <pc:chgData name="Syed, Mohsin" userId="a58b821b-339f-41b3-8fb2-47dccc44f210" providerId="ADAL" clId="{991F9AD0-D4B5-474F-9F99-411486DB8A54}" dt="2024-09-10T07:20:01.391" v="0" actId="47"/>
        <pc:sldMkLst>
          <pc:docMk/>
          <pc:sldMk cId="3162523766" sldId="10954"/>
        </pc:sldMkLst>
      </pc:sldChg>
    </pc:docChg>
  </pc:docChgLst>
  <pc:docChgLst>
    <pc:chgData name="Syed, Mohsin" userId="a58b821b-339f-41b3-8fb2-47dccc44f210" providerId="ADAL" clId="{DF864F2F-C0D7-4602-8756-5927E268CE54}"/>
    <pc:docChg chg="undo custSel addSld modSld sldOrd">
      <pc:chgData name="Syed, Mohsin" userId="a58b821b-339f-41b3-8fb2-47dccc44f210" providerId="ADAL" clId="{DF864F2F-C0D7-4602-8756-5927E268CE54}" dt="2024-08-20T14:50:09.500" v="3888"/>
      <pc:docMkLst>
        <pc:docMk/>
      </pc:docMkLst>
      <pc:sldChg chg="delSp modSp mod">
        <pc:chgData name="Syed, Mohsin" userId="a58b821b-339f-41b3-8fb2-47dccc44f210" providerId="ADAL" clId="{DF864F2F-C0D7-4602-8756-5927E268CE54}" dt="2024-08-19T14:16:48.543" v="121" actId="20577"/>
        <pc:sldMkLst>
          <pc:docMk/>
          <pc:sldMk cId="520849934" sldId="292"/>
        </pc:sldMkLst>
        <pc:spChg chg="mod">
          <ac:chgData name="Syed, Mohsin" userId="a58b821b-339f-41b3-8fb2-47dccc44f210" providerId="ADAL" clId="{DF864F2F-C0D7-4602-8756-5927E268CE54}" dt="2024-08-19T14:02:24.153" v="49" actId="20577"/>
          <ac:spMkLst>
            <pc:docMk/>
            <pc:sldMk cId="520849934" sldId="292"/>
            <ac:spMk id="9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19T14:02:03.292" v="34" actId="404"/>
          <ac:spMkLst>
            <pc:docMk/>
            <pc:sldMk cId="520849934" sldId="292"/>
            <ac:spMk id="10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19T14:16:48.543" v="121" actId="20577"/>
          <ac:spMkLst>
            <pc:docMk/>
            <pc:sldMk cId="520849934" sldId="292"/>
            <ac:spMk id="14" creationId="{00000000-0000-0000-0000-000000000000}"/>
          </ac:spMkLst>
        </pc:spChg>
        <pc:picChg chg="del">
          <ac:chgData name="Syed, Mohsin" userId="a58b821b-339f-41b3-8fb2-47dccc44f210" providerId="ADAL" clId="{DF864F2F-C0D7-4602-8756-5927E268CE54}" dt="2024-08-19T14:13:21.883" v="50" actId="478"/>
          <ac:picMkLst>
            <pc:docMk/>
            <pc:sldMk cId="520849934" sldId="292"/>
            <ac:picMk id="16" creationId="{9FFEE123-3FD9-4C03-A2AD-01EFBB7FF044}"/>
          </ac:picMkLst>
        </pc:picChg>
      </pc:sldChg>
      <pc:sldChg chg="ord">
        <pc:chgData name="Syed, Mohsin" userId="a58b821b-339f-41b3-8fb2-47dccc44f210" providerId="ADAL" clId="{DF864F2F-C0D7-4602-8756-5927E268CE54}" dt="2024-08-19T15:11:00.967" v="731"/>
        <pc:sldMkLst>
          <pc:docMk/>
          <pc:sldMk cId="1359557916" sldId="345"/>
        </pc:sldMkLst>
      </pc:sldChg>
      <pc:sldChg chg="ord">
        <pc:chgData name="Syed, Mohsin" userId="a58b821b-339f-41b3-8fb2-47dccc44f210" providerId="ADAL" clId="{DF864F2F-C0D7-4602-8756-5927E268CE54}" dt="2024-08-19T14:38:02.483" v="136"/>
        <pc:sldMkLst>
          <pc:docMk/>
          <pc:sldMk cId="3560294744" sldId="401"/>
        </pc:sldMkLst>
      </pc:sldChg>
      <pc:sldChg chg="addSp modSp add mod">
        <pc:chgData name="Syed, Mohsin" userId="a58b821b-339f-41b3-8fb2-47dccc44f210" providerId="ADAL" clId="{DF864F2F-C0D7-4602-8756-5927E268CE54}" dt="2024-08-20T14:12:20.676" v="1673" actId="1036"/>
        <pc:sldMkLst>
          <pc:docMk/>
          <pc:sldMk cId="187104284" sldId="10909"/>
        </pc:sldMkLst>
        <pc:spChg chg="add mod">
          <ac:chgData name="Syed, Mohsin" userId="a58b821b-339f-41b3-8fb2-47dccc44f210" providerId="ADAL" clId="{DF864F2F-C0D7-4602-8756-5927E268CE54}" dt="2024-08-20T14:04:45.626" v="1441" actId="403"/>
          <ac:spMkLst>
            <pc:docMk/>
            <pc:sldMk cId="187104284" sldId="10909"/>
            <ac:spMk id="2" creationId="{0F512AD6-65D0-5E31-226A-E4CB65F8CF4C}"/>
          </ac:spMkLst>
        </pc:spChg>
        <pc:spChg chg="mod">
          <ac:chgData name="Syed, Mohsin" userId="a58b821b-339f-41b3-8fb2-47dccc44f210" providerId="ADAL" clId="{DF864F2F-C0D7-4602-8756-5927E268CE54}" dt="2024-08-20T14:12:20.676" v="1673" actId="1036"/>
          <ac:spMkLst>
            <pc:docMk/>
            <pc:sldMk cId="187104284" sldId="10909"/>
            <ac:spMk id="23" creationId="{A50D1DCC-F5C4-4E88-ABBB-AB2E3C982C06}"/>
          </ac:spMkLst>
        </pc:spChg>
        <pc:spChg chg="mod">
          <ac:chgData name="Syed, Mohsin" userId="a58b821b-339f-41b3-8fb2-47dccc44f210" providerId="ADAL" clId="{DF864F2F-C0D7-4602-8756-5927E268CE54}" dt="2024-08-20T14:05:10.227" v="1448" actId="6549"/>
          <ac:spMkLst>
            <pc:docMk/>
            <pc:sldMk cId="187104284" sldId="10909"/>
            <ac:spMk id="55" creationId="{CABCC10F-795C-4543-8C68-B9A079D1524B}"/>
          </ac:spMkLst>
        </pc:spChg>
        <pc:spChg chg="mod">
          <ac:chgData name="Syed, Mohsin" userId="a58b821b-339f-41b3-8fb2-47dccc44f210" providerId="ADAL" clId="{DF864F2F-C0D7-4602-8756-5927E268CE54}" dt="2024-08-20T14:08:51.140" v="1514" actId="20577"/>
          <ac:spMkLst>
            <pc:docMk/>
            <pc:sldMk cId="187104284" sldId="10909"/>
            <ac:spMk id="110" creationId="{5705D609-D40A-4A55-B405-7CD2693CA67A}"/>
          </ac:spMkLst>
        </pc:spChg>
        <pc:spChg chg="mod">
          <ac:chgData name="Syed, Mohsin" userId="a58b821b-339f-41b3-8fb2-47dccc44f210" providerId="ADAL" clId="{DF864F2F-C0D7-4602-8756-5927E268CE54}" dt="2024-08-20T14:09:16.465" v="1550" actId="20577"/>
          <ac:spMkLst>
            <pc:docMk/>
            <pc:sldMk cId="187104284" sldId="10909"/>
            <ac:spMk id="112" creationId="{C0E3D940-ABAC-4C25-BF33-67F1F2E97B75}"/>
          </ac:spMkLst>
        </pc:spChg>
        <pc:spChg chg="mod">
          <ac:chgData name="Syed, Mohsin" userId="a58b821b-339f-41b3-8fb2-47dccc44f210" providerId="ADAL" clId="{DF864F2F-C0D7-4602-8756-5927E268CE54}" dt="2024-08-20T14:09:53.182" v="1552" actId="113"/>
          <ac:spMkLst>
            <pc:docMk/>
            <pc:sldMk cId="187104284" sldId="10909"/>
            <ac:spMk id="116" creationId="{50B283FA-E607-480F-BC48-CA8F479D9A58}"/>
          </ac:spMkLst>
        </pc:spChg>
        <pc:spChg chg="mod">
          <ac:chgData name="Syed, Mohsin" userId="a58b821b-339f-41b3-8fb2-47dccc44f210" providerId="ADAL" clId="{DF864F2F-C0D7-4602-8756-5927E268CE54}" dt="2024-08-20T14:11:27.373" v="1620"/>
          <ac:spMkLst>
            <pc:docMk/>
            <pc:sldMk cId="187104284" sldId="10909"/>
            <ac:spMk id="125" creationId="{5BECA523-CCD7-4BAC-882C-A24441902109}"/>
          </ac:spMkLst>
        </pc:spChg>
        <pc:spChg chg="mod">
          <ac:chgData name="Syed, Mohsin" userId="a58b821b-339f-41b3-8fb2-47dccc44f210" providerId="ADAL" clId="{DF864F2F-C0D7-4602-8756-5927E268CE54}" dt="2024-08-20T13:27:35.349" v="763" actId="20577"/>
          <ac:spMkLst>
            <pc:docMk/>
            <pc:sldMk cId="187104284" sldId="10909"/>
            <ac:spMk id="180" creationId="{651FD109-E37B-4514-BDAB-A79DAD67FC30}"/>
          </ac:spMkLst>
        </pc:spChg>
        <pc:grpChg chg="mod">
          <ac:chgData name="Syed, Mohsin" userId="a58b821b-339f-41b3-8fb2-47dccc44f210" providerId="ADAL" clId="{DF864F2F-C0D7-4602-8756-5927E268CE54}" dt="2024-08-20T14:12:07.418" v="1664" actId="14100"/>
          <ac:grpSpMkLst>
            <pc:docMk/>
            <pc:sldMk cId="187104284" sldId="10909"/>
            <ac:grpSpMk id="21" creationId="{F8C7CF82-CD7F-49F9-9343-995AE387411A}"/>
          </ac:grpSpMkLst>
        </pc:grpChg>
        <pc:grpChg chg="mod">
          <ac:chgData name="Syed, Mohsin" userId="a58b821b-339f-41b3-8fb2-47dccc44f210" providerId="ADAL" clId="{DF864F2F-C0D7-4602-8756-5927E268CE54}" dt="2024-08-20T14:12:02.406" v="1663" actId="1038"/>
          <ac:grpSpMkLst>
            <pc:docMk/>
            <pc:sldMk cId="187104284" sldId="10909"/>
            <ac:grpSpMk id="53" creationId="{E23BA94D-612C-4BEF-AD2B-8B07ACD57363}"/>
          </ac:grpSpMkLst>
        </pc:grpChg>
        <pc:graphicFrameChg chg="mod modGraphic">
          <ac:chgData name="Syed, Mohsin" userId="a58b821b-339f-41b3-8fb2-47dccc44f210" providerId="ADAL" clId="{DF864F2F-C0D7-4602-8756-5927E268CE54}" dt="2024-08-20T14:12:02.406" v="1663" actId="1038"/>
          <ac:graphicFrameMkLst>
            <pc:docMk/>
            <pc:sldMk cId="187104284" sldId="10909"/>
            <ac:graphicFrameMk id="63" creationId="{C31B90F5-606D-40FB-BFA8-0F64A1E844DE}"/>
          </ac:graphicFrameMkLst>
        </pc:graphicFrameChg>
        <pc:graphicFrameChg chg="modGraphic">
          <ac:chgData name="Syed, Mohsin" userId="a58b821b-339f-41b3-8fb2-47dccc44f210" providerId="ADAL" clId="{DF864F2F-C0D7-4602-8756-5927E268CE54}" dt="2024-08-20T14:03:24.672" v="1365" actId="20577"/>
          <ac:graphicFrameMkLst>
            <pc:docMk/>
            <pc:sldMk cId="187104284" sldId="10909"/>
            <ac:graphicFrameMk id="128" creationId="{8A539E3F-15CB-4780-AFFD-A0453D29987A}"/>
          </ac:graphicFrameMkLst>
        </pc:graphicFrameChg>
      </pc:sldChg>
      <pc:sldChg chg="delSp modSp mod">
        <pc:chgData name="Syed, Mohsin" userId="a58b821b-339f-41b3-8fb2-47dccc44f210" providerId="ADAL" clId="{DF864F2F-C0D7-4602-8756-5927E268CE54}" dt="2024-08-20T13:29:38.267" v="816" actId="1036"/>
        <pc:sldMkLst>
          <pc:docMk/>
          <pc:sldMk cId="2653610254" sldId="10912"/>
        </pc:sldMkLst>
        <pc:spChg chg="del topLvl">
          <ac:chgData name="Syed, Mohsin" userId="a58b821b-339f-41b3-8fb2-47dccc44f210" providerId="ADAL" clId="{DF864F2F-C0D7-4602-8756-5927E268CE54}" dt="2024-08-20T13:29:19.506" v="791" actId="478"/>
          <ac:spMkLst>
            <pc:docMk/>
            <pc:sldMk cId="2653610254" sldId="10912"/>
            <ac:spMk id="6" creationId="{1C19BA0E-DE71-E191-93E5-B53D9A50A114}"/>
          </ac:spMkLst>
        </pc:spChg>
        <pc:spChg chg="mod">
          <ac:chgData name="Syed, Mohsin" userId="a58b821b-339f-41b3-8fb2-47dccc44f210" providerId="ADAL" clId="{DF864F2F-C0D7-4602-8756-5927E268CE54}" dt="2024-08-19T14:17:00.673" v="134" actId="20577"/>
          <ac:spMkLst>
            <pc:docMk/>
            <pc:sldMk cId="2653610254" sldId="10912"/>
            <ac:spMk id="22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20T13:28:38.901" v="770" actId="14100"/>
          <ac:spMkLst>
            <pc:docMk/>
            <pc:sldMk cId="2653610254" sldId="10912"/>
            <ac:spMk id="25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20T13:28:50.277" v="789" actId="20577"/>
          <ac:spMkLst>
            <pc:docMk/>
            <pc:sldMk cId="2653610254" sldId="10912"/>
            <ac:spMk id="28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20T13:29:30.270" v="797" actId="1076"/>
          <ac:spMkLst>
            <pc:docMk/>
            <pc:sldMk cId="2653610254" sldId="10912"/>
            <ac:spMk id="30" creationId="{651FD109-E37B-4514-BDAB-A79DAD67FC30}"/>
          </ac:spMkLst>
        </pc:spChg>
        <pc:spChg chg="mod">
          <ac:chgData name="Syed, Mohsin" userId="a58b821b-339f-41b3-8fb2-47dccc44f210" providerId="ADAL" clId="{DF864F2F-C0D7-4602-8756-5927E268CE54}" dt="2024-08-19T14:13:45.933" v="73" actId="20577"/>
          <ac:spMkLst>
            <pc:docMk/>
            <pc:sldMk cId="2653610254" sldId="10912"/>
            <ac:spMk id="49" creationId="{00000000-0000-0000-0000-000000000000}"/>
          </ac:spMkLst>
        </pc:spChg>
        <pc:grpChg chg="del">
          <ac:chgData name="Syed, Mohsin" userId="a58b821b-339f-41b3-8fb2-47dccc44f210" providerId="ADAL" clId="{DF864F2F-C0D7-4602-8756-5927E268CE54}" dt="2024-08-20T13:29:27.212" v="795" actId="478"/>
          <ac:grpSpMkLst>
            <pc:docMk/>
            <pc:sldMk cId="2653610254" sldId="10912"/>
            <ac:grpSpMk id="2" creationId="{69847189-FF38-2BAD-3579-7AAA72980C4D}"/>
          </ac:grpSpMkLst>
        </pc:grpChg>
        <pc:grpChg chg="del">
          <ac:chgData name="Syed, Mohsin" userId="a58b821b-339f-41b3-8fb2-47dccc44f210" providerId="ADAL" clId="{DF864F2F-C0D7-4602-8756-5927E268CE54}" dt="2024-08-20T13:29:19.506" v="791" actId="478"/>
          <ac:grpSpMkLst>
            <pc:docMk/>
            <pc:sldMk cId="2653610254" sldId="10912"/>
            <ac:grpSpMk id="5" creationId="{ABCEFD6B-06A3-C1BA-E048-E4481DB2FAA9}"/>
          </ac:grpSpMkLst>
        </pc:grpChg>
        <pc:grpChg chg="mod">
          <ac:chgData name="Syed, Mohsin" userId="a58b821b-339f-41b3-8fb2-47dccc44f210" providerId="ADAL" clId="{DF864F2F-C0D7-4602-8756-5927E268CE54}" dt="2024-08-20T13:29:38.267" v="816" actId="1036"/>
          <ac:grpSpMkLst>
            <pc:docMk/>
            <pc:sldMk cId="2653610254" sldId="10912"/>
            <ac:grpSpMk id="12" creationId="{00000000-0000-0000-0000-000000000000}"/>
          </ac:grpSpMkLst>
        </pc:grpChg>
        <pc:grpChg chg="mod">
          <ac:chgData name="Syed, Mohsin" userId="a58b821b-339f-41b3-8fb2-47dccc44f210" providerId="ADAL" clId="{DF864F2F-C0D7-4602-8756-5927E268CE54}" dt="2024-08-20T13:29:38.267" v="816" actId="1036"/>
          <ac:grpSpMkLst>
            <pc:docMk/>
            <pc:sldMk cId="2653610254" sldId="10912"/>
            <ac:grpSpMk id="13" creationId="{00000000-0000-0000-0000-000000000000}"/>
          </ac:grpSpMkLst>
        </pc:grpChg>
        <pc:grpChg chg="mod">
          <ac:chgData name="Syed, Mohsin" userId="a58b821b-339f-41b3-8fb2-47dccc44f210" providerId="ADAL" clId="{DF864F2F-C0D7-4602-8756-5927E268CE54}" dt="2024-08-20T13:29:38.267" v="816" actId="1036"/>
          <ac:grpSpMkLst>
            <pc:docMk/>
            <pc:sldMk cId="2653610254" sldId="10912"/>
            <ac:grpSpMk id="14" creationId="{00000000-0000-0000-0000-000000000000}"/>
          </ac:grpSpMkLst>
        </pc:grpChg>
        <pc:grpChg chg="del">
          <ac:chgData name="Syed, Mohsin" userId="a58b821b-339f-41b3-8fb2-47dccc44f210" providerId="ADAL" clId="{DF864F2F-C0D7-4602-8756-5927E268CE54}" dt="2024-08-20T13:29:23.923" v="794" actId="478"/>
          <ac:grpSpMkLst>
            <pc:docMk/>
            <pc:sldMk cId="2653610254" sldId="10912"/>
            <ac:grpSpMk id="27" creationId="{12308ADF-3D0B-4E8B-85EE-8BF945A4A047}"/>
          </ac:grpSpMkLst>
        </pc:grpChg>
        <pc:grpChg chg="del">
          <ac:chgData name="Syed, Mohsin" userId="a58b821b-339f-41b3-8fb2-47dccc44f210" providerId="ADAL" clId="{DF864F2F-C0D7-4602-8756-5927E268CE54}" dt="2024-08-20T13:29:09.155" v="790" actId="478"/>
          <ac:grpSpMkLst>
            <pc:docMk/>
            <pc:sldMk cId="2653610254" sldId="10912"/>
            <ac:grpSpMk id="44" creationId="{00000000-0000-0000-0000-000000000000}"/>
          </ac:grpSpMkLst>
        </pc:grpChg>
        <pc:grpChg chg="del">
          <ac:chgData name="Syed, Mohsin" userId="a58b821b-339f-41b3-8fb2-47dccc44f210" providerId="ADAL" clId="{DF864F2F-C0D7-4602-8756-5927E268CE54}" dt="2024-08-20T13:29:21.477" v="792" actId="478"/>
          <ac:grpSpMkLst>
            <pc:docMk/>
            <pc:sldMk cId="2653610254" sldId="10912"/>
            <ac:grpSpMk id="45" creationId="{00000000-0000-0000-0000-000000000000}"/>
          </ac:grpSpMkLst>
        </pc:grpChg>
        <pc:grpChg chg="mod">
          <ac:chgData name="Syed, Mohsin" userId="a58b821b-339f-41b3-8fb2-47dccc44f210" providerId="ADAL" clId="{DF864F2F-C0D7-4602-8756-5927E268CE54}" dt="2024-08-20T13:29:38.267" v="816" actId="1036"/>
          <ac:grpSpMkLst>
            <pc:docMk/>
            <pc:sldMk cId="2653610254" sldId="10912"/>
            <ac:grpSpMk id="48" creationId="{00000000-0000-0000-0000-000000000000}"/>
          </ac:grpSpMkLst>
        </pc:grpChg>
        <pc:picChg chg="del topLvl">
          <ac:chgData name="Syed, Mohsin" userId="a58b821b-339f-41b3-8fb2-47dccc44f210" providerId="ADAL" clId="{DF864F2F-C0D7-4602-8756-5927E268CE54}" dt="2024-08-20T13:29:22.393" v="793" actId="478"/>
          <ac:picMkLst>
            <pc:docMk/>
            <pc:sldMk cId="2653610254" sldId="10912"/>
            <ac:picMk id="7" creationId="{709F2986-E0D9-4C4D-8B5C-C2EFBAD341D5}"/>
          </ac:picMkLst>
        </pc:picChg>
        <pc:picChg chg="del">
          <ac:chgData name="Syed, Mohsin" userId="a58b821b-339f-41b3-8fb2-47dccc44f210" providerId="ADAL" clId="{DF864F2F-C0D7-4602-8756-5927E268CE54}" dt="2024-08-19T14:13:33.684" v="51" actId="478"/>
          <ac:picMkLst>
            <pc:docMk/>
            <pc:sldMk cId="2653610254" sldId="10912"/>
            <ac:picMk id="54" creationId="{AEF73F62-8FAC-4737-9DF2-E6393B12E45B}"/>
          </ac:picMkLst>
        </pc:picChg>
      </pc:sldChg>
      <pc:sldChg chg="addSp delSp modSp add mod delCm">
        <pc:chgData name="Syed, Mohsin" userId="a58b821b-339f-41b3-8fb2-47dccc44f210" providerId="ADAL" clId="{DF864F2F-C0D7-4602-8756-5927E268CE54}" dt="2024-08-20T14:25:16.801" v="2241" actId="20577"/>
        <pc:sldMkLst>
          <pc:docMk/>
          <pc:sldMk cId="3137541793" sldId="10913"/>
        </pc:sldMkLst>
        <pc:spChg chg="mod">
          <ac:chgData name="Syed, Mohsin" userId="a58b821b-339f-41b3-8fb2-47dccc44f210" providerId="ADAL" clId="{DF864F2F-C0D7-4602-8756-5927E268CE54}" dt="2024-08-20T14:14:00.478" v="1684"/>
          <ac:spMkLst>
            <pc:docMk/>
            <pc:sldMk cId="3137541793" sldId="10913"/>
            <ac:spMk id="4" creationId="{EE4A5EB0-7BA3-C701-5FEC-E45BDB3B7143}"/>
          </ac:spMkLst>
        </pc:spChg>
        <pc:spChg chg="del mod">
          <ac:chgData name="Syed, Mohsin" userId="a58b821b-339f-41b3-8fb2-47dccc44f210" providerId="ADAL" clId="{DF864F2F-C0D7-4602-8756-5927E268CE54}" dt="2024-08-20T14:14:28.486" v="1741" actId="478"/>
          <ac:spMkLst>
            <pc:docMk/>
            <pc:sldMk cId="3137541793" sldId="10913"/>
            <ac:spMk id="5" creationId="{546FDBFB-82C7-F00A-66E4-D2D97C874E26}"/>
          </ac:spMkLst>
        </pc:spChg>
        <pc:spChg chg="add del mod">
          <ac:chgData name="Syed, Mohsin" userId="a58b821b-339f-41b3-8fb2-47dccc44f210" providerId="ADAL" clId="{DF864F2F-C0D7-4602-8756-5927E268CE54}" dt="2024-08-20T14:18:28.401" v="1847" actId="14100"/>
          <ac:spMkLst>
            <pc:docMk/>
            <pc:sldMk cId="3137541793" sldId="10913"/>
            <ac:spMk id="8" creationId="{275A295F-8F51-4EF9-BE3A-0D846367C13B}"/>
          </ac:spMkLst>
        </pc:spChg>
        <pc:spChg chg="mod">
          <ac:chgData name="Syed, Mohsin" userId="a58b821b-339f-41b3-8fb2-47dccc44f210" providerId="ADAL" clId="{DF864F2F-C0D7-4602-8756-5927E268CE54}" dt="2024-08-20T14:17:52.324" v="1832" actId="21"/>
          <ac:spMkLst>
            <pc:docMk/>
            <pc:sldMk cId="3137541793" sldId="10913"/>
            <ac:spMk id="9" creationId="{DC378E76-78B2-B050-6E6F-7C220116FA3E}"/>
          </ac:spMkLst>
        </pc:spChg>
        <pc:spChg chg="mod">
          <ac:chgData name="Syed, Mohsin" userId="a58b821b-339f-41b3-8fb2-47dccc44f210" providerId="ADAL" clId="{DF864F2F-C0D7-4602-8756-5927E268CE54}" dt="2024-08-20T14:24:47.923" v="2213" actId="20577"/>
          <ac:spMkLst>
            <pc:docMk/>
            <pc:sldMk cId="3137541793" sldId="10913"/>
            <ac:spMk id="10" creationId="{AD81BED1-293B-4C29-A2C7-75F6A38AF84C}"/>
          </ac:spMkLst>
        </pc:spChg>
        <pc:spChg chg="add mod">
          <ac:chgData name="Syed, Mohsin" userId="a58b821b-339f-41b3-8fb2-47dccc44f210" providerId="ADAL" clId="{DF864F2F-C0D7-4602-8756-5927E268CE54}" dt="2024-08-20T14:24:52.384" v="2216" actId="20577"/>
          <ac:spMkLst>
            <pc:docMk/>
            <pc:sldMk cId="3137541793" sldId="10913"/>
            <ac:spMk id="11" creationId="{0B5C658C-5869-CAB9-56C2-E5B0BC9FFE7F}"/>
          </ac:spMkLst>
        </pc:spChg>
        <pc:spChg chg="add mod">
          <ac:chgData name="Syed, Mohsin" userId="a58b821b-339f-41b3-8fb2-47dccc44f210" providerId="ADAL" clId="{DF864F2F-C0D7-4602-8756-5927E268CE54}" dt="2024-08-20T14:19:13.080" v="1901" actId="164"/>
          <ac:spMkLst>
            <pc:docMk/>
            <pc:sldMk cId="3137541793" sldId="10913"/>
            <ac:spMk id="12" creationId="{9A067DCA-1DCC-35F6-657B-216FB54724E7}"/>
          </ac:spMkLst>
        </pc:spChg>
        <pc:spChg chg="mod">
          <ac:chgData name="Syed, Mohsin" userId="a58b821b-339f-41b3-8fb2-47dccc44f210" providerId="ADAL" clId="{DF864F2F-C0D7-4602-8756-5927E268CE54}" dt="2024-08-20T14:18:48.774" v="1850"/>
          <ac:spMkLst>
            <pc:docMk/>
            <pc:sldMk cId="3137541793" sldId="10913"/>
            <ac:spMk id="15" creationId="{53DB2BD9-824F-8844-AF90-6859AE2BEFD8}"/>
          </ac:spMkLst>
        </pc:spChg>
        <pc:spChg chg="mod">
          <ac:chgData name="Syed, Mohsin" userId="a58b821b-339f-41b3-8fb2-47dccc44f210" providerId="ADAL" clId="{DF864F2F-C0D7-4602-8756-5927E268CE54}" dt="2024-08-20T14:18:48.774" v="1850"/>
          <ac:spMkLst>
            <pc:docMk/>
            <pc:sldMk cId="3137541793" sldId="10913"/>
            <ac:spMk id="16" creationId="{4E55FCE8-9C6E-294E-69E9-ACA349B4C32F}"/>
          </ac:spMkLst>
        </pc:spChg>
        <pc:spChg chg="mod">
          <ac:chgData name="Syed, Mohsin" userId="a58b821b-339f-41b3-8fb2-47dccc44f210" providerId="ADAL" clId="{DF864F2F-C0D7-4602-8756-5927E268CE54}" dt="2024-08-20T14:17:27.246" v="1789" actId="14100"/>
          <ac:spMkLst>
            <pc:docMk/>
            <pc:sldMk cId="3137541793" sldId="10913"/>
            <ac:spMk id="17" creationId="{62B33B77-C9B9-49FF-A2F4-557AEF1370A0}"/>
          </ac:spMkLst>
        </pc:spChg>
        <pc:spChg chg="mod">
          <ac:chgData name="Syed, Mohsin" userId="a58b821b-339f-41b3-8fb2-47dccc44f210" providerId="ADAL" clId="{DF864F2F-C0D7-4602-8756-5927E268CE54}" dt="2024-08-20T14:18:48.774" v="1850"/>
          <ac:spMkLst>
            <pc:docMk/>
            <pc:sldMk cId="3137541793" sldId="10913"/>
            <ac:spMk id="18" creationId="{35BE9413-A83B-5AA3-643B-5FBBD90D0E68}"/>
          </ac:spMkLst>
        </pc:spChg>
        <pc:spChg chg="mod">
          <ac:chgData name="Syed, Mohsin" userId="a58b821b-339f-41b3-8fb2-47dccc44f210" providerId="ADAL" clId="{DF864F2F-C0D7-4602-8756-5927E268CE54}" dt="2024-08-20T14:24:58.748" v="2222" actId="20577"/>
          <ac:spMkLst>
            <pc:docMk/>
            <pc:sldMk cId="3137541793" sldId="10913"/>
            <ac:spMk id="36" creationId="{05BAA26D-8A14-8D8A-D2E5-FA5299227A20}"/>
          </ac:spMkLst>
        </pc:spChg>
        <pc:spChg chg="mod">
          <ac:chgData name="Syed, Mohsin" userId="a58b821b-339f-41b3-8fb2-47dccc44f210" providerId="ADAL" clId="{DF864F2F-C0D7-4602-8756-5927E268CE54}" dt="2024-08-20T14:19:14.549" v="1902"/>
          <ac:spMkLst>
            <pc:docMk/>
            <pc:sldMk cId="3137541793" sldId="10913"/>
            <ac:spMk id="37" creationId="{8D7376B2-4F85-EB39-2097-13F4F1AF5056}"/>
          </ac:spMkLst>
        </pc:spChg>
        <pc:spChg chg="mod">
          <ac:chgData name="Syed, Mohsin" userId="a58b821b-339f-41b3-8fb2-47dccc44f210" providerId="ADAL" clId="{DF864F2F-C0D7-4602-8756-5927E268CE54}" dt="2024-08-20T14:19:14.549" v="1902"/>
          <ac:spMkLst>
            <pc:docMk/>
            <pc:sldMk cId="3137541793" sldId="10913"/>
            <ac:spMk id="39" creationId="{C376F5DB-2ACE-36D1-C81D-625FF7BBF13C}"/>
          </ac:spMkLst>
        </pc:spChg>
        <pc:spChg chg="mod">
          <ac:chgData name="Syed, Mohsin" userId="a58b821b-339f-41b3-8fb2-47dccc44f210" providerId="ADAL" clId="{DF864F2F-C0D7-4602-8756-5927E268CE54}" dt="2024-08-20T14:20:20.883" v="2017" actId="14100"/>
          <ac:spMkLst>
            <pc:docMk/>
            <pc:sldMk cId="3137541793" sldId="10913"/>
            <ac:spMk id="40" creationId="{02709EAB-666A-6333-711B-D3F77327ABF2}"/>
          </ac:spMkLst>
        </pc:spChg>
        <pc:spChg chg="mod">
          <ac:chgData name="Syed, Mohsin" userId="a58b821b-339f-41b3-8fb2-47dccc44f210" providerId="ADAL" clId="{DF864F2F-C0D7-4602-8756-5927E268CE54}" dt="2024-08-20T14:24:55.487" v="2219" actId="20577"/>
          <ac:spMkLst>
            <pc:docMk/>
            <pc:sldMk cId="3137541793" sldId="10913"/>
            <ac:spMk id="41" creationId="{91D4357E-6347-C720-C08D-B63229C20AD2}"/>
          </ac:spMkLst>
        </pc:spChg>
        <pc:spChg chg="add mod">
          <ac:chgData name="Syed, Mohsin" userId="a58b821b-339f-41b3-8fb2-47dccc44f210" providerId="ADAL" clId="{DF864F2F-C0D7-4602-8756-5927E268CE54}" dt="2024-08-20T14:25:01.425" v="2225" actId="20577"/>
          <ac:spMkLst>
            <pc:docMk/>
            <pc:sldMk cId="3137541793" sldId="10913"/>
            <ac:spMk id="42" creationId="{01BE4B8F-6F2C-7106-A3D4-A87F8F07B6FF}"/>
          </ac:spMkLst>
        </pc:spChg>
        <pc:spChg chg="add mod">
          <ac:chgData name="Syed, Mohsin" userId="a58b821b-339f-41b3-8fb2-47dccc44f210" providerId="ADAL" clId="{DF864F2F-C0D7-4602-8756-5927E268CE54}" dt="2024-08-20T14:22:51.992" v="2091" actId="164"/>
          <ac:spMkLst>
            <pc:docMk/>
            <pc:sldMk cId="3137541793" sldId="10913"/>
            <ac:spMk id="43" creationId="{9932C853-A8F1-4E1E-DFD0-49D9E04EA95E}"/>
          </ac:spMkLst>
        </pc:spChg>
        <pc:spChg chg="mod">
          <ac:chgData name="Syed, Mohsin" userId="a58b821b-339f-41b3-8fb2-47dccc44f210" providerId="ADAL" clId="{DF864F2F-C0D7-4602-8756-5927E268CE54}" dt="2024-08-20T14:20:51.796" v="2019"/>
          <ac:spMkLst>
            <pc:docMk/>
            <pc:sldMk cId="3137541793" sldId="10913"/>
            <ac:spMk id="46" creationId="{AA7F1791-228D-7358-2A01-12FC6996258B}"/>
          </ac:spMkLst>
        </pc:spChg>
        <pc:spChg chg="mod">
          <ac:chgData name="Syed, Mohsin" userId="a58b821b-339f-41b3-8fb2-47dccc44f210" providerId="ADAL" clId="{DF864F2F-C0D7-4602-8756-5927E268CE54}" dt="2024-08-20T14:20:51.796" v="2019"/>
          <ac:spMkLst>
            <pc:docMk/>
            <pc:sldMk cId="3137541793" sldId="10913"/>
            <ac:spMk id="47" creationId="{38736B58-A8FF-CA7E-C315-A2996CC303D5}"/>
          </ac:spMkLst>
        </pc:spChg>
        <pc:spChg chg="mod">
          <ac:chgData name="Syed, Mohsin" userId="a58b821b-339f-41b3-8fb2-47dccc44f210" providerId="ADAL" clId="{DF864F2F-C0D7-4602-8756-5927E268CE54}" dt="2024-08-20T14:20:51.796" v="2019"/>
          <ac:spMkLst>
            <pc:docMk/>
            <pc:sldMk cId="3137541793" sldId="10913"/>
            <ac:spMk id="49" creationId="{D705B3A1-0CAE-EB08-2138-681675499493}"/>
          </ac:spMkLst>
        </pc:spChg>
        <pc:spChg chg="mod">
          <ac:chgData name="Syed, Mohsin" userId="a58b821b-339f-41b3-8fb2-47dccc44f210" providerId="ADAL" clId="{DF864F2F-C0D7-4602-8756-5927E268CE54}" dt="2024-08-20T14:20:51.796" v="2019"/>
          <ac:spMkLst>
            <pc:docMk/>
            <pc:sldMk cId="3137541793" sldId="10913"/>
            <ac:spMk id="50" creationId="{DA0A194B-B4E3-B4DF-31D9-6C1BA4D97AFD}"/>
          </ac:spMkLst>
        </pc:spChg>
        <pc:spChg chg="mod">
          <ac:chgData name="Syed, Mohsin" userId="a58b821b-339f-41b3-8fb2-47dccc44f210" providerId="ADAL" clId="{DF864F2F-C0D7-4602-8756-5927E268CE54}" dt="2024-08-20T14:20:51.796" v="2019"/>
          <ac:spMkLst>
            <pc:docMk/>
            <pc:sldMk cId="3137541793" sldId="10913"/>
            <ac:spMk id="51" creationId="{9825542F-2C05-1ED9-0694-6FB9ED181411}"/>
          </ac:spMkLst>
        </pc:spChg>
        <pc:spChg chg="mod">
          <ac:chgData name="Syed, Mohsin" userId="a58b821b-339f-41b3-8fb2-47dccc44f210" providerId="ADAL" clId="{DF864F2F-C0D7-4602-8756-5927E268CE54}" dt="2024-08-20T14:25:07.440" v="2231" actId="20577"/>
          <ac:spMkLst>
            <pc:docMk/>
            <pc:sldMk cId="3137541793" sldId="10913"/>
            <ac:spMk id="54" creationId="{76B43233-1A1E-DCB4-5D4B-735ABBCB874E}"/>
          </ac:spMkLst>
        </pc:spChg>
        <pc:spChg chg="mod">
          <ac:chgData name="Syed, Mohsin" userId="a58b821b-339f-41b3-8fb2-47dccc44f210" providerId="ADAL" clId="{DF864F2F-C0D7-4602-8756-5927E268CE54}" dt="2024-08-20T14:21:14.285" v="2021"/>
          <ac:spMkLst>
            <pc:docMk/>
            <pc:sldMk cId="3137541793" sldId="10913"/>
            <ac:spMk id="55" creationId="{2B70DC70-9C3A-5E79-E537-BE84C3A36AFE}"/>
          </ac:spMkLst>
        </pc:spChg>
        <pc:spChg chg="mod">
          <ac:chgData name="Syed, Mohsin" userId="a58b821b-339f-41b3-8fb2-47dccc44f210" providerId="ADAL" clId="{DF864F2F-C0D7-4602-8756-5927E268CE54}" dt="2024-08-20T14:21:14.285" v="2021"/>
          <ac:spMkLst>
            <pc:docMk/>
            <pc:sldMk cId="3137541793" sldId="10913"/>
            <ac:spMk id="57" creationId="{F82EAFCD-D2D0-4182-1E8A-16EB19E7A448}"/>
          </ac:spMkLst>
        </pc:spChg>
        <pc:spChg chg="mod">
          <ac:chgData name="Syed, Mohsin" userId="a58b821b-339f-41b3-8fb2-47dccc44f210" providerId="ADAL" clId="{DF864F2F-C0D7-4602-8756-5927E268CE54}" dt="2024-08-20T14:21:38.866" v="2084" actId="20577"/>
          <ac:spMkLst>
            <pc:docMk/>
            <pc:sldMk cId="3137541793" sldId="10913"/>
            <ac:spMk id="58" creationId="{2620BE69-0C95-5CA2-7891-BB6FB0AF585C}"/>
          </ac:spMkLst>
        </pc:spChg>
        <pc:spChg chg="mod">
          <ac:chgData name="Syed, Mohsin" userId="a58b821b-339f-41b3-8fb2-47dccc44f210" providerId="ADAL" clId="{DF864F2F-C0D7-4602-8756-5927E268CE54}" dt="2024-08-20T14:25:04.375" v="2228" actId="20577"/>
          <ac:spMkLst>
            <pc:docMk/>
            <pc:sldMk cId="3137541793" sldId="10913"/>
            <ac:spMk id="59" creationId="{0754FA7D-9726-A539-DDAE-E57DBDD9548A}"/>
          </ac:spMkLst>
        </pc:spChg>
        <pc:spChg chg="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62" creationId="{952D8F4B-C95A-82B6-157E-6FA9E92CF3D6}"/>
          </ac:spMkLst>
        </pc:spChg>
        <pc:spChg chg="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63" creationId="{59791D60-331C-32F4-AE3B-2BEF3D731B1D}"/>
          </ac:spMkLst>
        </pc:spChg>
        <pc:spChg chg="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129" creationId="{71CC7DA2-B9DA-BDF1-F3B7-2A82621EB562}"/>
          </ac:spMkLst>
        </pc:spChg>
        <pc:spChg chg="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130" creationId="{497A8FB2-0680-DAA2-02CE-99E52107BE2A}"/>
          </ac:spMkLst>
        </pc:spChg>
        <pc:spChg chg="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131" creationId="{EF9F28A2-9615-33B4-5E74-90E6A616CB35}"/>
          </ac:spMkLst>
        </pc:spChg>
        <pc:spChg chg="add mod">
          <ac:chgData name="Syed, Mohsin" userId="a58b821b-339f-41b3-8fb2-47dccc44f210" providerId="ADAL" clId="{DF864F2F-C0D7-4602-8756-5927E268CE54}" dt="2024-08-20T14:22:47.671" v="2090" actId="571"/>
          <ac:spMkLst>
            <pc:docMk/>
            <pc:sldMk cId="3137541793" sldId="10913"/>
            <ac:spMk id="132" creationId="{2C97CF10-EA6D-8BF3-EA6A-EA9CA4C1592A}"/>
          </ac:spMkLst>
        </pc:spChg>
        <pc:spChg chg="mod">
          <ac:chgData name="Syed, Mohsin" userId="a58b821b-339f-41b3-8fb2-47dccc44f210" providerId="ADAL" clId="{DF864F2F-C0D7-4602-8756-5927E268CE54}" dt="2024-08-20T14:25:16.801" v="2241" actId="20577"/>
          <ac:spMkLst>
            <pc:docMk/>
            <pc:sldMk cId="3137541793" sldId="10913"/>
            <ac:spMk id="136" creationId="{45043A80-B320-457D-6DB2-ACA9CFBB8D07}"/>
          </ac:spMkLst>
        </pc:spChg>
        <pc:spChg chg="mod">
          <ac:chgData name="Syed, Mohsin" userId="a58b821b-339f-41b3-8fb2-47dccc44f210" providerId="ADAL" clId="{DF864F2F-C0D7-4602-8756-5927E268CE54}" dt="2024-08-20T14:22:53.636" v="2092"/>
          <ac:spMkLst>
            <pc:docMk/>
            <pc:sldMk cId="3137541793" sldId="10913"/>
            <ac:spMk id="137" creationId="{74C91BA6-78B9-C4A6-799C-17CA488D8D46}"/>
          </ac:spMkLst>
        </pc:spChg>
        <pc:spChg chg="mod">
          <ac:chgData name="Syed, Mohsin" userId="a58b821b-339f-41b3-8fb2-47dccc44f210" providerId="ADAL" clId="{DF864F2F-C0D7-4602-8756-5927E268CE54}" dt="2024-08-20T14:25:13.910" v="2237" actId="20577"/>
          <ac:spMkLst>
            <pc:docMk/>
            <pc:sldMk cId="3137541793" sldId="10913"/>
            <ac:spMk id="139" creationId="{6B963A25-8EF7-B769-5F7A-ACAC388BA556}"/>
          </ac:spMkLst>
        </pc:spChg>
        <pc:spChg chg="mod">
          <ac:chgData name="Syed, Mohsin" userId="a58b821b-339f-41b3-8fb2-47dccc44f210" providerId="ADAL" clId="{DF864F2F-C0D7-4602-8756-5927E268CE54}" dt="2024-08-20T14:22:53.636" v="2092"/>
          <ac:spMkLst>
            <pc:docMk/>
            <pc:sldMk cId="3137541793" sldId="10913"/>
            <ac:spMk id="140" creationId="{BFD4D79B-454A-C222-1F14-BB0E4D013149}"/>
          </ac:spMkLst>
        </pc:spChg>
        <pc:spChg chg="mod">
          <ac:chgData name="Syed, Mohsin" userId="a58b821b-339f-41b3-8fb2-47dccc44f210" providerId="ADAL" clId="{DF864F2F-C0D7-4602-8756-5927E268CE54}" dt="2024-08-20T14:22:53.636" v="2092"/>
          <ac:spMkLst>
            <pc:docMk/>
            <pc:sldMk cId="3137541793" sldId="10913"/>
            <ac:spMk id="142" creationId="{46A5E373-51FC-8713-3571-51815790C3C3}"/>
          </ac:spMkLst>
        </pc:spChg>
        <pc:spChg chg="mod">
          <ac:chgData name="Syed, Mohsin" userId="a58b821b-339f-41b3-8fb2-47dccc44f210" providerId="ADAL" clId="{DF864F2F-C0D7-4602-8756-5927E268CE54}" dt="2024-08-20T14:23:19.301" v="2206" actId="20577"/>
          <ac:spMkLst>
            <pc:docMk/>
            <pc:sldMk cId="3137541793" sldId="10913"/>
            <ac:spMk id="143" creationId="{A6C07DAE-F5F6-CA5D-804F-14E48C12305F}"/>
          </ac:spMkLst>
        </pc:spChg>
        <pc:spChg chg="mod">
          <ac:chgData name="Syed, Mohsin" userId="a58b821b-339f-41b3-8fb2-47dccc44f210" providerId="ADAL" clId="{DF864F2F-C0D7-4602-8756-5927E268CE54}" dt="2024-08-20T14:25:10.167" v="2234" actId="20577"/>
          <ac:spMkLst>
            <pc:docMk/>
            <pc:sldMk cId="3137541793" sldId="10913"/>
            <ac:spMk id="144" creationId="{CBE562E7-984A-15E7-DB7F-D80E51471338}"/>
          </ac:spMkLst>
        </pc:spChg>
        <pc:spChg chg="mod">
          <ac:chgData name="Syed, Mohsin" userId="a58b821b-339f-41b3-8fb2-47dccc44f210" providerId="ADAL" clId="{DF864F2F-C0D7-4602-8756-5927E268CE54}" dt="2024-08-19T14:44:47.562" v="198" actId="20577"/>
          <ac:spMkLst>
            <pc:docMk/>
            <pc:sldMk cId="3137541793" sldId="10913"/>
            <ac:spMk id="180" creationId="{651FD109-E37B-4514-BDAB-A79DAD67FC30}"/>
          </ac:spMkLst>
        </pc:spChg>
        <pc:grpChg chg="add del mod">
          <ac:chgData name="Syed, Mohsin" userId="a58b821b-339f-41b3-8fb2-47dccc44f210" providerId="ADAL" clId="{DF864F2F-C0D7-4602-8756-5927E268CE54}" dt="2024-08-20T14:18:02.890" v="1837" actId="478"/>
          <ac:grpSpMkLst>
            <pc:docMk/>
            <pc:sldMk cId="3137541793" sldId="10913"/>
            <ac:grpSpMk id="2" creationId="{A91088C2-2532-B6F5-789C-8ACD5A671847}"/>
          </ac:grpSpMkLst>
        </pc:grpChg>
        <pc:grpChg chg="del mod">
          <ac:chgData name="Syed, Mohsin" userId="a58b821b-339f-41b3-8fb2-47dccc44f210" providerId="ADAL" clId="{DF864F2F-C0D7-4602-8756-5927E268CE54}" dt="2024-08-20T14:14:28.486" v="1741" actId="478"/>
          <ac:grpSpMkLst>
            <pc:docMk/>
            <pc:sldMk cId="3137541793" sldId="10913"/>
            <ac:grpSpMk id="3" creationId="{2C0D8FC0-A1E3-DF2B-68D6-3F84E13FAFA8}"/>
          </ac:grpSpMkLst>
        </pc:grpChg>
        <pc:grpChg chg="add del">
          <ac:chgData name="Syed, Mohsin" userId="a58b821b-339f-41b3-8fb2-47dccc44f210" providerId="ADAL" clId="{DF864F2F-C0D7-4602-8756-5927E268CE54}" dt="2024-08-19T14:48:30.865" v="277" actId="478"/>
          <ac:grpSpMkLst>
            <pc:docMk/>
            <pc:sldMk cId="3137541793" sldId="10913"/>
            <ac:grpSpMk id="6" creationId="{538D1467-3B4F-41FD-A314-B4299BC15C80}"/>
          </ac:grpSpMkLst>
        </pc:grpChg>
        <pc:grpChg chg="mod">
          <ac:chgData name="Syed, Mohsin" userId="a58b821b-339f-41b3-8fb2-47dccc44f210" providerId="ADAL" clId="{DF864F2F-C0D7-4602-8756-5927E268CE54}" dt="2024-08-20T14:19:13.080" v="1901" actId="164"/>
          <ac:grpSpMkLst>
            <pc:docMk/>
            <pc:sldMk cId="3137541793" sldId="10913"/>
            <ac:grpSpMk id="7" creationId="{7C2314F4-2B61-4CB1-B065-9E83FDEC692B}"/>
          </ac:grpSpMkLst>
        </pc:grpChg>
        <pc:grpChg chg="add del mod">
          <ac:chgData name="Syed, Mohsin" userId="a58b821b-339f-41b3-8fb2-47dccc44f210" providerId="ADAL" clId="{DF864F2F-C0D7-4602-8756-5927E268CE54}" dt="2024-08-20T14:19:01.402" v="1900"/>
          <ac:grpSpMkLst>
            <pc:docMk/>
            <pc:sldMk cId="3137541793" sldId="10913"/>
            <ac:grpSpMk id="13" creationId="{AD99707E-3BEE-A99A-09C1-2BE2673C1B0B}"/>
          </ac:grpSpMkLst>
        </pc:grpChg>
        <pc:grpChg chg="mod">
          <ac:chgData name="Syed, Mohsin" userId="a58b821b-339f-41b3-8fb2-47dccc44f210" providerId="ADAL" clId="{DF864F2F-C0D7-4602-8756-5927E268CE54}" dt="2024-08-20T14:18:48.774" v="1850"/>
          <ac:grpSpMkLst>
            <pc:docMk/>
            <pc:sldMk cId="3137541793" sldId="10913"/>
            <ac:grpSpMk id="14" creationId="{1B29B4DE-B0C6-B316-0CE4-82F10EE0E410}"/>
          </ac:grpSpMkLst>
        </pc:grpChg>
        <pc:grpChg chg="add mod">
          <ac:chgData name="Syed, Mohsin" userId="a58b821b-339f-41b3-8fb2-47dccc44f210" providerId="ADAL" clId="{DF864F2F-C0D7-4602-8756-5927E268CE54}" dt="2024-08-20T14:19:13.080" v="1901" actId="164"/>
          <ac:grpSpMkLst>
            <pc:docMk/>
            <pc:sldMk cId="3137541793" sldId="10913"/>
            <ac:grpSpMk id="19" creationId="{01AF848D-9638-AF28-F2D8-CE9DF95A57ED}"/>
          </ac:grpSpMkLst>
        </pc:grpChg>
        <pc:grpChg chg="del">
          <ac:chgData name="Syed, Mohsin" userId="a58b821b-339f-41b3-8fb2-47dccc44f210" providerId="ADAL" clId="{DF864F2F-C0D7-4602-8756-5927E268CE54}" dt="2024-08-20T14:15:54.007" v="1750" actId="478"/>
          <ac:grpSpMkLst>
            <pc:docMk/>
            <pc:sldMk cId="3137541793" sldId="10913"/>
            <ac:grpSpMk id="20" creationId="{CBF00451-E85C-4881-BE9A-7F3757945D6F}"/>
          </ac:grpSpMkLst>
        </pc:grpChg>
        <pc:grpChg chg="del">
          <ac:chgData name="Syed, Mohsin" userId="a58b821b-339f-41b3-8fb2-47dccc44f210" providerId="ADAL" clId="{DF864F2F-C0D7-4602-8756-5927E268CE54}" dt="2024-08-20T14:15:54.007" v="1750" actId="478"/>
          <ac:grpSpMkLst>
            <pc:docMk/>
            <pc:sldMk cId="3137541793" sldId="10913"/>
            <ac:grpSpMk id="26" creationId="{03693772-803D-49CC-8EF8-DBC527D751FA}"/>
          </ac:grpSpMkLst>
        </pc:grpChg>
        <pc:grpChg chg="add mod">
          <ac:chgData name="Syed, Mohsin" userId="a58b821b-339f-41b3-8fb2-47dccc44f210" providerId="ADAL" clId="{DF864F2F-C0D7-4602-8756-5927E268CE54}" dt="2024-08-20T14:22:51.992" v="2091" actId="164"/>
          <ac:grpSpMkLst>
            <pc:docMk/>
            <pc:sldMk cId="3137541793" sldId="10913"/>
            <ac:grpSpMk id="34" creationId="{87A38926-A9A8-A3C1-3E6B-F18659E91E95}"/>
          </ac:grpSpMkLst>
        </pc:grpChg>
        <pc:grpChg chg="mod">
          <ac:chgData name="Syed, Mohsin" userId="a58b821b-339f-41b3-8fb2-47dccc44f210" providerId="ADAL" clId="{DF864F2F-C0D7-4602-8756-5927E268CE54}" dt="2024-08-20T14:19:14.549" v="1902"/>
          <ac:grpSpMkLst>
            <pc:docMk/>
            <pc:sldMk cId="3137541793" sldId="10913"/>
            <ac:grpSpMk id="35" creationId="{9591B67D-711F-29F1-6E9C-0C424D68862A}"/>
          </ac:grpSpMkLst>
        </pc:grpChg>
        <pc:grpChg chg="mod">
          <ac:chgData name="Syed, Mohsin" userId="a58b821b-339f-41b3-8fb2-47dccc44f210" providerId="ADAL" clId="{DF864F2F-C0D7-4602-8756-5927E268CE54}" dt="2024-08-20T14:19:14.549" v="1902"/>
          <ac:grpSpMkLst>
            <pc:docMk/>
            <pc:sldMk cId="3137541793" sldId="10913"/>
            <ac:grpSpMk id="38" creationId="{B4E083FD-7A1D-7DE9-2679-C97B3D8721D7}"/>
          </ac:grpSpMkLst>
        </pc:grpChg>
        <pc:grpChg chg="add del mod">
          <ac:chgData name="Syed, Mohsin" userId="a58b821b-339f-41b3-8fb2-47dccc44f210" providerId="ADAL" clId="{DF864F2F-C0D7-4602-8756-5927E268CE54}" dt="2024-08-20T14:20:53.366" v="2020"/>
          <ac:grpSpMkLst>
            <pc:docMk/>
            <pc:sldMk cId="3137541793" sldId="10913"/>
            <ac:grpSpMk id="44" creationId="{0C388F89-D415-5F0D-42AE-371FE8B0C074}"/>
          </ac:grpSpMkLst>
        </pc:grpChg>
        <pc:grpChg chg="mod">
          <ac:chgData name="Syed, Mohsin" userId="a58b821b-339f-41b3-8fb2-47dccc44f210" providerId="ADAL" clId="{DF864F2F-C0D7-4602-8756-5927E268CE54}" dt="2024-08-20T14:20:51.796" v="2019"/>
          <ac:grpSpMkLst>
            <pc:docMk/>
            <pc:sldMk cId="3137541793" sldId="10913"/>
            <ac:grpSpMk id="45" creationId="{47321DE7-63B7-ABD1-EF97-03E9ADDC4D20}"/>
          </ac:grpSpMkLst>
        </pc:grpChg>
        <pc:grpChg chg="mod">
          <ac:chgData name="Syed, Mohsin" userId="a58b821b-339f-41b3-8fb2-47dccc44f210" providerId="ADAL" clId="{DF864F2F-C0D7-4602-8756-5927E268CE54}" dt="2024-08-20T14:20:51.796" v="2019"/>
          <ac:grpSpMkLst>
            <pc:docMk/>
            <pc:sldMk cId="3137541793" sldId="10913"/>
            <ac:grpSpMk id="48" creationId="{1525BE1D-43C7-D205-DCD3-5A0CFBC2C165}"/>
          </ac:grpSpMkLst>
        </pc:grpChg>
        <pc:grpChg chg="add mod">
          <ac:chgData name="Syed, Mohsin" userId="a58b821b-339f-41b3-8fb2-47dccc44f210" providerId="ADAL" clId="{DF864F2F-C0D7-4602-8756-5927E268CE54}" dt="2024-08-20T14:21:22.067" v="2082" actId="1037"/>
          <ac:grpSpMkLst>
            <pc:docMk/>
            <pc:sldMk cId="3137541793" sldId="10913"/>
            <ac:grpSpMk id="52" creationId="{263F5385-227F-0284-92CF-B52BA0F65533}"/>
          </ac:grpSpMkLst>
        </pc:grpChg>
        <pc:grpChg chg="mod">
          <ac:chgData name="Syed, Mohsin" userId="a58b821b-339f-41b3-8fb2-47dccc44f210" providerId="ADAL" clId="{DF864F2F-C0D7-4602-8756-5927E268CE54}" dt="2024-08-20T14:21:14.285" v="2021"/>
          <ac:grpSpMkLst>
            <pc:docMk/>
            <pc:sldMk cId="3137541793" sldId="10913"/>
            <ac:grpSpMk id="53" creationId="{7975B892-6307-FBB0-D151-7EE239E95C00}"/>
          </ac:grpSpMkLst>
        </pc:grpChg>
        <pc:grpChg chg="mod">
          <ac:chgData name="Syed, Mohsin" userId="a58b821b-339f-41b3-8fb2-47dccc44f210" providerId="ADAL" clId="{DF864F2F-C0D7-4602-8756-5927E268CE54}" dt="2024-08-20T14:21:14.285" v="2021"/>
          <ac:grpSpMkLst>
            <pc:docMk/>
            <pc:sldMk cId="3137541793" sldId="10913"/>
            <ac:grpSpMk id="56" creationId="{26CA8368-FD85-0DCB-9E66-6FAC648A25EC}"/>
          </ac:grpSpMkLst>
        </pc:grpChg>
        <pc:grpChg chg="add mod">
          <ac:chgData name="Syed, Mohsin" userId="a58b821b-339f-41b3-8fb2-47dccc44f210" providerId="ADAL" clId="{DF864F2F-C0D7-4602-8756-5927E268CE54}" dt="2024-08-20T14:22:47.671" v="2090" actId="571"/>
          <ac:grpSpMkLst>
            <pc:docMk/>
            <pc:sldMk cId="3137541793" sldId="10913"/>
            <ac:grpSpMk id="60" creationId="{9A31CA2D-0EFA-8DA3-0259-FFAD3577019F}"/>
          </ac:grpSpMkLst>
        </pc:grpChg>
        <pc:grpChg chg="mod">
          <ac:chgData name="Syed, Mohsin" userId="a58b821b-339f-41b3-8fb2-47dccc44f210" providerId="ADAL" clId="{DF864F2F-C0D7-4602-8756-5927E268CE54}" dt="2024-08-20T14:22:47.671" v="2090" actId="571"/>
          <ac:grpSpMkLst>
            <pc:docMk/>
            <pc:sldMk cId="3137541793" sldId="10913"/>
            <ac:grpSpMk id="61" creationId="{517BF264-97AC-F4E0-AF8D-6D5454E05712}"/>
          </ac:grpSpMkLst>
        </pc:grpChg>
        <pc:grpChg chg="mod">
          <ac:chgData name="Syed, Mohsin" userId="a58b821b-339f-41b3-8fb2-47dccc44f210" providerId="ADAL" clId="{DF864F2F-C0D7-4602-8756-5927E268CE54}" dt="2024-08-20T14:22:47.671" v="2090" actId="571"/>
          <ac:grpSpMkLst>
            <pc:docMk/>
            <pc:sldMk cId="3137541793" sldId="10913"/>
            <ac:grpSpMk id="128" creationId="{B0903275-DE2F-3C4F-F8BD-725B8DAFAE4D}"/>
          </ac:grpSpMkLst>
        </pc:grpChg>
        <pc:grpChg chg="add mod">
          <ac:chgData name="Syed, Mohsin" userId="a58b821b-339f-41b3-8fb2-47dccc44f210" providerId="ADAL" clId="{DF864F2F-C0D7-4602-8756-5927E268CE54}" dt="2024-08-20T14:22:51.992" v="2091" actId="164"/>
          <ac:grpSpMkLst>
            <pc:docMk/>
            <pc:sldMk cId="3137541793" sldId="10913"/>
            <ac:grpSpMk id="133" creationId="{E5718AC7-E41C-98B5-ABCB-C8184894E96A}"/>
          </ac:grpSpMkLst>
        </pc:grpChg>
        <pc:grpChg chg="add mod">
          <ac:chgData name="Syed, Mohsin" userId="a58b821b-339f-41b3-8fb2-47dccc44f210" providerId="ADAL" clId="{DF864F2F-C0D7-4602-8756-5927E268CE54}" dt="2024-08-20T14:23:07.697" v="2204" actId="1036"/>
          <ac:grpSpMkLst>
            <pc:docMk/>
            <pc:sldMk cId="3137541793" sldId="10913"/>
            <ac:grpSpMk id="134" creationId="{D3B71581-9B21-7BE7-405E-C23E99E4E002}"/>
          </ac:grpSpMkLst>
        </pc:grpChg>
        <pc:grpChg chg="mod">
          <ac:chgData name="Syed, Mohsin" userId="a58b821b-339f-41b3-8fb2-47dccc44f210" providerId="ADAL" clId="{DF864F2F-C0D7-4602-8756-5927E268CE54}" dt="2024-08-20T14:22:53.636" v="2092"/>
          <ac:grpSpMkLst>
            <pc:docMk/>
            <pc:sldMk cId="3137541793" sldId="10913"/>
            <ac:grpSpMk id="135" creationId="{B97E20AE-DE61-D5FD-B62C-43D7B833211A}"/>
          </ac:grpSpMkLst>
        </pc:grpChg>
        <pc:grpChg chg="mod">
          <ac:chgData name="Syed, Mohsin" userId="a58b821b-339f-41b3-8fb2-47dccc44f210" providerId="ADAL" clId="{DF864F2F-C0D7-4602-8756-5927E268CE54}" dt="2024-08-20T14:22:53.636" v="2092"/>
          <ac:grpSpMkLst>
            <pc:docMk/>
            <pc:sldMk cId="3137541793" sldId="10913"/>
            <ac:grpSpMk id="138" creationId="{D68F08FE-9EEC-0266-3874-60A24CFC8718}"/>
          </ac:grpSpMkLst>
        </pc:grpChg>
        <pc:grpChg chg="mod">
          <ac:chgData name="Syed, Mohsin" userId="a58b821b-339f-41b3-8fb2-47dccc44f210" providerId="ADAL" clId="{DF864F2F-C0D7-4602-8756-5927E268CE54}" dt="2024-08-20T14:22:53.636" v="2092"/>
          <ac:grpSpMkLst>
            <pc:docMk/>
            <pc:sldMk cId="3137541793" sldId="10913"/>
            <ac:grpSpMk id="141" creationId="{47E14874-DE75-BF47-62BD-B1267604DE5B}"/>
          </ac:grpSpMkLst>
        </pc:grpChg>
        <pc:graphicFrameChg chg="modGraphic">
          <ac:chgData name="Syed, Mohsin" userId="a58b821b-339f-41b3-8fb2-47dccc44f210" providerId="ADAL" clId="{DF864F2F-C0D7-4602-8756-5927E268CE54}" dt="2024-08-19T14:46:54.013" v="223" actId="20577"/>
          <ac:graphicFrameMkLst>
            <pc:docMk/>
            <pc:sldMk cId="3137541793" sldId="10913"/>
            <ac:graphicFrameMk id="32" creationId="{B939D8E2-BE66-425F-BA90-2CD2FC6B8C03}"/>
          </ac:graphicFrameMkLst>
        </pc:graphicFrameChg>
        <pc:graphicFrameChg chg="modGraphic">
          <ac:chgData name="Syed, Mohsin" userId="a58b821b-339f-41b3-8fb2-47dccc44f210" providerId="ADAL" clId="{DF864F2F-C0D7-4602-8756-5927E268CE54}" dt="2024-08-19T14:47:07.757" v="231" actId="20577"/>
          <ac:graphicFrameMkLst>
            <pc:docMk/>
            <pc:sldMk cId="3137541793" sldId="10913"/>
            <ac:graphicFrameMk id="33" creationId="{2EE4C6D1-9D44-4FA3-B20A-D596D49D7A4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Syed, Mohsin" userId="a58b821b-339f-41b3-8fb2-47dccc44f210" providerId="ADAL" clId="{DF864F2F-C0D7-4602-8756-5927E268CE54}" dt="2024-08-19T14:43:16.385" v="144"/>
              <pc2:cmMkLst xmlns:pc2="http://schemas.microsoft.com/office/powerpoint/2019/9/main/command">
                <pc:docMk/>
                <pc:sldMk cId="3137541793" sldId="10913"/>
                <pc2:cmMk id="{A534E344-C7D3-42A2-9599-22849C05A954}"/>
              </pc2:cmMkLst>
            </pc226:cmChg>
            <pc226:cmChg xmlns:pc226="http://schemas.microsoft.com/office/powerpoint/2022/06/main/command" chg="del">
              <pc226:chgData name="Syed, Mohsin" userId="a58b821b-339f-41b3-8fb2-47dccc44f210" providerId="ADAL" clId="{DF864F2F-C0D7-4602-8756-5927E268CE54}" dt="2024-08-19T14:43:08.391" v="143"/>
              <pc2:cmMkLst xmlns:pc2="http://schemas.microsoft.com/office/powerpoint/2019/9/main/command">
                <pc:docMk/>
                <pc:sldMk cId="3137541793" sldId="10913"/>
                <pc2:cmMk id="{6461F24C-481C-44A5-A744-34A21CEED153}"/>
              </pc2:cmMkLst>
            </pc226:cmChg>
            <pc226:cmChg xmlns:pc226="http://schemas.microsoft.com/office/powerpoint/2022/06/main/command" chg="del">
              <pc226:chgData name="Syed, Mohsin" userId="a58b821b-339f-41b3-8fb2-47dccc44f210" providerId="ADAL" clId="{DF864F2F-C0D7-4602-8756-5927E268CE54}" dt="2024-08-19T14:43:23.067" v="145"/>
              <pc2:cmMkLst xmlns:pc2="http://schemas.microsoft.com/office/powerpoint/2019/9/main/command">
                <pc:docMk/>
                <pc:sldMk cId="3137541793" sldId="10913"/>
                <pc2:cmMk id="{41DB996D-6E43-438F-A095-1650B24676AD}"/>
              </pc2:cmMkLst>
            </pc226:cmChg>
          </p:ext>
        </pc:extLst>
      </pc:sldChg>
      <pc:sldChg chg="ord">
        <pc:chgData name="Syed, Mohsin" userId="a58b821b-339f-41b3-8fb2-47dccc44f210" providerId="ADAL" clId="{DF864F2F-C0D7-4602-8756-5927E268CE54}" dt="2024-08-19T14:38:02.483" v="136"/>
        <pc:sldMkLst>
          <pc:docMk/>
          <pc:sldMk cId="3721335098" sldId="10940"/>
        </pc:sldMkLst>
      </pc:sldChg>
      <pc:sldChg chg="addSp delSp modSp mod ord">
        <pc:chgData name="Syed, Mohsin" userId="a58b821b-339f-41b3-8fb2-47dccc44f210" providerId="ADAL" clId="{DF864F2F-C0D7-4602-8756-5927E268CE54}" dt="2024-08-20T14:50:09.500" v="3888"/>
        <pc:sldMkLst>
          <pc:docMk/>
          <pc:sldMk cId="1298990600" sldId="10942"/>
        </pc:sldMkLst>
        <pc:spChg chg="mod">
          <ac:chgData name="Syed, Mohsin" userId="a58b821b-339f-41b3-8fb2-47dccc44f210" providerId="ADAL" clId="{DF864F2F-C0D7-4602-8756-5927E268CE54}" dt="2024-08-20T14:32:51.040" v="2520" actId="1038"/>
          <ac:spMkLst>
            <pc:docMk/>
            <pc:sldMk cId="1298990600" sldId="10942"/>
            <ac:spMk id="3" creationId="{CB98F60B-5180-6C27-9C3E-B603FD68ABB6}"/>
          </ac:spMkLst>
        </pc:spChg>
        <pc:spChg chg="mod">
          <ac:chgData name="Syed, Mohsin" userId="a58b821b-339f-41b3-8fb2-47dccc44f210" providerId="ADAL" clId="{DF864F2F-C0D7-4602-8756-5927E268CE54}" dt="2024-08-20T14:32:51.040" v="2520" actId="1038"/>
          <ac:spMkLst>
            <pc:docMk/>
            <pc:sldMk cId="1298990600" sldId="10942"/>
            <ac:spMk id="4" creationId="{4F87E12F-4521-5DBC-33BC-20AB6ED04C36}"/>
          </ac:spMkLst>
        </pc:spChg>
        <pc:spChg chg="mod">
          <ac:chgData name="Syed, Mohsin" userId="a58b821b-339f-41b3-8fb2-47dccc44f210" providerId="ADAL" clId="{DF864F2F-C0D7-4602-8756-5927E268CE54}" dt="2024-08-20T14:32:51.040" v="2520" actId="1038"/>
          <ac:spMkLst>
            <pc:docMk/>
            <pc:sldMk cId="1298990600" sldId="10942"/>
            <ac:spMk id="5" creationId="{37F83A8B-99A5-EAB4-CED2-546279A30642}"/>
          </ac:spMkLst>
        </pc:spChg>
        <pc:spChg chg="mod">
          <ac:chgData name="Syed, Mohsin" userId="a58b821b-339f-41b3-8fb2-47dccc44f210" providerId="ADAL" clId="{DF864F2F-C0D7-4602-8756-5927E268CE54}" dt="2024-08-20T14:32:51.040" v="2520" actId="1038"/>
          <ac:spMkLst>
            <pc:docMk/>
            <pc:sldMk cId="1298990600" sldId="10942"/>
            <ac:spMk id="7" creationId="{3924B1D4-3743-2B28-32F6-63FAA51F621B}"/>
          </ac:spMkLst>
        </pc:spChg>
        <pc:spChg chg="add mod">
          <ac:chgData name="Syed, Mohsin" userId="a58b821b-339f-41b3-8fb2-47dccc44f210" providerId="ADAL" clId="{DF864F2F-C0D7-4602-8756-5927E268CE54}" dt="2024-08-20T14:41:39.197" v="2880" actId="207"/>
          <ac:spMkLst>
            <pc:docMk/>
            <pc:sldMk cId="1298990600" sldId="10942"/>
            <ac:spMk id="20" creationId="{4D4E1D91-6337-2259-EB98-51AEDA99048B}"/>
          </ac:spMkLst>
        </pc:spChg>
        <pc:spChg chg="add mod">
          <ac:chgData name="Syed, Mohsin" userId="a58b821b-339f-41b3-8fb2-47dccc44f210" providerId="ADAL" clId="{DF864F2F-C0D7-4602-8756-5927E268CE54}" dt="2024-08-20T14:42:10.753" v="3072" actId="20577"/>
          <ac:spMkLst>
            <pc:docMk/>
            <pc:sldMk cId="1298990600" sldId="10942"/>
            <ac:spMk id="25" creationId="{920082F3-6A01-B0CC-C2D1-032FE6100B05}"/>
          </ac:spMkLst>
        </pc:spChg>
        <pc:spChg chg="add mod">
          <ac:chgData name="Syed, Mohsin" userId="a58b821b-339f-41b3-8fb2-47dccc44f210" providerId="ADAL" clId="{DF864F2F-C0D7-4602-8756-5927E268CE54}" dt="2024-08-20T14:42:33.262" v="3088" actId="1038"/>
          <ac:spMkLst>
            <pc:docMk/>
            <pc:sldMk cId="1298990600" sldId="10942"/>
            <ac:spMk id="27" creationId="{C68F12CB-E1EE-8CA4-A406-8A82E33DCA34}"/>
          </ac:spMkLst>
        </pc:spChg>
        <pc:spChg chg="mod">
          <ac:chgData name="Syed, Mohsin" userId="a58b821b-339f-41b3-8fb2-47dccc44f210" providerId="ADAL" clId="{DF864F2F-C0D7-4602-8756-5927E268CE54}" dt="2024-08-20T14:49:34.125" v="3796" actId="164"/>
          <ac:spMkLst>
            <pc:docMk/>
            <pc:sldMk cId="1298990600" sldId="10942"/>
            <ac:spMk id="28" creationId="{3D005B0F-5825-4E15-22C6-A57DA95AC49F}"/>
          </ac:spMkLst>
        </pc:spChg>
        <pc:spChg chg="add mod">
          <ac:chgData name="Syed, Mohsin" userId="a58b821b-339f-41b3-8fb2-47dccc44f210" providerId="ADAL" clId="{DF864F2F-C0D7-4602-8756-5927E268CE54}" dt="2024-08-20T14:42:57.840" v="3180" actId="20577"/>
          <ac:spMkLst>
            <pc:docMk/>
            <pc:sldMk cId="1298990600" sldId="10942"/>
            <ac:spMk id="29" creationId="{E990507B-3177-31A3-39DA-DC58F89AFF6E}"/>
          </ac:spMkLst>
        </pc:spChg>
        <pc:spChg chg="add mod">
          <ac:chgData name="Syed, Mohsin" userId="a58b821b-339f-41b3-8fb2-47dccc44f210" providerId="ADAL" clId="{DF864F2F-C0D7-4602-8756-5927E268CE54}" dt="2024-08-20T14:49:24.706" v="3795" actId="571"/>
          <ac:spMkLst>
            <pc:docMk/>
            <pc:sldMk cId="1298990600" sldId="10942"/>
            <ac:spMk id="46" creationId="{F462B85E-6605-3AE9-4F7C-7149AF62BBB5}"/>
          </ac:spMkLst>
        </pc:spChg>
        <pc:spChg chg="mod">
          <ac:chgData name="Syed, Mohsin" userId="a58b821b-339f-41b3-8fb2-47dccc44f210" providerId="ADAL" clId="{DF864F2F-C0D7-4602-8756-5927E268CE54}" dt="2024-08-20T14:36:01.623" v="2643" actId="20577"/>
          <ac:spMkLst>
            <pc:docMk/>
            <pc:sldMk cId="1298990600" sldId="10942"/>
            <ac:spMk id="49" creationId="{360B12AD-5D16-11ED-F514-5DB492C62F81}"/>
          </ac:spMkLst>
        </pc:spChg>
        <pc:spChg chg="mod">
          <ac:chgData name="Syed, Mohsin" userId="a58b821b-339f-41b3-8fb2-47dccc44f210" providerId="ADAL" clId="{DF864F2F-C0D7-4602-8756-5927E268CE54}" dt="2024-08-20T14:32:51.040" v="2520" actId="1038"/>
          <ac:spMkLst>
            <pc:docMk/>
            <pc:sldMk cId="1298990600" sldId="10942"/>
            <ac:spMk id="80" creationId="{313C9022-FB87-CD86-E0A5-1C92503FEA41}"/>
          </ac:spMkLst>
        </pc:spChg>
        <pc:spChg chg="mod">
          <ac:chgData name="Syed, Mohsin" userId="a58b821b-339f-41b3-8fb2-47dccc44f210" providerId="ADAL" clId="{DF864F2F-C0D7-4602-8756-5927E268CE54}" dt="2024-08-20T14:33:18.442" v="2571" actId="1038"/>
          <ac:spMkLst>
            <pc:docMk/>
            <pc:sldMk cId="1298990600" sldId="10942"/>
            <ac:spMk id="84" creationId="{F3A57933-263F-BC3A-3D98-722F683C5557}"/>
          </ac:spMkLst>
        </pc:spChg>
        <pc:spChg chg="mod">
          <ac:chgData name="Syed, Mohsin" userId="a58b821b-339f-41b3-8fb2-47dccc44f210" providerId="ADAL" clId="{DF864F2F-C0D7-4602-8756-5927E268CE54}" dt="2024-08-20T14:33:18.442" v="2571" actId="1038"/>
          <ac:spMkLst>
            <pc:docMk/>
            <pc:sldMk cId="1298990600" sldId="10942"/>
            <ac:spMk id="85" creationId="{50CAE786-3FF8-383A-8416-F8786C94B867}"/>
          </ac:spMkLst>
        </pc:spChg>
        <pc:spChg chg="mod">
          <ac:chgData name="Syed, Mohsin" userId="a58b821b-339f-41b3-8fb2-47dccc44f210" providerId="ADAL" clId="{DF864F2F-C0D7-4602-8756-5927E268CE54}" dt="2024-08-20T14:33:18.442" v="2571" actId="1038"/>
          <ac:spMkLst>
            <pc:docMk/>
            <pc:sldMk cId="1298990600" sldId="10942"/>
            <ac:spMk id="86" creationId="{291C5FC0-2CF9-A650-9BB6-6C4BD002D360}"/>
          </ac:spMkLst>
        </pc:spChg>
        <pc:spChg chg="mod">
          <ac:chgData name="Syed, Mohsin" userId="a58b821b-339f-41b3-8fb2-47dccc44f210" providerId="ADAL" clId="{DF864F2F-C0D7-4602-8756-5927E268CE54}" dt="2024-08-20T14:33:18.442" v="2571" actId="1038"/>
          <ac:spMkLst>
            <pc:docMk/>
            <pc:sldMk cId="1298990600" sldId="10942"/>
            <ac:spMk id="87" creationId="{057DDF20-AE0D-065E-E5A4-A3E70E75EE3C}"/>
          </ac:spMkLst>
        </pc:spChg>
        <pc:spChg chg="mod">
          <ac:chgData name="Syed, Mohsin" userId="a58b821b-339f-41b3-8fb2-47dccc44f210" providerId="ADAL" clId="{DF864F2F-C0D7-4602-8756-5927E268CE54}" dt="2024-08-20T14:34:00.183" v="2619" actId="20577"/>
          <ac:spMkLst>
            <pc:docMk/>
            <pc:sldMk cId="1298990600" sldId="10942"/>
            <ac:spMk id="88" creationId="{4E94AB67-C56F-1641-1E32-3B781CE3C117}"/>
          </ac:spMkLst>
        </pc:spChg>
        <pc:spChg chg="del mod">
          <ac:chgData name="Syed, Mohsin" userId="a58b821b-339f-41b3-8fb2-47dccc44f210" providerId="ADAL" clId="{DF864F2F-C0D7-4602-8756-5927E268CE54}" dt="2024-08-20T14:32:26.433" v="2504" actId="478"/>
          <ac:spMkLst>
            <pc:docMk/>
            <pc:sldMk cId="1298990600" sldId="10942"/>
            <ac:spMk id="90" creationId="{C16434BB-30F8-7B98-08BC-C2270F00B72A}"/>
          </ac:spMkLst>
        </pc:spChg>
        <pc:spChg chg="mod">
          <ac:chgData name="Syed, Mohsin" userId="a58b821b-339f-41b3-8fb2-47dccc44f210" providerId="ADAL" clId="{DF864F2F-C0D7-4602-8756-5927E268CE54}" dt="2024-08-20T14:34:26.181" v="2626" actId="6549"/>
          <ac:spMkLst>
            <pc:docMk/>
            <pc:sldMk cId="1298990600" sldId="10942"/>
            <ac:spMk id="91" creationId="{5D4329EE-469C-2C1B-3B38-8F946D4E8A78}"/>
          </ac:spMkLst>
        </pc:spChg>
        <pc:spChg chg="del">
          <ac:chgData name="Syed, Mohsin" userId="a58b821b-339f-41b3-8fb2-47dccc44f210" providerId="ADAL" clId="{DF864F2F-C0D7-4602-8756-5927E268CE54}" dt="2024-08-20T14:30:58.607" v="2444" actId="478"/>
          <ac:spMkLst>
            <pc:docMk/>
            <pc:sldMk cId="1298990600" sldId="10942"/>
            <ac:spMk id="92" creationId="{59B07F55-3706-D84A-59BB-92352DDC3B31}"/>
          </ac:spMkLst>
        </pc:spChg>
        <pc:spChg chg="del mod">
          <ac:chgData name="Syed, Mohsin" userId="a58b821b-339f-41b3-8fb2-47dccc44f210" providerId="ADAL" clId="{DF864F2F-C0D7-4602-8756-5927E268CE54}" dt="2024-08-20T14:31:00.586" v="2446" actId="478"/>
          <ac:spMkLst>
            <pc:docMk/>
            <pc:sldMk cId="1298990600" sldId="10942"/>
            <ac:spMk id="93" creationId="{D21FDAEE-DD84-3E2B-C63E-24B767D7AFEA}"/>
          </ac:spMkLst>
        </pc:spChg>
        <pc:spChg chg="del">
          <ac:chgData name="Syed, Mohsin" userId="a58b821b-339f-41b3-8fb2-47dccc44f210" providerId="ADAL" clId="{DF864F2F-C0D7-4602-8756-5927E268CE54}" dt="2024-08-20T14:31:03.220" v="2447" actId="478"/>
          <ac:spMkLst>
            <pc:docMk/>
            <pc:sldMk cId="1298990600" sldId="10942"/>
            <ac:spMk id="94" creationId="{B80B2B98-D48F-658D-133C-5784C1F1FDF7}"/>
          </ac:spMkLst>
        </pc:spChg>
        <pc:spChg chg="del">
          <ac:chgData name="Syed, Mohsin" userId="a58b821b-339f-41b3-8fb2-47dccc44f210" providerId="ADAL" clId="{DF864F2F-C0D7-4602-8756-5927E268CE54}" dt="2024-08-20T14:31:04.621" v="2448" actId="478"/>
          <ac:spMkLst>
            <pc:docMk/>
            <pc:sldMk cId="1298990600" sldId="10942"/>
            <ac:spMk id="95" creationId="{15B3A4D9-75FB-DEC5-23BA-0B5FAD4E4E2C}"/>
          </ac:spMkLst>
        </pc:spChg>
        <pc:spChg chg="del">
          <ac:chgData name="Syed, Mohsin" userId="a58b821b-339f-41b3-8fb2-47dccc44f210" providerId="ADAL" clId="{DF864F2F-C0D7-4602-8756-5927E268CE54}" dt="2024-08-20T14:31:06.928" v="2449" actId="478"/>
          <ac:spMkLst>
            <pc:docMk/>
            <pc:sldMk cId="1298990600" sldId="10942"/>
            <ac:spMk id="96" creationId="{44A952CE-1501-1AC0-E3DD-E9BA86A68C6C}"/>
          </ac:spMkLst>
        </pc:spChg>
        <pc:spChg chg="del mod">
          <ac:chgData name="Syed, Mohsin" userId="a58b821b-339f-41b3-8fb2-47dccc44f210" providerId="ADAL" clId="{DF864F2F-C0D7-4602-8756-5927E268CE54}" dt="2024-08-20T14:30:55.130" v="2443" actId="478"/>
          <ac:spMkLst>
            <pc:docMk/>
            <pc:sldMk cId="1298990600" sldId="10942"/>
            <ac:spMk id="99" creationId="{BF16EA66-38EB-9CA4-8484-DF663F71A0EF}"/>
          </ac:spMkLst>
        </pc:spChg>
        <pc:spChg chg="del">
          <ac:chgData name="Syed, Mohsin" userId="a58b821b-339f-41b3-8fb2-47dccc44f210" providerId="ADAL" clId="{DF864F2F-C0D7-4602-8756-5927E268CE54}" dt="2024-08-20T14:30:47.997" v="2441" actId="478"/>
          <ac:spMkLst>
            <pc:docMk/>
            <pc:sldMk cId="1298990600" sldId="10942"/>
            <ac:spMk id="100" creationId="{3B14F2F5-6E5A-2EA2-79E2-65E8864101D7}"/>
          </ac:spMkLst>
        </pc:spChg>
        <pc:spChg chg="mod">
          <ac:chgData name="Syed, Mohsin" userId="a58b821b-339f-41b3-8fb2-47dccc44f210" providerId="ADAL" clId="{DF864F2F-C0D7-4602-8756-5927E268CE54}" dt="2024-08-20T14:34:46.851" v="2633" actId="20577"/>
          <ac:spMkLst>
            <pc:docMk/>
            <pc:sldMk cId="1298990600" sldId="10942"/>
            <ac:spMk id="112" creationId="{9BE17E44-F1B2-2649-0BB6-06CD2BB4A0D1}"/>
          </ac:spMkLst>
        </pc:spChg>
        <pc:spChg chg="mod">
          <ac:chgData name="Syed, Mohsin" userId="a58b821b-339f-41b3-8fb2-47dccc44f210" providerId="ADAL" clId="{DF864F2F-C0D7-4602-8756-5927E268CE54}" dt="2024-08-20T14:35:03.223" v="2637" actId="20577"/>
          <ac:spMkLst>
            <pc:docMk/>
            <pc:sldMk cId="1298990600" sldId="10942"/>
            <ac:spMk id="145" creationId="{CBCF88A3-AF16-1CA9-1E36-A692A7CE1EE9}"/>
          </ac:spMkLst>
        </pc:spChg>
        <pc:grpChg chg="mod">
          <ac:chgData name="Syed, Mohsin" userId="a58b821b-339f-41b3-8fb2-47dccc44f210" providerId="ADAL" clId="{DF864F2F-C0D7-4602-8756-5927E268CE54}" dt="2024-08-20T14:32:51.040" v="2520" actId="1038"/>
          <ac:grpSpMkLst>
            <pc:docMk/>
            <pc:sldMk cId="1298990600" sldId="10942"/>
            <ac:grpSpMk id="8" creationId="{C65137C2-EBC1-09A3-01ED-03E512F45A91}"/>
          </ac:grpSpMkLst>
        </pc:grpChg>
        <pc:grpChg chg="add mod">
          <ac:chgData name="Syed, Mohsin" userId="a58b821b-339f-41b3-8fb2-47dccc44f210" providerId="ADAL" clId="{DF864F2F-C0D7-4602-8756-5927E268CE54}" dt="2024-08-20T14:49:47.071" v="3864" actId="1038"/>
          <ac:grpSpMkLst>
            <pc:docMk/>
            <pc:sldMk cId="1298990600" sldId="10942"/>
            <ac:grpSpMk id="54" creationId="{0D47618C-E2B0-6C00-9A0E-692F76232C30}"/>
          </ac:grpSpMkLst>
        </pc:grpChg>
        <pc:grpChg chg="mod">
          <ac:chgData name="Syed, Mohsin" userId="a58b821b-339f-41b3-8fb2-47dccc44f210" providerId="ADAL" clId="{DF864F2F-C0D7-4602-8756-5927E268CE54}" dt="2024-08-20T14:32:51.040" v="2520" actId="1038"/>
          <ac:grpSpMkLst>
            <pc:docMk/>
            <pc:sldMk cId="1298990600" sldId="10942"/>
            <ac:grpSpMk id="81" creationId="{0788E517-2D25-4790-D9F3-971C39D2FB83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05" creationId="{B416DD0F-5D35-FCB4-E3A0-D39F502822FD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09" creationId="{6BF2A10E-E7E2-9CE2-D41C-CBFCAFD993CC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18" creationId="{49D3899B-E9BE-D5C5-2B81-B82958B526E5}"/>
          </ac:grpSpMkLst>
        </pc:grpChg>
        <pc:grpChg chg="del">
          <ac:chgData name="Syed, Mohsin" userId="a58b821b-339f-41b3-8fb2-47dccc44f210" providerId="ADAL" clId="{DF864F2F-C0D7-4602-8756-5927E268CE54}" dt="2024-08-20T14:32:23.672" v="2502" actId="478"/>
          <ac:grpSpMkLst>
            <pc:docMk/>
            <pc:sldMk cId="1298990600" sldId="10942"/>
            <ac:grpSpMk id="126" creationId="{593A6B25-4232-4DA7-8E2D-0D42BEC3B909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34" creationId="{701F4061-46A7-E013-A738-ABB56F63ADBB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38" creationId="{48FE30B5-BA33-1BDB-E84D-7EA15B011F4F}"/>
          </ac:grpSpMkLst>
        </pc:grpChg>
        <pc:grpChg chg="mod">
          <ac:chgData name="Syed, Mohsin" userId="a58b821b-339f-41b3-8fb2-47dccc44f210" providerId="ADAL" clId="{DF864F2F-C0D7-4602-8756-5927E268CE54}" dt="2024-08-20T14:33:18.442" v="2571" actId="1038"/>
          <ac:grpSpMkLst>
            <pc:docMk/>
            <pc:sldMk cId="1298990600" sldId="10942"/>
            <ac:grpSpMk id="142" creationId="{F121D988-F851-9FFF-218F-4302CBC1CD89}"/>
          </ac:grpSpMkLst>
        </pc:grpChg>
        <pc:graphicFrameChg chg="mod modGraphic">
          <ac:chgData name="Syed, Mohsin" userId="a58b821b-339f-41b3-8fb2-47dccc44f210" providerId="ADAL" clId="{DF864F2F-C0D7-4602-8756-5927E268CE54}" dt="2024-08-20T14:50:09.500" v="3888"/>
          <ac:graphicFrameMkLst>
            <pc:docMk/>
            <pc:sldMk cId="1298990600" sldId="10942"/>
            <ac:graphicFrameMk id="2" creationId="{D12B7A33-9F7E-B971-E6B3-E7DAF6933553}"/>
          </ac:graphicFrameMkLst>
        </pc:graphicFrameChg>
        <pc:graphicFrameChg chg="add mod">
          <ac:chgData name="Syed, Mohsin" userId="a58b821b-339f-41b3-8fb2-47dccc44f210" providerId="ADAL" clId="{DF864F2F-C0D7-4602-8756-5927E268CE54}" dt="2024-08-20T14:49:24.706" v="3795" actId="571"/>
          <ac:graphicFrameMkLst>
            <pc:docMk/>
            <pc:sldMk cId="1298990600" sldId="10942"/>
            <ac:graphicFrameMk id="34" creationId="{A7ABD28D-9F44-7362-370F-56B980AEBF0E}"/>
          </ac:graphicFrameMkLst>
        </pc:graphicFrameChg>
        <pc:picChg chg="mod">
          <ac:chgData name="Syed, Mohsin" userId="a58b821b-339f-41b3-8fb2-47dccc44f210" providerId="ADAL" clId="{DF864F2F-C0D7-4602-8756-5927E268CE54}" dt="2024-08-20T14:49:54.768" v="3887" actId="1038"/>
          <ac:picMkLst>
            <pc:docMk/>
            <pc:sldMk cId="1298990600" sldId="10942"/>
            <ac:picMk id="23" creationId="{772D8B7F-4D94-E06A-DAFC-402ED3AF6D28}"/>
          </ac:picMkLst>
        </pc:picChg>
        <pc:picChg chg="add mod">
          <ac:chgData name="Syed, Mohsin" userId="a58b821b-339f-41b3-8fb2-47dccc44f210" providerId="ADAL" clId="{DF864F2F-C0D7-4602-8756-5927E268CE54}" dt="2024-08-20T14:49:24.706" v="3795" actId="571"/>
          <ac:picMkLst>
            <pc:docMk/>
            <pc:sldMk cId="1298990600" sldId="10942"/>
            <ac:picMk id="44" creationId="{464DFB6F-996B-6A4B-5CA2-05FF8AE93E4C}"/>
          </ac:picMkLst>
        </pc:pic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6" creationId="{DF75EA52-EEC5-2DC5-AA7B-37E46B5DE3D0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0" creationId="{8A3F938E-AAFD-F561-2AF2-E549432AEA85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1" creationId="{8F53B44C-D12B-FC08-AA1F-1DFF83A93802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2" creationId="{14BFA6C8-DD38-6A56-A1C6-D1CB3A849465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3" creationId="{2389CCB2-0496-4FE9-CFBD-54165763AACE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4" creationId="{F3A41120-DCCF-7043-43A1-7E3898D31C9B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5" creationId="{F3C9DB27-D809-E519-CC15-A7D899D287A2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6" creationId="{120F8DD2-BB72-60CA-FA58-A2A86060E08E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8" creationId="{B23726E4-FC29-0D7F-DDD5-7B52F618207E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19" creationId="{2340DC7C-1E83-BD38-A8D2-47CD4EFEF261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21" creationId="{5962AF0D-1CBF-BC7D-25F4-D411E640AB14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22" creationId="{27A4B214-3DED-0FF8-0EAD-1D75CB830612}"/>
          </ac:cxnSpMkLst>
        </pc:cxnChg>
        <pc:cxnChg chg="mod">
          <ac:chgData name="Syed, Mohsin" userId="a58b821b-339f-41b3-8fb2-47dccc44f210" providerId="ADAL" clId="{DF864F2F-C0D7-4602-8756-5927E268CE54}" dt="2024-08-20T14:49:34.125" v="3796" actId="164"/>
          <ac:cxnSpMkLst>
            <pc:docMk/>
            <pc:sldMk cId="1298990600" sldId="10942"/>
            <ac:cxnSpMk id="24" creationId="{984A1CB2-86FF-7FA4-B831-C91AB0C7DA09}"/>
          </ac:cxnSpMkLst>
        </pc:cxnChg>
        <pc:cxnChg chg="add mod">
          <ac:chgData name="Syed, Mohsin" userId="a58b821b-339f-41b3-8fb2-47dccc44f210" providerId="ADAL" clId="{DF864F2F-C0D7-4602-8756-5927E268CE54}" dt="2024-08-20T14:43:30.384" v="3204" actId="571"/>
          <ac:cxnSpMkLst>
            <pc:docMk/>
            <pc:sldMk cId="1298990600" sldId="10942"/>
            <ac:cxnSpMk id="30" creationId="{7F475CBC-7CE0-4EDD-0EEA-4A1B479ECB4B}"/>
          </ac:cxnSpMkLst>
        </pc:cxnChg>
        <pc:cxnChg chg="add mod">
          <ac:chgData name="Syed, Mohsin" userId="a58b821b-339f-41b3-8fb2-47dccc44f210" providerId="ADAL" clId="{DF864F2F-C0D7-4602-8756-5927E268CE54}" dt="2024-08-20T14:43:30.384" v="3204" actId="571"/>
          <ac:cxnSpMkLst>
            <pc:docMk/>
            <pc:sldMk cId="1298990600" sldId="10942"/>
            <ac:cxnSpMk id="31" creationId="{B079787A-7EA1-7727-60D7-127BBEC70A42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35" creationId="{58B49F2D-EFA2-6D5E-2755-6B93A97EE1ED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36" creationId="{4709F288-A45D-2D07-A8D2-3511D490FF98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37" creationId="{1D430934-68B1-0381-71EA-E4D9D7885A76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38" creationId="{48CB1FEB-847A-A2BD-0F68-648D18C16D0E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39" creationId="{617FA22F-3E84-356A-7232-661FBE923791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40" creationId="{0870934F-CBCA-CE57-0519-F910C741B5A9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41" creationId="{17B05400-0063-C224-F77B-63F0C2F95304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42" creationId="{83100010-9317-2138-8C73-37A2243FB42F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43" creationId="{37283576-F7C5-D846-643A-F9859326A709}"/>
          </ac:cxnSpMkLst>
        </pc:cxnChg>
        <pc:cxnChg chg="add mod">
          <ac:chgData name="Syed, Mohsin" userId="a58b821b-339f-41b3-8fb2-47dccc44f210" providerId="ADAL" clId="{DF864F2F-C0D7-4602-8756-5927E268CE54}" dt="2024-08-20T14:49:24.706" v="3795" actId="571"/>
          <ac:cxnSpMkLst>
            <pc:docMk/>
            <pc:sldMk cId="1298990600" sldId="10942"/>
            <ac:cxnSpMk id="45" creationId="{B398A840-DFE6-58FF-2786-2FFB374F52D2}"/>
          </ac:cxnSpMkLst>
        </pc:cxnChg>
      </pc:sldChg>
      <pc:sldChg chg="addSp delSp modSp mod">
        <pc:chgData name="Syed, Mohsin" userId="a58b821b-339f-41b3-8fb2-47dccc44f210" providerId="ADAL" clId="{DF864F2F-C0D7-4602-8756-5927E268CE54}" dt="2024-08-20T14:30:03.158" v="2440" actId="207"/>
        <pc:sldMkLst>
          <pc:docMk/>
          <pc:sldMk cId="4103875311" sldId="10944"/>
        </pc:sldMkLst>
        <pc:spChg chg="mod">
          <ac:chgData name="Syed, Mohsin" userId="a58b821b-339f-41b3-8fb2-47dccc44f210" providerId="ADAL" clId="{DF864F2F-C0D7-4602-8756-5927E268CE54}" dt="2024-08-20T14:26:51.249" v="2311" actId="1036"/>
          <ac:spMkLst>
            <pc:docMk/>
            <pc:sldMk cId="4103875311" sldId="10944"/>
            <ac:spMk id="3" creationId="{36FFA60B-02B1-61CD-0647-5DE972EC2C82}"/>
          </ac:spMkLst>
        </pc:spChg>
        <pc:spChg chg="mod">
          <ac:chgData name="Syed, Mohsin" userId="a58b821b-339f-41b3-8fb2-47dccc44f210" providerId="ADAL" clId="{DF864F2F-C0D7-4602-8756-5927E268CE54}" dt="2024-08-20T14:26:51.249" v="2311" actId="1036"/>
          <ac:spMkLst>
            <pc:docMk/>
            <pc:sldMk cId="4103875311" sldId="10944"/>
            <ac:spMk id="5" creationId="{5C142AFD-018F-D5D3-C0E3-998F5AA219D2}"/>
          </ac:spMkLst>
        </pc:spChg>
        <pc:spChg chg="mod">
          <ac:chgData name="Syed, Mohsin" userId="a58b821b-339f-41b3-8fb2-47dccc44f210" providerId="ADAL" clId="{DF864F2F-C0D7-4602-8756-5927E268CE54}" dt="2024-08-20T14:26:51.249" v="2311" actId="1036"/>
          <ac:spMkLst>
            <pc:docMk/>
            <pc:sldMk cId="4103875311" sldId="10944"/>
            <ac:spMk id="6" creationId="{77D134EE-4CBF-7B21-8F66-2F8FF66B868E}"/>
          </ac:spMkLst>
        </pc:spChg>
        <pc:spChg chg="mod">
          <ac:chgData name="Syed, Mohsin" userId="a58b821b-339f-41b3-8fb2-47dccc44f210" providerId="ADAL" clId="{DF864F2F-C0D7-4602-8756-5927E268CE54}" dt="2024-08-20T14:26:51.249" v="2311" actId="1036"/>
          <ac:spMkLst>
            <pc:docMk/>
            <pc:sldMk cId="4103875311" sldId="10944"/>
            <ac:spMk id="7" creationId="{247122D4-D352-41E0-0D72-9DB9785DB3FA}"/>
          </ac:spMkLst>
        </pc:spChg>
        <pc:spChg chg="mod">
          <ac:chgData name="Syed, Mohsin" userId="a58b821b-339f-41b3-8fb2-47dccc44f210" providerId="ADAL" clId="{DF864F2F-C0D7-4602-8756-5927E268CE54}" dt="2024-08-20T13:41:31.658" v="880" actId="20577"/>
          <ac:spMkLst>
            <pc:docMk/>
            <pc:sldMk cId="4103875311" sldId="10944"/>
            <ac:spMk id="20" creationId="{E95FBBBB-4C41-A214-A346-C140A1C36BEF}"/>
          </ac:spMkLst>
        </pc:spChg>
        <pc:spChg chg="mod">
          <ac:chgData name="Syed, Mohsin" userId="a58b821b-339f-41b3-8fb2-47dccc44f210" providerId="ADAL" clId="{DF864F2F-C0D7-4602-8756-5927E268CE54}" dt="2024-08-20T13:55:02.160" v="1203" actId="20577"/>
          <ac:spMkLst>
            <pc:docMk/>
            <pc:sldMk cId="4103875311" sldId="10944"/>
            <ac:spMk id="33" creationId="{5008FD7C-6DC1-7A38-14E7-AE4F61776E63}"/>
          </ac:spMkLst>
        </pc:spChg>
        <pc:spChg chg="mod">
          <ac:chgData name="Syed, Mohsin" userId="a58b821b-339f-41b3-8fb2-47dccc44f210" providerId="ADAL" clId="{DF864F2F-C0D7-4602-8756-5927E268CE54}" dt="2024-08-20T14:01:43.382" v="1305" actId="20577"/>
          <ac:spMkLst>
            <pc:docMk/>
            <pc:sldMk cId="4103875311" sldId="10944"/>
            <ac:spMk id="47" creationId="{4AAD9895-0278-334B-0B73-C8EDECBBC0DF}"/>
          </ac:spMkLst>
        </pc:spChg>
        <pc:spChg chg="mod">
          <ac:chgData name="Syed, Mohsin" userId="a58b821b-339f-41b3-8fb2-47dccc44f210" providerId="ADAL" clId="{DF864F2F-C0D7-4602-8756-5927E268CE54}" dt="2024-08-19T14:57:38.141" v="476" actId="20577"/>
          <ac:spMkLst>
            <pc:docMk/>
            <pc:sldMk cId="4103875311" sldId="10944"/>
            <ac:spMk id="163" creationId="{00000000-0000-0000-0000-000000000000}"/>
          </ac:spMkLst>
        </pc:spChg>
        <pc:spChg chg="mod">
          <ac:chgData name="Syed, Mohsin" userId="a58b821b-339f-41b3-8fb2-47dccc44f210" providerId="ADAL" clId="{DF864F2F-C0D7-4602-8756-5927E268CE54}" dt="2024-08-19T14:55:01.398" v="474" actId="20577"/>
          <ac:spMkLst>
            <pc:docMk/>
            <pc:sldMk cId="4103875311" sldId="10944"/>
            <ac:spMk id="180" creationId="{651FD109-E37B-4514-BDAB-A79DAD67FC30}"/>
          </ac:spMkLst>
        </pc:s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9" creationId="{3D2FE0BD-CD07-24B7-9029-52C14E486A4D}"/>
          </ac:grpSpMkLst>
        </pc:grpChg>
        <pc:grpChg chg="del">
          <ac:chgData name="Syed, Mohsin" userId="a58b821b-339f-41b3-8fb2-47dccc44f210" providerId="ADAL" clId="{DF864F2F-C0D7-4602-8756-5927E268CE54}" dt="2024-08-19T14:52:03.722" v="278" actId="478"/>
          <ac:grpSpMkLst>
            <pc:docMk/>
            <pc:sldMk cId="4103875311" sldId="10944"/>
            <ac:grpSpMk id="12" creationId="{7BB32C06-A30C-3D05-CD17-FA330D61BE20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15" creationId="{F3D2FD7E-0FC8-A35F-46D9-C3002344BDB8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18" creationId="{9FFB2329-3EC9-806E-108A-698EF47448B5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22" creationId="{8FA21E4E-2C97-AC71-59B3-21935538DA82}"/>
          </ac:grpSpMkLst>
        </pc:grpChg>
        <pc:grpChg chg="del">
          <ac:chgData name="Syed, Mohsin" userId="a58b821b-339f-41b3-8fb2-47dccc44f210" providerId="ADAL" clId="{DF864F2F-C0D7-4602-8756-5927E268CE54}" dt="2024-08-19T14:52:03.722" v="278" actId="478"/>
          <ac:grpSpMkLst>
            <pc:docMk/>
            <pc:sldMk cId="4103875311" sldId="10944"/>
            <ac:grpSpMk id="25" creationId="{215EA263-BA49-2CEE-CEB5-8B0898D1C218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28" creationId="{51F03B1A-7A23-2284-5C83-5DC6B21A60F7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31" creationId="{A73487C3-1769-16FD-5E8C-75617DECA59C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35" creationId="{DD1C41B1-AD83-FD40-3C10-E39F2892F51B}"/>
          </ac:grpSpMkLst>
        </pc:grpChg>
        <pc:grpChg chg="del">
          <ac:chgData name="Syed, Mohsin" userId="a58b821b-339f-41b3-8fb2-47dccc44f210" providerId="ADAL" clId="{DF864F2F-C0D7-4602-8756-5927E268CE54}" dt="2024-08-19T14:52:03.722" v="278" actId="478"/>
          <ac:grpSpMkLst>
            <pc:docMk/>
            <pc:sldMk cId="4103875311" sldId="10944"/>
            <ac:grpSpMk id="38" creationId="{E3327824-A59A-170C-7AF3-EA932E3695C9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42" creationId="{974934A7-03C1-EBF1-E76E-DAE9568DADCC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45" creationId="{596FEFDF-A001-8A63-E79A-C84F273D9F0F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49" creationId="{618F8C14-D0D9-8B00-6374-29986AE743BD}"/>
          </ac:grpSpMkLst>
        </pc:grpChg>
        <pc:grpChg chg="del">
          <ac:chgData name="Syed, Mohsin" userId="a58b821b-339f-41b3-8fb2-47dccc44f210" providerId="ADAL" clId="{DF864F2F-C0D7-4602-8756-5927E268CE54}" dt="2024-08-19T14:52:03.722" v="278" actId="478"/>
          <ac:grpSpMkLst>
            <pc:docMk/>
            <pc:sldMk cId="4103875311" sldId="10944"/>
            <ac:grpSpMk id="154" creationId="{00000000-0000-0000-0000-000000000000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158" creationId="{00000000-0000-0000-0000-000000000000}"/>
          </ac:grpSpMkLst>
        </pc:grpChg>
        <pc:grpChg chg="mod">
          <ac:chgData name="Syed, Mohsin" userId="a58b821b-339f-41b3-8fb2-47dccc44f210" providerId="ADAL" clId="{DF864F2F-C0D7-4602-8756-5927E268CE54}" dt="2024-08-20T14:26:51.249" v="2311" actId="1036"/>
          <ac:grpSpMkLst>
            <pc:docMk/>
            <pc:sldMk cId="4103875311" sldId="10944"/>
            <ac:grpSpMk id="161" creationId="{00000000-0000-0000-0000-000000000000}"/>
          </ac:grpSpMkLst>
        </pc:grpChg>
        <pc:graphicFrameChg chg="add mod modGraphic">
          <ac:chgData name="Syed, Mohsin" userId="a58b821b-339f-41b3-8fb2-47dccc44f210" providerId="ADAL" clId="{DF864F2F-C0D7-4602-8756-5927E268CE54}" dt="2024-08-20T14:26:32.122" v="2279" actId="1036"/>
          <ac:graphicFrameMkLst>
            <pc:docMk/>
            <pc:sldMk cId="4103875311" sldId="10944"/>
            <ac:graphicFrameMk id="2" creationId="{9C699B15-E90D-ACD1-574F-56EBAA27EF01}"/>
          </ac:graphicFrameMkLst>
        </pc:graphicFrameChg>
        <pc:graphicFrameChg chg="add del mod">
          <ac:chgData name="Syed, Mohsin" userId="a58b821b-339f-41b3-8fb2-47dccc44f210" providerId="ADAL" clId="{DF864F2F-C0D7-4602-8756-5927E268CE54}" dt="2024-08-20T13:52:01.173" v="1133" actId="478"/>
          <ac:graphicFrameMkLst>
            <pc:docMk/>
            <pc:sldMk cId="4103875311" sldId="10944"/>
            <ac:graphicFrameMk id="4" creationId="{4ABA3671-05DD-AB9D-F35E-D64A3BD10E20}"/>
          </ac:graphicFrameMkLst>
        </pc:graphicFrameChg>
        <pc:graphicFrameChg chg="mod modGraphic">
          <ac:chgData name="Syed, Mohsin" userId="a58b821b-339f-41b3-8fb2-47dccc44f210" providerId="ADAL" clId="{DF864F2F-C0D7-4602-8756-5927E268CE54}" dt="2024-08-20T14:26:32.122" v="2279" actId="1036"/>
          <ac:graphicFrameMkLst>
            <pc:docMk/>
            <pc:sldMk cId="4103875311" sldId="10944"/>
            <ac:graphicFrameMk id="8" creationId="{5F84D667-40CC-61A3-A95B-AB18107BAC05}"/>
          </ac:graphicFrameMkLst>
        </pc:graphicFrameChg>
        <pc:graphicFrameChg chg="del">
          <ac:chgData name="Syed, Mohsin" userId="a58b821b-339f-41b3-8fb2-47dccc44f210" providerId="ADAL" clId="{DF864F2F-C0D7-4602-8756-5927E268CE54}" dt="2024-08-20T13:42:00.175" v="881" actId="478"/>
          <ac:graphicFrameMkLst>
            <pc:docMk/>
            <pc:sldMk cId="4103875311" sldId="10944"/>
            <ac:graphicFrameMk id="21" creationId="{960BE6AF-0300-5525-D60A-A0BB186C4DCF}"/>
          </ac:graphicFrameMkLst>
        </pc:graphicFrameChg>
        <pc:graphicFrameChg chg="del">
          <ac:chgData name="Syed, Mohsin" userId="a58b821b-339f-41b3-8fb2-47dccc44f210" providerId="ADAL" clId="{DF864F2F-C0D7-4602-8756-5927E268CE54}" dt="2024-08-20T13:49:08.133" v="1037" actId="478"/>
          <ac:graphicFrameMkLst>
            <pc:docMk/>
            <pc:sldMk cId="4103875311" sldId="10944"/>
            <ac:graphicFrameMk id="34" creationId="{536865DE-E9B0-6E45-750E-24D26E2AF999}"/>
          </ac:graphicFrameMkLst>
        </pc:graphicFrameChg>
        <pc:graphicFrameChg chg="del">
          <ac:chgData name="Syed, Mohsin" userId="a58b821b-339f-41b3-8fb2-47dccc44f210" providerId="ADAL" clId="{DF864F2F-C0D7-4602-8756-5927E268CE54}" dt="2024-08-20T13:49:11.297" v="1038" actId="478"/>
          <ac:graphicFrameMkLst>
            <pc:docMk/>
            <pc:sldMk cId="4103875311" sldId="10944"/>
            <ac:graphicFrameMk id="48" creationId="{D5D6AA9D-FD06-47E1-320A-6D625D79D3DD}"/>
          </ac:graphicFrameMkLst>
        </pc:graphicFrameChg>
        <pc:graphicFrameChg chg="add mod modGraphic">
          <ac:chgData name="Syed, Mohsin" userId="a58b821b-339f-41b3-8fb2-47dccc44f210" providerId="ADAL" clId="{DF864F2F-C0D7-4602-8756-5927E268CE54}" dt="2024-08-20T14:26:32.122" v="2279" actId="1036"/>
          <ac:graphicFrameMkLst>
            <pc:docMk/>
            <pc:sldMk cId="4103875311" sldId="10944"/>
            <ac:graphicFrameMk id="52" creationId="{20D0561C-F863-23F6-90FE-2B45BBADC380}"/>
          </ac:graphicFrameMkLst>
        </pc:graphicFrameChg>
        <pc:graphicFrameChg chg="add mod modGraphic">
          <ac:chgData name="Syed, Mohsin" userId="a58b821b-339f-41b3-8fb2-47dccc44f210" providerId="ADAL" clId="{DF864F2F-C0D7-4602-8756-5927E268CE54}" dt="2024-08-20T14:26:32.122" v="2279" actId="1036"/>
          <ac:graphicFrameMkLst>
            <pc:docMk/>
            <pc:sldMk cId="4103875311" sldId="10944"/>
            <ac:graphicFrameMk id="53" creationId="{2C3A2D77-6A2A-96F8-4582-71A305F370C6}"/>
          </ac:graphicFrameMkLst>
        </pc:graphicFrameChg>
        <pc:graphicFrameChg chg="add mod modGraphic">
          <ac:chgData name="Syed, Mohsin" userId="a58b821b-339f-41b3-8fb2-47dccc44f210" providerId="ADAL" clId="{DF864F2F-C0D7-4602-8756-5927E268CE54}" dt="2024-08-20T14:30:03.158" v="2440" actId="207"/>
          <ac:graphicFrameMkLst>
            <pc:docMk/>
            <pc:sldMk cId="4103875311" sldId="10944"/>
            <ac:graphicFrameMk id="54" creationId="{7C27D93C-4782-8187-73BE-A238FC68E9F8}"/>
          </ac:graphicFrameMkLst>
        </pc:graphicFrameChg>
        <pc:graphicFrameChg chg="mod modGraphic">
          <ac:chgData name="Syed, Mohsin" userId="a58b821b-339f-41b3-8fb2-47dccc44f210" providerId="ADAL" clId="{DF864F2F-C0D7-4602-8756-5927E268CE54}" dt="2024-08-20T14:26:32.122" v="2279" actId="1036"/>
          <ac:graphicFrameMkLst>
            <pc:docMk/>
            <pc:sldMk cId="4103875311" sldId="10944"/>
            <ac:graphicFrameMk id="153" creationId="{00000000-0000-0000-0000-000000000000}"/>
          </ac:graphicFrameMkLst>
        </pc:graphicFrameChg>
        <pc:picChg chg="del">
          <ac:chgData name="Syed, Mohsin" userId="a58b821b-339f-41b3-8fb2-47dccc44f210" providerId="ADAL" clId="{DF864F2F-C0D7-4602-8756-5927E268CE54}" dt="2024-08-19T15:08:10.550" v="655" actId="478"/>
          <ac:picMkLst>
            <pc:docMk/>
            <pc:sldMk cId="4103875311" sldId="10944"/>
            <ac:picMk id="89" creationId="{00000000-0000-0000-0000-000000000000}"/>
          </ac:picMkLst>
        </pc:picChg>
      </pc:sldChg>
      <pc:sldChg chg="ord">
        <pc:chgData name="Syed, Mohsin" userId="a58b821b-339f-41b3-8fb2-47dccc44f210" providerId="ADAL" clId="{DF864F2F-C0D7-4602-8756-5927E268CE54}" dt="2024-08-19T14:39:07.352" v="140"/>
        <pc:sldMkLst>
          <pc:docMk/>
          <pc:sldMk cId="1712531510" sldId="10946"/>
        </pc:sldMkLst>
      </pc:sldChg>
      <pc:sldChg chg="ord">
        <pc:chgData name="Syed, Mohsin" userId="a58b821b-339f-41b3-8fb2-47dccc44f210" providerId="ADAL" clId="{DF864F2F-C0D7-4602-8756-5927E268CE54}" dt="2024-08-19T14:38:02.483" v="136"/>
        <pc:sldMkLst>
          <pc:docMk/>
          <pc:sldMk cId="3780574495" sldId="1094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92247A-41CB-4747-BA23-B51EF38E15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555C7-CDA5-4AF4-9F02-DA4B5EFABC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D0AB1-4147-4BDD-B161-558CF44B6347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EC77B-6A94-464E-8966-414A3C0646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0F969-A397-4C5C-8011-84FB3C38B7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AC072-4C04-46C0-B5F0-2DBEDF903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848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C148E-3205-4551-BF88-D7ADDC07F4A5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0DC04-F1AD-4A62-8023-FCB4A742C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59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859-44E5-40D7-A3AE-8A64237202A7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65D0C-3715-4987-8129-C544EE936E32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23409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1AF2-C9CA-4C69-9DD6-823DF5B8F65D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C910A-D680-46D3-B719-7FCDEFDE9DDD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41027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5BBA-5B16-422A-BD37-18023403FA6D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B3234-2A24-47D9-BEB4-5853491E1D18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391509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26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D2E2D79-6F33-4C74-8C6E-DAF40C836F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" y="308439"/>
            <a:ext cx="4886960" cy="3234581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CD643A6-6A08-4A6D-9B77-3A0359760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25" y="2250052"/>
            <a:ext cx="1096963" cy="41910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rgbClr val="FFFFFF"/>
                </a:solidFill>
              </a:defRPr>
            </a:lvl1pPr>
            <a:lvl2pPr marL="457200" indent="0">
              <a:buNone/>
              <a:defRPr sz="1050">
                <a:solidFill>
                  <a:schemeClr val="bg1"/>
                </a:solidFill>
              </a:defRPr>
            </a:lvl2pPr>
            <a:lvl3pPr marL="914400" indent="0">
              <a:buNone/>
              <a:defRPr sz="1000">
                <a:solidFill>
                  <a:schemeClr val="bg1"/>
                </a:solidFill>
              </a:defRPr>
            </a:lvl3pPr>
            <a:lvl4pPr marL="1371600" indent="0">
              <a:buNone/>
              <a:defRPr sz="900">
                <a:solidFill>
                  <a:schemeClr val="bg1"/>
                </a:solidFill>
              </a:defRPr>
            </a:lvl4pPr>
            <a:lvl5pPr marL="18288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Text</a:t>
            </a:r>
          </a:p>
          <a:p>
            <a:pPr lvl="0"/>
            <a:r>
              <a:rPr lang="en-GB" noProof="0"/>
              <a:t>Date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9586FF-3A22-4A74-AB17-8BD70756F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6626" y="316864"/>
            <a:ext cx="4120483" cy="1876033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7000"/>
              </a:lnSpc>
              <a:defRPr lang="es-ES" sz="5400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/>
            <a:r>
              <a:rPr lang="en-GB" noProof="0"/>
              <a:t>Text</a:t>
            </a:r>
          </a:p>
        </p:txBody>
      </p:sp>
      <p:grpSp>
        <p:nvGrpSpPr>
          <p:cNvPr id="17" name="Grupo 7">
            <a:extLst>
              <a:ext uri="{FF2B5EF4-FFF2-40B4-BE49-F238E27FC236}">
                <a16:creationId xmlns:a16="http://schemas.microsoft.com/office/drawing/2014/main" id="{7A59AFC3-B3C0-41AA-9EB2-002482A4F336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18" name="Gráfico 5">
              <a:extLst>
                <a:ext uri="{FF2B5EF4-FFF2-40B4-BE49-F238E27FC236}">
                  <a16:creationId xmlns:a16="http://schemas.microsoft.com/office/drawing/2014/main" id="{F3082245-854B-491D-AEB3-2EAA6CE1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19" name="Gráfico 6">
              <a:extLst>
                <a:ext uri="{FF2B5EF4-FFF2-40B4-BE49-F238E27FC236}">
                  <a16:creationId xmlns:a16="http://schemas.microsoft.com/office/drawing/2014/main" id="{AB584155-8C21-4D9F-9D00-3D372D6B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59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170" y="190953"/>
            <a:ext cx="5272314" cy="1325563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n-GB" noProof="0"/>
              <a:t>Document Title</a:t>
            </a:r>
          </a:p>
        </p:txBody>
      </p:sp>
      <p:grpSp>
        <p:nvGrpSpPr>
          <p:cNvPr id="5" name="Grupo 7">
            <a:extLst>
              <a:ext uri="{FF2B5EF4-FFF2-40B4-BE49-F238E27FC236}">
                <a16:creationId xmlns:a16="http://schemas.microsoft.com/office/drawing/2014/main" id="{4356B0BA-0A6A-2B4D-8023-97295E4D74C2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A18B9767-C9B4-B24D-AFCC-0A42E4AD7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DD79FC33-9CB8-5E45-9856-30AA8F09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730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170" y="190953"/>
            <a:ext cx="5272314" cy="279899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40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500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16EE87EF-0232-7941-B868-A2654E109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834" y="5860306"/>
            <a:ext cx="2255717" cy="10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0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170" y="190953"/>
            <a:ext cx="5272314" cy="2798990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400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500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539435C-12EE-CC47-B963-5450BCF90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68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30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30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7430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268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268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268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5392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5392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5392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20884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20884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20884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06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306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06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430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430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7430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5268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268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5268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392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5392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5392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20884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20884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20884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6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pic>
        <p:nvPicPr>
          <p:cNvPr id="44" name="Picture 7">
            <a:extLst>
              <a:ext uri="{FF2B5EF4-FFF2-40B4-BE49-F238E27FC236}">
                <a16:creationId xmlns:a16="http://schemas.microsoft.com/office/drawing/2014/main" id="{401A6E9E-377B-1047-91D1-86433B5B2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1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600"/>
              </a:lnSpc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179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086100"/>
            <a:ext cx="12192000" cy="37719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4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20975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B950-2E4B-48BE-BF81-6179D07B09CA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226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-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12192000" cy="3429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400"/>
              </a:lnSpc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3718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-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E301087C-BD2B-7541-9238-92B3F39DCB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400"/>
              </a:lnSpc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upo 7">
            <a:extLst>
              <a:ext uri="{FF2B5EF4-FFF2-40B4-BE49-F238E27FC236}">
                <a16:creationId xmlns:a16="http://schemas.microsoft.com/office/drawing/2014/main" id="{36DFD17A-A0AE-444F-9F1E-60766AC0789E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8" name="Gráfico 5">
              <a:extLst>
                <a:ext uri="{FF2B5EF4-FFF2-40B4-BE49-F238E27FC236}">
                  <a16:creationId xmlns:a16="http://schemas.microsoft.com/office/drawing/2014/main" id="{E745D7BD-0A6C-034C-910D-918BB5DF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9" name="Gráfico 6">
              <a:extLst>
                <a:ext uri="{FF2B5EF4-FFF2-40B4-BE49-F238E27FC236}">
                  <a16:creationId xmlns:a16="http://schemas.microsoft.com/office/drawing/2014/main" id="{21C226EC-97CE-9F4C-A0A2-EF651ECF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22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40px-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6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ADE98A0F-9A33-624A-ADBA-61857973D63E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853DBC6D-D12C-634F-981A-7E0758C7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54200516-4563-ED46-8273-FCDD9044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897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76287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Index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434C2431-3641-0840-B5D2-B3CA4A343AD7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B2640F55-A5DB-4243-9C5F-15E9695B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4956B75F-4A08-5044-99E7-9C25543D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882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 - white ba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762871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Index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6171CF8-4729-8649-84CE-47B66E7B17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5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3 numbering-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DE873E3-468F-41C9-A3D5-AE1CFF571F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179820"/>
            <a:ext cx="707931" cy="353966"/>
          </a:xfrm>
          <a:prstGeom prst="rect">
            <a:avLst/>
          </a:prstGeom>
        </p:spPr>
      </p:pic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2" y="2423432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2" y="3120346"/>
            <a:ext cx="1993900" cy="2160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50" b="1"/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2" y="3377515"/>
            <a:ext cx="3106738" cy="1543918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600"/>
              </a:lnSpc>
              <a:defRPr sz="5800"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821A2FA3-9D43-4A92-BB53-C7698B6C0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252" y="2423432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1516BF46-331E-4EE6-9EA1-9358501A23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3252" y="3120346"/>
            <a:ext cx="1993900" cy="2160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50" b="1"/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A01B0FD0-AFAC-4AA1-88C2-4345601D73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3252" y="3377515"/>
            <a:ext cx="3106738" cy="1543918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3748874-45FF-4B3C-AB09-363ED1440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3442" y="2423432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0D897AB2-43AD-4AB6-A6A7-B46BC19FD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3442" y="3120346"/>
            <a:ext cx="1993900" cy="2160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50" b="1"/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36A414C0-5AF1-4821-AB84-E5622E6E40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13442" y="3377515"/>
            <a:ext cx="3106738" cy="1543918"/>
          </a:xfrm>
        </p:spPr>
        <p:txBody>
          <a:bodyPr>
            <a:normAutofit/>
          </a:bodyPr>
          <a:lstStyle>
            <a:lvl1pPr marL="0" indent="0">
              <a:buNone/>
              <a:defRPr sz="1000" b="0"/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9B7954-4CEE-C743-856A-700FDE17D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65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7430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7430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7430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5268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268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5268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53922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53922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53922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20884" y="1841500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20884" y="2538414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20884" y="2795583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306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306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306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7430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7430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67430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5268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5268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5268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53922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53922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53922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20884" y="4026841"/>
            <a:ext cx="965201" cy="639763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Nº</a:t>
            </a:r>
            <a:endParaRPr lang="en-GB"/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20884" y="4723755"/>
            <a:ext cx="1993900" cy="216000"/>
          </a:xfrm>
        </p:spPr>
        <p:txBody>
          <a:bodyPr>
            <a:normAutofit/>
          </a:bodyPr>
          <a:lstStyle>
            <a:lvl1pPr marL="0" indent="0" algn="l">
              <a:buNone/>
              <a:defRPr sz="10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GB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20884" y="4980924"/>
            <a:ext cx="1993900" cy="972000"/>
          </a:xfr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</a:t>
            </a:r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062" y="240429"/>
            <a:ext cx="5265738" cy="1543919"/>
          </a:xfrm>
        </p:spPr>
        <p:txBody>
          <a:bodyPr anchor="t">
            <a:normAutofit/>
          </a:bodyPr>
          <a:lstStyle>
            <a:lvl1pPr>
              <a:lnSpc>
                <a:spcPts val="5600"/>
              </a:lnSpc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  <a:endParaRPr lang="en-GB"/>
          </a:p>
        </p:txBody>
      </p:sp>
      <p:grpSp>
        <p:nvGrpSpPr>
          <p:cNvPr id="45" name="Grupo 7">
            <a:extLst>
              <a:ext uri="{FF2B5EF4-FFF2-40B4-BE49-F238E27FC236}">
                <a16:creationId xmlns:a16="http://schemas.microsoft.com/office/drawing/2014/main" id="{AC006053-615D-504A-9BCA-DDCC6247CB94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46" name="Gráfico 5">
              <a:extLst>
                <a:ext uri="{FF2B5EF4-FFF2-40B4-BE49-F238E27FC236}">
                  <a16:creationId xmlns:a16="http://schemas.microsoft.com/office/drawing/2014/main" id="{138B013F-F9D8-0849-9963-A153ADE2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47" name="Gráfico 6">
              <a:extLst>
                <a:ext uri="{FF2B5EF4-FFF2-40B4-BE49-F238E27FC236}">
                  <a16:creationId xmlns:a16="http://schemas.microsoft.com/office/drawing/2014/main" id="{BB2427D6-1A5A-2B4D-B228-73AB796AA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40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28p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1170" y="190953"/>
            <a:ext cx="5272314" cy="543338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280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500"/>
              </a:lnSpc>
            </a:pPr>
            <a:r>
              <a:rPr lang="en-US"/>
              <a:t>Title</a:t>
            </a:r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806F71A6-82A0-9A49-BFAF-9E3D509EA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834" y="5860306"/>
            <a:ext cx="2255717" cy="10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43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pic>
        <p:nvPicPr>
          <p:cNvPr id="5" name="Gráfico 3">
            <a:extLst>
              <a:ext uri="{FF2B5EF4-FFF2-40B4-BE49-F238E27FC236}">
                <a16:creationId xmlns:a16="http://schemas.microsoft.com/office/drawing/2014/main" id="{91D6BADF-E1C5-1741-AEC8-94B8DA36A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834" y="5860306"/>
            <a:ext cx="2255717" cy="10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8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5200" y="0"/>
            <a:ext cx="74168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4" y="177004"/>
            <a:ext cx="2703511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Gráfico 3">
            <a:extLst>
              <a:ext uri="{FF2B5EF4-FFF2-40B4-BE49-F238E27FC236}">
                <a16:creationId xmlns:a16="http://schemas.microsoft.com/office/drawing/2014/main" id="{FB81B68E-BC6D-674E-847C-537754C68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834" y="5860306"/>
            <a:ext cx="2255717" cy="10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49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6AC8-F3B8-4F4B-B114-29236BF4436F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A24D6-7055-4408-81F4-E6508EB7D426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804499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119086"/>
            <a:ext cx="12192000" cy="3976914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4" y="177004"/>
            <a:ext cx="2703511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179820"/>
            <a:ext cx="707931" cy="3539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ADE4482-22CA-DB4D-9D24-EB8E61919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5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4" y="177004"/>
            <a:ext cx="2703511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179820"/>
            <a:ext cx="707931" cy="3539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24CD3C3-5B7A-5A4B-935F-B4A39D013B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09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62800" y="0"/>
            <a:ext cx="50292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0064" y="444500"/>
            <a:ext cx="4411207" cy="1714500"/>
          </a:xfrm>
        </p:spPr>
        <p:txBody>
          <a:bodyPr anchor="t">
            <a:normAutofit/>
          </a:bodyPr>
          <a:lstStyle>
            <a:lvl1pPr marL="0" indent="0">
              <a:buNone/>
              <a:defRPr sz="5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065" y="2117725"/>
            <a:ext cx="2433636" cy="675525"/>
          </a:xfrm>
        </p:spPr>
        <p:txBody>
          <a:bodyPr anchor="t">
            <a:normAutofit/>
          </a:bodyPr>
          <a:lstStyle>
            <a:lvl1pPr marL="0" indent="0">
              <a:lnSpc>
                <a:spcPts val="18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24180B9-A209-426D-85FB-7FBFFC916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5" y="2898140"/>
            <a:ext cx="2433636" cy="1233286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D09A63-14BB-44E9-B249-B4E353124A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22254" y="4932366"/>
            <a:ext cx="2433636" cy="1601419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Lorem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A6DF05C-7333-7241-88FF-3928607E4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7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50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0292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34239" y="444500"/>
            <a:ext cx="4411207" cy="1714500"/>
          </a:xfrm>
        </p:spPr>
        <p:txBody>
          <a:bodyPr anchor="t">
            <a:normAutofit/>
          </a:bodyPr>
          <a:lstStyle>
            <a:lvl1pPr marL="0" indent="0" algn="r">
              <a:buNone/>
              <a:defRPr sz="540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11810" y="2092615"/>
            <a:ext cx="2433636" cy="1073149"/>
          </a:xfrm>
        </p:spPr>
        <p:txBody>
          <a:bodyPr vert="horz" lIns="0" tIns="0" rIns="0" bIns="0" rtlCol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lang="en-GB" sz="2000" noProof="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228600" lvl="0" indent="-228600">
              <a:lnSpc>
                <a:spcPts val="2000"/>
              </a:lnSpc>
            </a:pPr>
            <a:r>
              <a:rPr lang="en-GB" noProof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7A2C88-237D-4635-8053-82C5565C3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11810" y="2898140"/>
            <a:ext cx="2433636" cy="1233286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534B809-1632-46C4-8015-AE109AA5F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54714" y="4271700"/>
            <a:ext cx="4411207" cy="1714500"/>
          </a:xfrm>
        </p:spPr>
        <p:txBody>
          <a:bodyPr anchor="b">
            <a:normAutofit/>
          </a:bodyPr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03930B8-96CA-4F99-AF81-00BBECAD72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54715" y="6055475"/>
            <a:ext cx="2433636" cy="567575"/>
          </a:xfrm>
        </p:spPr>
        <p:txBody>
          <a:bodyPr anchor="t">
            <a:normAutofit/>
          </a:bodyPr>
          <a:lstStyle>
            <a:lvl1pPr marL="0" indent="0">
              <a:lnSpc>
                <a:spcPts val="2000"/>
              </a:lnSpc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64D74505-BD08-5E49-A967-0AA67E1B0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9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1315810"/>
            <a:ext cx="2700336" cy="338318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4" y="304004"/>
            <a:ext cx="5120956" cy="422275"/>
          </a:xfrm>
        </p:spPr>
        <p:txBody>
          <a:bodyPr anchor="ctr">
            <a:noAutofit/>
          </a:bodyPr>
          <a:lstStyle>
            <a:lvl1pPr marL="0" indent="0">
              <a:buNone/>
              <a:defRPr sz="54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179820"/>
            <a:ext cx="707931" cy="353966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513" y="1315810"/>
            <a:ext cx="2700336" cy="338318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2062" y="1315810"/>
            <a:ext cx="2700336" cy="338318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0612" y="1315810"/>
            <a:ext cx="2700336" cy="338318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4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513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2062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80612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8D00FF50-806B-CB4C-B54A-864C00F90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6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4964" y="1315810"/>
            <a:ext cx="2700336" cy="3383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bg1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4" y="304004"/>
            <a:ext cx="5120956" cy="422275"/>
          </a:xfrm>
        </p:spPr>
        <p:txBody>
          <a:bodyPr anchor="ctr"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513" y="1315810"/>
            <a:ext cx="2700336" cy="3383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2062" y="1315810"/>
            <a:ext cx="2700336" cy="3383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80612" y="1315810"/>
            <a:ext cx="2700336" cy="33831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4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513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2062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80612" y="4840855"/>
            <a:ext cx="2433636" cy="1073149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Name</a:t>
            </a:r>
          </a:p>
        </p:txBody>
      </p:sp>
      <p:grpSp>
        <p:nvGrpSpPr>
          <p:cNvPr id="13" name="Grupo 7">
            <a:extLst>
              <a:ext uri="{FF2B5EF4-FFF2-40B4-BE49-F238E27FC236}">
                <a16:creationId xmlns:a16="http://schemas.microsoft.com/office/drawing/2014/main" id="{7CD5C114-8827-6B41-82E8-F7CF8422C01A}"/>
              </a:ext>
            </a:extLst>
          </p:cNvPr>
          <p:cNvGrpSpPr/>
          <p:nvPr userDrawn="1"/>
        </p:nvGrpSpPr>
        <p:grpSpPr>
          <a:xfrm>
            <a:off x="10287000" y="6156781"/>
            <a:ext cx="1650032" cy="460825"/>
            <a:chOff x="2474635" y="2354147"/>
            <a:chExt cx="3859438" cy="1077872"/>
          </a:xfrm>
        </p:grpSpPr>
        <p:pic>
          <p:nvPicPr>
            <p:cNvPr id="20" name="Gráfico 5">
              <a:extLst>
                <a:ext uri="{FF2B5EF4-FFF2-40B4-BE49-F238E27FC236}">
                  <a16:creationId xmlns:a16="http://schemas.microsoft.com/office/drawing/2014/main" id="{03C08168-B644-CB4A-B935-AA7E4669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21" name="Gráfico 6">
              <a:extLst>
                <a:ext uri="{FF2B5EF4-FFF2-40B4-BE49-F238E27FC236}">
                  <a16:creationId xmlns:a16="http://schemas.microsoft.com/office/drawing/2014/main" id="{E76DDF02-37D8-0D4E-BBBA-CC044EF9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466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F35A0E0-62D3-4FBD-8D67-26160B8478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2001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Picture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38ECC-FBC7-E648-9124-B790651C4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139" y="6179820"/>
            <a:ext cx="707931" cy="353966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30A70BD-0FFE-7F49-BE87-01C0A69CC8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8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83FC6-0B45-442F-A541-42062F73B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025" y="146051"/>
            <a:ext cx="7953374" cy="52024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9B7BE-CB0D-42FD-9945-ECBE3D8DAB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0025" y="1825625"/>
            <a:ext cx="7953374" cy="4351338"/>
          </a:xfrm>
        </p:spPr>
        <p:txBody>
          <a:bodyPr>
            <a:no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71550" indent="-514350">
              <a:buFont typeface="+mj-lt"/>
              <a:buAutoNum type="arabicPeriod"/>
              <a:defRPr sz="3200"/>
            </a:lvl2pPr>
            <a:lvl3pPr marL="1428750" indent="-514350">
              <a:buFont typeface="+mj-lt"/>
              <a:buAutoNum type="arabicPeriod"/>
              <a:defRPr sz="3200"/>
            </a:lvl3pPr>
            <a:lvl4pPr marL="1885950" indent="-514350">
              <a:buFont typeface="+mj-lt"/>
              <a:buAutoNum type="arabicPeriod"/>
              <a:defRPr sz="3200"/>
            </a:lvl4pPr>
            <a:lvl5pPr marL="2343150" indent="-514350">
              <a:buFont typeface="+mj-lt"/>
              <a:buAutoNum type="arabicPeriod"/>
              <a:defRPr sz="3200"/>
            </a:lvl5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5" name="Marcador de texto 19">
            <a:extLst>
              <a:ext uri="{FF2B5EF4-FFF2-40B4-BE49-F238E27FC236}">
                <a16:creationId xmlns:a16="http://schemas.microsoft.com/office/drawing/2014/main" id="{2C83499E-696E-D141-9AB8-365D249F6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1981" y="236195"/>
            <a:ext cx="1810500" cy="15194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800" b="0" smtClean="0">
                <a:solidFill>
                  <a:schemeClr val="tx2"/>
                </a:solidFill>
              </a:defRPr>
            </a:lvl1pPr>
            <a:lvl2pPr marL="228600" indent="0">
              <a:buNone/>
              <a:defRPr lang="es-ES" sz="1800" smtClean="0"/>
            </a:lvl2pPr>
            <a:lvl3pPr marL="685800" indent="0">
              <a:buNone/>
              <a:defRPr lang="es-ES" sz="1800" smtClean="0"/>
            </a:lvl3pPr>
            <a:lvl4pPr marL="1085850" indent="0">
              <a:buFont typeface="Arial" panose="020B0604020202020204" pitchFamily="34" charset="0"/>
              <a:buNone/>
              <a:defRPr lang="es-ES" smtClean="0"/>
            </a:lvl4pPr>
            <a:lvl5pPr marL="1600200" indent="0">
              <a:buNone/>
              <a:defRPr lang="es-ES"/>
            </a:lvl5pPr>
          </a:lstStyle>
          <a:p>
            <a:pPr marL="0" lvl="0"/>
            <a:r>
              <a:rPr lang="es-ES" noProof="0"/>
              <a:t>D</a:t>
            </a:r>
            <a:r>
              <a:rPr lang="en-GB" noProof="0" err="1"/>
              <a:t>ocument</a:t>
            </a:r>
            <a:r>
              <a:rPr lang="en-GB" noProof="0"/>
              <a:t> Title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DF93748-811E-F443-8ADB-894008F0E0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1343" y="5854699"/>
            <a:ext cx="2268000" cy="106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016-D0E5-43DC-9B77-2C74B1431C7F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B531-874F-4697-8546-137C3DAA96B3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3621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4740-7C4C-4518-936D-187FDC525872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67A40-7C3D-4C18-9CDE-B8FDD03A821E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70209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A43A-A472-41B9-9C3D-5D0E72448166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D4FA2-4214-42F3-9A00-0FFEC0DD95AA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2031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38D5-DEBE-4BA8-8B3D-EC6B31C1F2EE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04855-6ED3-4470-A4A1-8F371688F797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04921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9352-06ED-4E23-9185-6296966ADCC2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E0CCE-FA63-43D6-B5C0-D33844DB6622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32317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6BA6-2118-4A40-B941-DE83A1A434FD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Status Report - 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30875-62FD-4576-9397-B8F51561D145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87623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A4735-0BBE-4D50-8B8C-75143642182A}" type="datetime1">
              <a:rPr lang="en-US" smtClean="0"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Status Report - 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1AFD-5EA5-44B4-A7AE-900B2B4BC9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E41A-37B6-4780-BC0B-F8D7C0C9D421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4924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4DCC25-7D64-4408-9B41-A6C887E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99EF37-E52B-45E6-9ADC-C5585D2E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Haga clic para modificar los estilos de texto del patrón</a:t>
            </a:r>
          </a:p>
          <a:p>
            <a:pPr lvl="1"/>
            <a:r>
              <a:rPr lang="en-GB" noProof="0"/>
              <a:t>Segundo nivel</a:t>
            </a:r>
          </a:p>
          <a:p>
            <a:pPr lvl="2"/>
            <a:r>
              <a:rPr lang="en-GB" noProof="0"/>
              <a:t>Tercer nivel</a:t>
            </a:r>
          </a:p>
          <a:p>
            <a:pPr lvl="3"/>
            <a:r>
              <a:rPr lang="en-GB" noProof="0"/>
              <a:t>Cuarto nivel</a:t>
            </a:r>
          </a:p>
          <a:p>
            <a:pPr lvl="4"/>
            <a:r>
              <a:rPr lang="en-GB" noProof="0"/>
              <a:t>Quinto nivel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084B8-12B3-4FB2-8EEB-89E4CBE49AAA}"/>
              </a:ext>
            </a:extLst>
          </p:cNvPr>
          <p:cNvSpPr txBox="1"/>
          <p:nvPr userDrawn="1"/>
        </p:nvSpPr>
        <p:spPr>
          <a:xfrm>
            <a:off x="82734" y="6372860"/>
            <a:ext cx="1803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dirty="0">
                <a:solidFill>
                  <a:srgbClr val="FF0000"/>
                </a:solidFill>
                <a:latin typeface="STC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199885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1">
            <a:extLst>
              <a:ext uri="{FF2B5EF4-FFF2-40B4-BE49-F238E27FC236}">
                <a16:creationId xmlns:a16="http://schemas.microsoft.com/office/drawing/2014/main" id="{651FD109-E37B-4514-BDAB-A79DAD67FC30}"/>
              </a:ext>
            </a:extLst>
          </p:cNvPr>
          <p:cNvSpPr txBox="1">
            <a:spLocks/>
          </p:cNvSpPr>
          <p:nvPr/>
        </p:nvSpPr>
        <p:spPr>
          <a:xfrm>
            <a:off x="211899" y="146051"/>
            <a:ext cx="10438479" cy="5202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008C"/>
                </a:solidFill>
                <a:effectLst/>
                <a:uLnTx/>
                <a:uFillTx/>
                <a:latin typeface="STC Forward" panose="00000500000000000000" pitchFamily="2" charset="-78"/>
                <a:cs typeface="STC Forward" panose="00000500000000000000" pitchFamily="2" charset="-78"/>
              </a:rPr>
              <a:t>Mapping of COBIT with ITGC RCM 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4F008C"/>
              </a:solidFill>
              <a:effectLst/>
              <a:uLnTx/>
              <a:uFillTx/>
              <a:latin typeface="STC Forward" panose="00000500000000000000" pitchFamily="2" charset="-78"/>
              <a:cs typeface="STC Forward" panose="00000500000000000000" pitchFamily="2" charset="-78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211899" y="752372"/>
            <a:ext cx="5943600" cy="0"/>
          </a:xfrm>
          <a:prstGeom prst="line">
            <a:avLst/>
          </a:prstGeom>
          <a:noFill/>
          <a:ln w="12700" cap="flat" cmpd="sng" algn="ctr">
            <a:solidFill>
              <a:srgbClr val="E73C60"/>
            </a:solidFill>
            <a:prstDash val="solid"/>
            <a:miter lim="800000"/>
          </a:ln>
          <a:effectLst/>
        </p:spPr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AAC567C-4C52-B72A-FF2C-572E61172848}"/>
              </a:ext>
            </a:extLst>
          </p:cNvPr>
          <p:cNvGrpSpPr/>
          <p:nvPr/>
        </p:nvGrpSpPr>
        <p:grpSpPr>
          <a:xfrm>
            <a:off x="1089448" y="1099305"/>
            <a:ext cx="10101934" cy="5364593"/>
            <a:chOff x="1089448" y="1099305"/>
            <a:chExt cx="10101934" cy="5364593"/>
          </a:xfrm>
        </p:grpSpPr>
        <p:grpSp>
          <p:nvGrpSpPr>
            <p:cNvPr id="158" name="Group 157"/>
            <p:cNvGrpSpPr/>
            <p:nvPr/>
          </p:nvGrpSpPr>
          <p:grpSpPr>
            <a:xfrm>
              <a:off x="3313046" y="2074372"/>
              <a:ext cx="504495" cy="483476"/>
              <a:chOff x="3289738" y="1292772"/>
              <a:chExt cx="504495" cy="483476"/>
            </a:xfrm>
          </p:grpSpPr>
          <p:sp>
            <p:nvSpPr>
              <p:cNvPr id="159" name="Chevron 158"/>
              <p:cNvSpPr/>
              <p:nvPr/>
            </p:nvSpPr>
            <p:spPr>
              <a:xfrm>
                <a:off x="3289738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Chevron 159"/>
              <p:cNvSpPr/>
              <p:nvPr/>
            </p:nvSpPr>
            <p:spPr>
              <a:xfrm>
                <a:off x="3478923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2" name="Rounded Rectangle 161"/>
            <p:cNvSpPr/>
            <p:nvPr/>
          </p:nvSpPr>
          <p:spPr>
            <a:xfrm>
              <a:off x="4088290" y="1741025"/>
              <a:ext cx="3605825" cy="1069848"/>
            </a:xfrm>
            <a:prstGeom prst="roundRect">
              <a:avLst>
                <a:gd name="adj" fmla="val 5369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C Forward" panose="00000500000000000000" pitchFamily="2" charset="-78"/>
                <a:ea typeface="Verdana" panose="020B0604030504040204" pitchFamily="34" charset="0"/>
                <a:cs typeface="STC Forward" panose="00000500000000000000" pitchFamily="2" charset="-78"/>
              </a:endParaRPr>
            </a:p>
          </p:txBody>
        </p:sp>
        <p:sp>
          <p:nvSpPr>
            <p:cNvPr id="3" name="Rounded Rectangle 154">
              <a:extLst>
                <a:ext uri="{FF2B5EF4-FFF2-40B4-BE49-F238E27FC236}">
                  <a16:creationId xmlns:a16="http://schemas.microsoft.com/office/drawing/2014/main" id="{36FFA60B-02B1-61CD-0647-5DE972EC2C82}"/>
                </a:ext>
              </a:extLst>
            </p:cNvPr>
            <p:cNvSpPr/>
            <p:nvPr/>
          </p:nvSpPr>
          <p:spPr>
            <a:xfrm>
              <a:off x="1089796" y="1741025"/>
              <a:ext cx="1956468" cy="1069848"/>
            </a:xfrm>
            <a:prstGeom prst="roundRect">
              <a:avLst>
                <a:gd name="adj" fmla="val 5369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Governance</a:t>
              </a:r>
            </a:p>
          </p:txBody>
        </p:sp>
        <p:sp>
          <p:nvSpPr>
            <p:cNvPr id="5" name="Rounded Rectangle 154">
              <a:extLst>
                <a:ext uri="{FF2B5EF4-FFF2-40B4-BE49-F238E27FC236}">
                  <a16:creationId xmlns:a16="http://schemas.microsoft.com/office/drawing/2014/main" id="{5C142AFD-018F-D5D3-C0E3-998F5AA219D2}"/>
                </a:ext>
              </a:extLst>
            </p:cNvPr>
            <p:cNvSpPr/>
            <p:nvPr/>
          </p:nvSpPr>
          <p:spPr>
            <a:xfrm>
              <a:off x="1104822" y="3355683"/>
              <a:ext cx="1956816" cy="1645920"/>
            </a:xfrm>
            <a:prstGeom prst="roundRect">
              <a:avLst>
                <a:gd name="adj" fmla="val 5369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Management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C Forward" panose="00000500000000000000" pitchFamily="2" charset="-78"/>
                <a:ea typeface="Verdana" panose="020B0604030504040204" pitchFamily="34" charset="0"/>
                <a:cs typeface="STC Forward" panose="00000500000000000000" pitchFamily="2" charset="-78"/>
              </a:endParaRPr>
            </a:p>
          </p:txBody>
        </p:sp>
        <p:sp>
          <p:nvSpPr>
            <p:cNvPr id="7" name="Rounded Rectangle 154">
              <a:extLst>
                <a:ext uri="{FF2B5EF4-FFF2-40B4-BE49-F238E27FC236}">
                  <a16:creationId xmlns:a16="http://schemas.microsoft.com/office/drawing/2014/main" id="{247122D4-D352-41E0-0D72-9DB9785DB3FA}"/>
                </a:ext>
              </a:extLst>
            </p:cNvPr>
            <p:cNvSpPr/>
            <p:nvPr/>
          </p:nvSpPr>
          <p:spPr>
            <a:xfrm>
              <a:off x="1089448" y="5607831"/>
              <a:ext cx="6576881" cy="856067"/>
            </a:xfrm>
            <a:prstGeom prst="roundRect">
              <a:avLst>
                <a:gd name="adj" fmla="val 5369"/>
              </a:avLst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Total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TC Forward" panose="00000500000000000000" pitchFamily="2" charset="-78"/>
                <a:ea typeface="Verdana" panose="020B0604030504040204" pitchFamily="34" charset="0"/>
                <a:cs typeface="STC Forward" panose="00000500000000000000" pitchFamily="2" charset="-78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D2FE0BD-CD07-24B7-9029-52C14E486A4D}"/>
                </a:ext>
              </a:extLst>
            </p:cNvPr>
            <p:cNvGrpSpPr/>
            <p:nvPr/>
          </p:nvGrpSpPr>
          <p:grpSpPr>
            <a:xfrm>
              <a:off x="8078771" y="2039855"/>
              <a:ext cx="504495" cy="483476"/>
              <a:chOff x="3289738" y="1292772"/>
              <a:chExt cx="504495" cy="483476"/>
            </a:xfrm>
          </p:grpSpPr>
          <p:sp>
            <p:nvSpPr>
              <p:cNvPr id="10" name="Chevron 158">
                <a:extLst>
                  <a:ext uri="{FF2B5EF4-FFF2-40B4-BE49-F238E27FC236}">
                    <a16:creationId xmlns:a16="http://schemas.microsoft.com/office/drawing/2014/main" id="{96F6C61C-7B2E-C8B7-5553-672F2DE0CB25}"/>
                  </a:ext>
                </a:extLst>
              </p:cNvPr>
              <p:cNvSpPr/>
              <p:nvPr/>
            </p:nvSpPr>
            <p:spPr>
              <a:xfrm>
                <a:off x="3289738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Chevron 159">
                <a:extLst>
                  <a:ext uri="{FF2B5EF4-FFF2-40B4-BE49-F238E27FC236}">
                    <a16:creationId xmlns:a16="http://schemas.microsoft.com/office/drawing/2014/main" id="{36052456-3FB0-C7AB-3757-D341EDDB3900}"/>
                  </a:ext>
                </a:extLst>
              </p:cNvPr>
              <p:cNvSpPr/>
              <p:nvPr/>
            </p:nvSpPr>
            <p:spPr>
              <a:xfrm>
                <a:off x="3478923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3D2FD7E-0FC8-A35F-46D9-C3002344BDB8}"/>
                </a:ext>
              </a:extLst>
            </p:cNvPr>
            <p:cNvGrpSpPr/>
            <p:nvPr/>
          </p:nvGrpSpPr>
          <p:grpSpPr>
            <a:xfrm>
              <a:off x="3321067" y="3938013"/>
              <a:ext cx="504495" cy="483476"/>
              <a:chOff x="3289738" y="1292772"/>
              <a:chExt cx="504495" cy="483476"/>
            </a:xfrm>
          </p:grpSpPr>
          <p:sp>
            <p:nvSpPr>
              <p:cNvPr id="16" name="Chevron 158">
                <a:extLst>
                  <a:ext uri="{FF2B5EF4-FFF2-40B4-BE49-F238E27FC236}">
                    <a16:creationId xmlns:a16="http://schemas.microsoft.com/office/drawing/2014/main" id="{B6EB112F-D1E0-131E-0A08-E6095914D295}"/>
                  </a:ext>
                </a:extLst>
              </p:cNvPr>
              <p:cNvSpPr/>
              <p:nvPr/>
            </p:nvSpPr>
            <p:spPr>
              <a:xfrm>
                <a:off x="3289738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Chevron 159">
                <a:extLst>
                  <a:ext uri="{FF2B5EF4-FFF2-40B4-BE49-F238E27FC236}">
                    <a16:creationId xmlns:a16="http://schemas.microsoft.com/office/drawing/2014/main" id="{8CA23E82-DDB2-4106-2298-7B3DC175B238}"/>
                  </a:ext>
                </a:extLst>
              </p:cNvPr>
              <p:cNvSpPr/>
              <p:nvPr/>
            </p:nvSpPr>
            <p:spPr>
              <a:xfrm>
                <a:off x="3478923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FA21E4E-2C97-AC71-59B3-21935538DA82}"/>
                </a:ext>
              </a:extLst>
            </p:cNvPr>
            <p:cNvGrpSpPr/>
            <p:nvPr/>
          </p:nvGrpSpPr>
          <p:grpSpPr>
            <a:xfrm>
              <a:off x="8088626" y="3951339"/>
              <a:ext cx="504495" cy="483476"/>
              <a:chOff x="3289738" y="1292772"/>
              <a:chExt cx="504495" cy="483476"/>
            </a:xfrm>
          </p:grpSpPr>
          <p:sp>
            <p:nvSpPr>
              <p:cNvPr id="23" name="Chevron 158">
                <a:extLst>
                  <a:ext uri="{FF2B5EF4-FFF2-40B4-BE49-F238E27FC236}">
                    <a16:creationId xmlns:a16="http://schemas.microsoft.com/office/drawing/2014/main" id="{2748A7AA-C50E-A6B3-75D9-3C5A1211A120}"/>
                  </a:ext>
                </a:extLst>
              </p:cNvPr>
              <p:cNvSpPr/>
              <p:nvPr/>
            </p:nvSpPr>
            <p:spPr>
              <a:xfrm>
                <a:off x="3289738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Chevron 159">
                <a:extLst>
                  <a:ext uri="{FF2B5EF4-FFF2-40B4-BE49-F238E27FC236}">
                    <a16:creationId xmlns:a16="http://schemas.microsoft.com/office/drawing/2014/main" id="{3BC8A3DF-759C-95FA-3A1D-22DB76E591C7}"/>
                  </a:ext>
                </a:extLst>
              </p:cNvPr>
              <p:cNvSpPr/>
              <p:nvPr/>
            </p:nvSpPr>
            <p:spPr>
              <a:xfrm>
                <a:off x="3478923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74934A7-03C1-EBF1-E76E-DAE9568DADCC}"/>
                </a:ext>
              </a:extLst>
            </p:cNvPr>
            <p:cNvGrpSpPr/>
            <p:nvPr/>
          </p:nvGrpSpPr>
          <p:grpSpPr>
            <a:xfrm>
              <a:off x="8098785" y="5800779"/>
              <a:ext cx="504495" cy="483476"/>
              <a:chOff x="3289738" y="1292772"/>
              <a:chExt cx="504495" cy="483476"/>
            </a:xfrm>
          </p:grpSpPr>
          <p:sp>
            <p:nvSpPr>
              <p:cNvPr id="43" name="Chevron 158">
                <a:extLst>
                  <a:ext uri="{FF2B5EF4-FFF2-40B4-BE49-F238E27FC236}">
                    <a16:creationId xmlns:a16="http://schemas.microsoft.com/office/drawing/2014/main" id="{610FFC1B-E43B-45E6-308F-C4DCC1279787}"/>
                  </a:ext>
                </a:extLst>
              </p:cNvPr>
              <p:cNvSpPr/>
              <p:nvPr/>
            </p:nvSpPr>
            <p:spPr>
              <a:xfrm>
                <a:off x="3289738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Chevron 159">
                <a:extLst>
                  <a:ext uri="{FF2B5EF4-FFF2-40B4-BE49-F238E27FC236}">
                    <a16:creationId xmlns:a16="http://schemas.microsoft.com/office/drawing/2014/main" id="{37F4A0D3-C2C3-0AC0-350E-7CBA7C468845}"/>
                  </a:ext>
                </a:extLst>
              </p:cNvPr>
              <p:cNvSpPr/>
              <p:nvPr/>
            </p:nvSpPr>
            <p:spPr>
              <a:xfrm>
                <a:off x="3478923" y="1292772"/>
                <a:ext cx="315310" cy="483476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6FEFDF-A001-8A63-E79A-C84F273D9F0F}"/>
                </a:ext>
              </a:extLst>
            </p:cNvPr>
            <p:cNvGrpSpPr/>
            <p:nvPr/>
          </p:nvGrpSpPr>
          <p:grpSpPr>
            <a:xfrm>
              <a:off x="8996822" y="5584587"/>
              <a:ext cx="2194560" cy="859536"/>
              <a:chOff x="376519" y="917568"/>
              <a:chExt cx="2351302" cy="1036131"/>
            </a:xfrm>
          </p:grpSpPr>
          <p:sp>
            <p:nvSpPr>
              <p:cNvPr id="46" name="Rounded Rectangle 161">
                <a:extLst>
                  <a:ext uri="{FF2B5EF4-FFF2-40B4-BE49-F238E27FC236}">
                    <a16:creationId xmlns:a16="http://schemas.microsoft.com/office/drawing/2014/main" id="{E2F491EF-5896-4C82-04D8-1D852D99B62B}"/>
                  </a:ext>
                </a:extLst>
              </p:cNvPr>
              <p:cNvSpPr/>
              <p:nvPr/>
            </p:nvSpPr>
            <p:spPr>
              <a:xfrm>
                <a:off x="376519" y="917568"/>
                <a:ext cx="2351302" cy="1036131"/>
              </a:xfrm>
              <a:prstGeom prst="roundRect">
                <a:avLst>
                  <a:gd name="adj" fmla="val 5369"/>
                </a:avLst>
              </a:prstGeom>
              <a:solidFill>
                <a:srgbClr val="FF37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t" anchorCtr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endParaRPr>
              </a:p>
            </p:txBody>
          </p:sp>
          <p:sp>
            <p:nvSpPr>
              <p:cNvPr id="47" name="Rounded Rectangle 162">
                <a:extLst>
                  <a:ext uri="{FF2B5EF4-FFF2-40B4-BE49-F238E27FC236}">
                    <a16:creationId xmlns:a16="http://schemas.microsoft.com/office/drawing/2014/main" id="{4AAD9895-0278-334B-0B73-C8EDECBBC0DF}"/>
                  </a:ext>
                </a:extLst>
              </p:cNvPr>
              <p:cNvSpPr/>
              <p:nvPr/>
            </p:nvSpPr>
            <p:spPr>
              <a:xfrm>
                <a:off x="479210" y="1031797"/>
                <a:ext cx="2145923" cy="842277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763</a:t>
                </a:r>
              </a:p>
            </p:txBody>
          </p:sp>
        </p:grpSp>
        <p:sp>
          <p:nvSpPr>
            <p:cNvPr id="4" name="Rounded Rectangle 154">
              <a:extLst>
                <a:ext uri="{FF2B5EF4-FFF2-40B4-BE49-F238E27FC236}">
                  <a16:creationId xmlns:a16="http://schemas.microsoft.com/office/drawing/2014/main" id="{DC7D8132-5ECB-13BB-F96C-5506874CC552}"/>
                </a:ext>
              </a:extLst>
            </p:cNvPr>
            <p:cNvSpPr/>
            <p:nvPr/>
          </p:nvSpPr>
          <p:spPr>
            <a:xfrm>
              <a:off x="1089448" y="1103942"/>
              <a:ext cx="1956816" cy="365760"/>
            </a:xfrm>
            <a:prstGeom prst="roundRect">
              <a:avLst>
                <a:gd name="adj" fmla="val 5369"/>
              </a:avLst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Area</a:t>
              </a:r>
            </a:p>
          </p:txBody>
        </p:sp>
        <p:sp>
          <p:nvSpPr>
            <p:cNvPr id="12" name="Rounded Rectangle 154">
              <a:extLst>
                <a:ext uri="{FF2B5EF4-FFF2-40B4-BE49-F238E27FC236}">
                  <a16:creationId xmlns:a16="http://schemas.microsoft.com/office/drawing/2014/main" id="{A984D75C-2BFB-7E58-4FAF-CD2C85192DC4}"/>
                </a:ext>
              </a:extLst>
            </p:cNvPr>
            <p:cNvSpPr/>
            <p:nvPr/>
          </p:nvSpPr>
          <p:spPr>
            <a:xfrm>
              <a:off x="4088290" y="1105978"/>
              <a:ext cx="3602736" cy="365760"/>
            </a:xfrm>
            <a:prstGeom prst="roundRect">
              <a:avLst>
                <a:gd name="adj" fmla="val 5369"/>
              </a:avLst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Domain</a:t>
              </a:r>
            </a:p>
          </p:txBody>
        </p:sp>
        <p:sp>
          <p:nvSpPr>
            <p:cNvPr id="13" name="Rounded Rectangle 162">
              <a:extLst>
                <a:ext uri="{FF2B5EF4-FFF2-40B4-BE49-F238E27FC236}">
                  <a16:creationId xmlns:a16="http://schemas.microsoft.com/office/drawing/2014/main" id="{49B06A0C-A375-1E9E-A217-DAE69C9BC714}"/>
                </a:ext>
              </a:extLst>
            </p:cNvPr>
            <p:cNvSpPr/>
            <p:nvPr/>
          </p:nvSpPr>
          <p:spPr>
            <a:xfrm>
              <a:off x="4302353" y="1869348"/>
              <a:ext cx="3200400" cy="822960"/>
            </a:xfrm>
            <a:prstGeom prst="roundRect">
              <a:avLst>
                <a:gd name="adj" fmla="val 4230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marL="342900" marR="0" lvl="0" indent="-34290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400" b="1" dirty="0">
                  <a:solidFill>
                    <a:srgbClr val="7030A0"/>
                  </a:solidFill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Evaluate, Direct &amp; Monitor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TC Forward" panose="00000500000000000000" pitchFamily="2" charset="-78"/>
                <a:ea typeface="Verdana" panose="020B0604030504040204" pitchFamily="34" charset="0"/>
                <a:cs typeface="STC Forward" panose="00000500000000000000" pitchFamily="2" charset="-78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0C7365-31ED-24EB-FD18-72F311776B6E}"/>
                </a:ext>
              </a:extLst>
            </p:cNvPr>
            <p:cNvGrpSpPr/>
            <p:nvPr/>
          </p:nvGrpSpPr>
          <p:grpSpPr>
            <a:xfrm>
              <a:off x="4063592" y="3361385"/>
              <a:ext cx="3602736" cy="1645920"/>
              <a:chOff x="4457875" y="3344607"/>
              <a:chExt cx="3602736" cy="164592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FB2329-3EC9-806E-108A-698EF47448B5}"/>
                  </a:ext>
                </a:extLst>
              </p:cNvPr>
              <p:cNvGrpSpPr/>
              <p:nvPr/>
            </p:nvGrpSpPr>
            <p:grpSpPr>
              <a:xfrm>
                <a:off x="4457875" y="3344607"/>
                <a:ext cx="3602736" cy="1645920"/>
                <a:chOff x="376519" y="917568"/>
                <a:chExt cx="4767332" cy="1486220"/>
              </a:xfrm>
            </p:grpSpPr>
            <p:sp>
              <p:nvSpPr>
                <p:cNvPr id="19" name="Rounded Rectangle 161">
                  <a:extLst>
                    <a:ext uri="{FF2B5EF4-FFF2-40B4-BE49-F238E27FC236}">
                      <a16:creationId xmlns:a16="http://schemas.microsoft.com/office/drawing/2014/main" id="{26AB5713-3140-83B5-4E72-571B1C87744F}"/>
                    </a:ext>
                  </a:extLst>
                </p:cNvPr>
                <p:cNvSpPr/>
                <p:nvPr/>
              </p:nvSpPr>
              <p:spPr>
                <a:xfrm>
                  <a:off x="376519" y="917568"/>
                  <a:ext cx="4767332" cy="1486220"/>
                </a:xfrm>
                <a:prstGeom prst="roundRect">
                  <a:avLst>
                    <a:gd name="adj" fmla="val 5369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rIns="0" rtlCol="0" anchor="t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endParaRPr>
                </a:p>
              </p:txBody>
            </p:sp>
            <p:sp>
              <p:nvSpPr>
                <p:cNvPr id="20" name="Rounded Rectangle 162">
                  <a:extLst>
                    <a:ext uri="{FF2B5EF4-FFF2-40B4-BE49-F238E27FC236}">
                      <a16:creationId xmlns:a16="http://schemas.microsoft.com/office/drawing/2014/main" id="{E95FBBBB-4C41-A214-A346-C140A1C36BEF}"/>
                    </a:ext>
                  </a:extLst>
                </p:cNvPr>
                <p:cNvSpPr/>
                <p:nvPr/>
              </p:nvSpPr>
              <p:spPr>
                <a:xfrm>
                  <a:off x="645720" y="994304"/>
                  <a:ext cx="4234940" cy="302673"/>
                </a:xfrm>
                <a:prstGeom prst="roundRect">
                  <a:avLst>
                    <a:gd name="adj" fmla="val 4230"/>
                  </a:avLst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Ins="182880" rtlCol="0" anchor="ctr"/>
                <a:lstStyle/>
                <a:p>
                  <a:pPr marL="285750" marR="0" lvl="0" indent="-285750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STC Forward" panose="00000500000000000000" pitchFamily="2" charset="-78"/>
                      <a:ea typeface="Verdana" panose="020B0604030504040204" pitchFamily="34" charset="0"/>
                      <a:cs typeface="STC Forward" panose="00000500000000000000" pitchFamily="2" charset="-78"/>
                    </a:rPr>
                    <a:t>Align, Plan &amp; Organize</a:t>
                  </a:r>
                </a:p>
              </p:txBody>
            </p:sp>
          </p:grpSp>
          <p:sp>
            <p:nvSpPr>
              <p:cNvPr id="14" name="Rounded Rectangle 162">
                <a:extLst>
                  <a:ext uri="{FF2B5EF4-FFF2-40B4-BE49-F238E27FC236}">
                    <a16:creationId xmlns:a16="http://schemas.microsoft.com/office/drawing/2014/main" id="{594FB923-A1A2-3A29-383D-5F1BE734C17A}"/>
                  </a:ext>
                </a:extLst>
              </p:cNvPr>
              <p:cNvSpPr/>
              <p:nvPr/>
            </p:nvSpPr>
            <p:spPr>
              <a:xfrm>
                <a:off x="4671101" y="3816881"/>
                <a:ext cx="3200400" cy="335197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Build, Acquire &amp; Implement</a:t>
                </a:r>
              </a:p>
            </p:txBody>
          </p:sp>
          <p:sp>
            <p:nvSpPr>
              <p:cNvPr id="21" name="Rounded Rectangle 162">
                <a:extLst>
                  <a:ext uri="{FF2B5EF4-FFF2-40B4-BE49-F238E27FC236}">
                    <a16:creationId xmlns:a16="http://schemas.microsoft.com/office/drawing/2014/main" id="{F3ECF08B-71B6-85F5-862C-08A3D8A3C9C2}"/>
                  </a:ext>
                </a:extLst>
              </p:cNvPr>
              <p:cNvSpPr/>
              <p:nvPr/>
            </p:nvSpPr>
            <p:spPr>
              <a:xfrm>
                <a:off x="4671101" y="4194386"/>
                <a:ext cx="3200400" cy="335196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L="285750" marR="0" lvl="0" indent="-285750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Deliver, Service &amp; Support</a:t>
                </a:r>
              </a:p>
            </p:txBody>
          </p:sp>
          <p:sp>
            <p:nvSpPr>
              <p:cNvPr id="25" name="Rounded Rectangle 162">
                <a:extLst>
                  <a:ext uri="{FF2B5EF4-FFF2-40B4-BE49-F238E27FC236}">
                    <a16:creationId xmlns:a16="http://schemas.microsoft.com/office/drawing/2014/main" id="{F7FF3050-A4F1-87A6-8B89-38FA91B80955}"/>
                  </a:ext>
                </a:extLst>
              </p:cNvPr>
              <p:cNvSpPr/>
              <p:nvPr/>
            </p:nvSpPr>
            <p:spPr>
              <a:xfrm>
                <a:off x="4680888" y="4581678"/>
                <a:ext cx="3200400" cy="335196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L="285750" marR="0" lvl="0" indent="-285750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Monitor, Evaluate &amp; Assess</a:t>
                </a:r>
              </a:p>
            </p:txBody>
          </p:sp>
        </p:grpSp>
        <p:sp>
          <p:nvSpPr>
            <p:cNvPr id="26" name="Rounded Rectangle 154">
              <a:extLst>
                <a:ext uri="{FF2B5EF4-FFF2-40B4-BE49-F238E27FC236}">
                  <a16:creationId xmlns:a16="http://schemas.microsoft.com/office/drawing/2014/main" id="{BFA79E85-B273-DC7B-6144-D70DF805F192}"/>
                </a:ext>
              </a:extLst>
            </p:cNvPr>
            <p:cNvSpPr/>
            <p:nvPr/>
          </p:nvSpPr>
          <p:spPr>
            <a:xfrm>
              <a:off x="8966885" y="1099305"/>
              <a:ext cx="2194560" cy="365760"/>
            </a:xfrm>
            <a:prstGeom prst="roundRect">
              <a:avLst>
                <a:gd name="adj" fmla="val 5369"/>
              </a:avLst>
            </a:prstGeom>
            <a:solidFill>
              <a:srgbClr val="FF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rPr>
                <a:t>Count of Risks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F1DFE7F-333A-AAD6-5907-0673ED2D2E6F}"/>
                </a:ext>
              </a:extLst>
            </p:cNvPr>
            <p:cNvGrpSpPr/>
            <p:nvPr/>
          </p:nvGrpSpPr>
          <p:grpSpPr>
            <a:xfrm>
              <a:off x="8964166" y="3371172"/>
              <a:ext cx="2194560" cy="1645920"/>
              <a:chOff x="4457875" y="3344607"/>
              <a:chExt cx="3602736" cy="164592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08CD50B-41F9-73BC-475A-440755C3FB6B}"/>
                  </a:ext>
                </a:extLst>
              </p:cNvPr>
              <p:cNvGrpSpPr/>
              <p:nvPr/>
            </p:nvGrpSpPr>
            <p:grpSpPr>
              <a:xfrm>
                <a:off x="4457875" y="3344607"/>
                <a:ext cx="3602736" cy="1645920"/>
                <a:chOff x="376519" y="917568"/>
                <a:chExt cx="4767332" cy="1486220"/>
              </a:xfrm>
            </p:grpSpPr>
            <p:sp>
              <p:nvSpPr>
                <p:cNvPr id="63" name="Rounded Rectangle 161">
                  <a:extLst>
                    <a:ext uri="{FF2B5EF4-FFF2-40B4-BE49-F238E27FC236}">
                      <a16:creationId xmlns:a16="http://schemas.microsoft.com/office/drawing/2014/main" id="{DED6FB67-ADA9-7309-C8E5-65BF260B286D}"/>
                    </a:ext>
                  </a:extLst>
                </p:cNvPr>
                <p:cNvSpPr/>
                <p:nvPr/>
              </p:nvSpPr>
              <p:spPr>
                <a:xfrm>
                  <a:off x="376519" y="917568"/>
                  <a:ext cx="4767332" cy="1486220"/>
                </a:xfrm>
                <a:prstGeom prst="roundRect">
                  <a:avLst>
                    <a:gd name="adj" fmla="val 5369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rIns="0" rtlCol="0" anchor="t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endParaRPr>
                </a:p>
              </p:txBody>
            </p:sp>
            <p:sp>
              <p:nvSpPr>
                <p:cNvPr id="128" name="Rounded Rectangle 162">
                  <a:extLst>
                    <a:ext uri="{FF2B5EF4-FFF2-40B4-BE49-F238E27FC236}">
                      <a16:creationId xmlns:a16="http://schemas.microsoft.com/office/drawing/2014/main" id="{8BF04BDE-B133-1173-5163-D030A8ED1581}"/>
                    </a:ext>
                  </a:extLst>
                </p:cNvPr>
                <p:cNvSpPr/>
                <p:nvPr/>
              </p:nvSpPr>
              <p:spPr>
                <a:xfrm>
                  <a:off x="690123" y="994304"/>
                  <a:ext cx="4234940" cy="302673"/>
                </a:xfrm>
                <a:prstGeom prst="roundRect">
                  <a:avLst>
                    <a:gd name="adj" fmla="val 4230"/>
                  </a:avLst>
                </a:prstGeom>
                <a:solidFill>
                  <a:schemeClr val="bg1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Ins="182880" rtlCol="0" anchor="ctr"/>
                <a:lstStyle/>
                <a:p>
                  <a:pPr marR="0" lvl="0" algn="ctr" defTabSz="914400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tabLst/>
                    <a:defRPr/>
                  </a:pPr>
                  <a:r>
                    <a: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STC Forward" panose="00000500000000000000" pitchFamily="2" charset="-78"/>
                      <a:ea typeface="Verdana" panose="020B0604030504040204" pitchFamily="34" charset="0"/>
                      <a:cs typeface="STC Forward" panose="00000500000000000000" pitchFamily="2" charset="-78"/>
                    </a:rPr>
                    <a:t>178</a:t>
                  </a:r>
                </a:p>
              </p:txBody>
            </p:sp>
          </p:grpSp>
          <p:sp>
            <p:nvSpPr>
              <p:cNvPr id="60" name="Rounded Rectangle 162">
                <a:extLst>
                  <a:ext uri="{FF2B5EF4-FFF2-40B4-BE49-F238E27FC236}">
                    <a16:creationId xmlns:a16="http://schemas.microsoft.com/office/drawing/2014/main" id="{234C02E4-6A56-854F-B263-F909FA358AB7}"/>
                  </a:ext>
                </a:extLst>
              </p:cNvPr>
              <p:cNvSpPr/>
              <p:nvPr/>
            </p:nvSpPr>
            <p:spPr>
              <a:xfrm>
                <a:off x="4704657" y="3816881"/>
                <a:ext cx="3200400" cy="335197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R="0" lvl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353</a:t>
                </a:r>
              </a:p>
            </p:txBody>
          </p:sp>
          <p:sp>
            <p:nvSpPr>
              <p:cNvPr id="61" name="Rounded Rectangle 162">
                <a:extLst>
                  <a:ext uri="{FF2B5EF4-FFF2-40B4-BE49-F238E27FC236}">
                    <a16:creationId xmlns:a16="http://schemas.microsoft.com/office/drawing/2014/main" id="{C4DDD06C-45D6-A825-4B64-4C36174DFB81}"/>
                  </a:ext>
                </a:extLst>
              </p:cNvPr>
              <p:cNvSpPr/>
              <p:nvPr/>
            </p:nvSpPr>
            <p:spPr>
              <a:xfrm>
                <a:off x="4704657" y="4194386"/>
                <a:ext cx="3200400" cy="335196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b="1" dirty="0">
                    <a:solidFill>
                      <a:srgbClr val="7030A0"/>
                    </a:solidFill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161</a:t>
                </a:r>
              </a:p>
            </p:txBody>
          </p:sp>
          <p:sp>
            <p:nvSpPr>
              <p:cNvPr id="62" name="Rounded Rectangle 162">
                <a:extLst>
                  <a:ext uri="{FF2B5EF4-FFF2-40B4-BE49-F238E27FC236}">
                    <a16:creationId xmlns:a16="http://schemas.microsoft.com/office/drawing/2014/main" id="{D67205C2-FFD2-741D-4346-665AE3F6CF36}"/>
                  </a:ext>
                </a:extLst>
              </p:cNvPr>
              <p:cNvSpPr/>
              <p:nvPr/>
            </p:nvSpPr>
            <p:spPr>
              <a:xfrm>
                <a:off x="4714444" y="4581678"/>
                <a:ext cx="3200400" cy="335196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b="1" dirty="0">
                    <a:solidFill>
                      <a:srgbClr val="7030A0"/>
                    </a:solidFill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56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643D587-BB84-52C1-BB07-901B2BD9FCE1}"/>
                </a:ext>
              </a:extLst>
            </p:cNvPr>
            <p:cNvGrpSpPr/>
            <p:nvPr/>
          </p:nvGrpSpPr>
          <p:grpSpPr>
            <a:xfrm>
              <a:off x="8965564" y="1728326"/>
              <a:ext cx="2194560" cy="1069848"/>
              <a:chOff x="376519" y="909993"/>
              <a:chExt cx="4767332" cy="966043"/>
            </a:xfrm>
          </p:grpSpPr>
          <p:sp>
            <p:nvSpPr>
              <p:cNvPr id="134" name="Rounded Rectangle 161">
                <a:extLst>
                  <a:ext uri="{FF2B5EF4-FFF2-40B4-BE49-F238E27FC236}">
                    <a16:creationId xmlns:a16="http://schemas.microsoft.com/office/drawing/2014/main" id="{16D4A25B-E4A8-F85F-12B1-C4772692C613}"/>
                  </a:ext>
                </a:extLst>
              </p:cNvPr>
              <p:cNvSpPr/>
              <p:nvPr/>
            </p:nvSpPr>
            <p:spPr>
              <a:xfrm>
                <a:off x="376519" y="909993"/>
                <a:ext cx="4767332" cy="966043"/>
              </a:xfrm>
              <a:prstGeom prst="roundRect">
                <a:avLst>
                  <a:gd name="adj" fmla="val 5369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t" anchorCtr="0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TC Forward" panose="00000500000000000000" pitchFamily="2" charset="-78"/>
                  <a:ea typeface="Verdana" panose="020B0604030504040204" pitchFamily="34" charset="0"/>
                  <a:cs typeface="STC Forward" panose="00000500000000000000" pitchFamily="2" charset="-78"/>
                </a:endParaRPr>
              </a:p>
            </p:txBody>
          </p:sp>
          <p:sp>
            <p:nvSpPr>
              <p:cNvPr id="135" name="Rounded Rectangle 162">
                <a:extLst>
                  <a:ext uri="{FF2B5EF4-FFF2-40B4-BE49-F238E27FC236}">
                    <a16:creationId xmlns:a16="http://schemas.microsoft.com/office/drawing/2014/main" id="{EB006C83-50B6-EAD1-5809-E8836000688B}"/>
                  </a:ext>
                </a:extLst>
              </p:cNvPr>
              <p:cNvSpPr/>
              <p:nvPr/>
            </p:nvSpPr>
            <p:spPr>
              <a:xfrm>
                <a:off x="690122" y="1024604"/>
                <a:ext cx="4234939" cy="738238"/>
              </a:xfrm>
              <a:prstGeom prst="roundRect">
                <a:avLst>
                  <a:gd name="adj" fmla="val 4230"/>
                </a:avLst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R="0" lvl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STC Forward" panose="00000500000000000000" pitchFamily="2" charset="-78"/>
                    <a:ea typeface="Verdana" panose="020B0604030504040204" pitchFamily="34" charset="0"/>
                    <a:cs typeface="STC Forward" panose="00000500000000000000" pitchFamily="2" charset="-78"/>
                  </a:rPr>
                  <a:t>178</a:t>
                </a:r>
              </a:p>
            </p:txBody>
          </p:sp>
        </p:grpSp>
      </p:grpSp>
      <p:pic>
        <p:nvPicPr>
          <p:cNvPr id="137" name="Picture 136">
            <a:extLst>
              <a:ext uri="{FF2B5EF4-FFF2-40B4-BE49-F238E27FC236}">
                <a16:creationId xmlns:a16="http://schemas.microsoft.com/office/drawing/2014/main" id="{5F62AA61-1C47-B7F8-937F-D1A61794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40" y="29967"/>
            <a:ext cx="1080666" cy="6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7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nual Report">
  <a:themeElements>
    <a:clrScheme name="STC">
      <a:dk1>
        <a:srgbClr val="1D252D"/>
      </a:dk1>
      <a:lt1>
        <a:srgbClr val="FFFFFF"/>
      </a:lt1>
      <a:dk2>
        <a:srgbClr val="4F008C"/>
      </a:dk2>
      <a:lt2>
        <a:srgbClr val="FF375E"/>
      </a:lt2>
      <a:accent1>
        <a:srgbClr val="FFDD40"/>
      </a:accent1>
      <a:accent2>
        <a:srgbClr val="FF6A39"/>
      </a:accent2>
      <a:accent3>
        <a:srgbClr val="00C48C"/>
      </a:accent3>
      <a:accent4>
        <a:srgbClr val="1BCED8"/>
      </a:accent4>
      <a:accent5>
        <a:srgbClr val="A54EE1"/>
      </a:accent5>
      <a:accent6>
        <a:srgbClr val="8E9AA0"/>
      </a:accent6>
      <a:hlink>
        <a:srgbClr val="4F008C"/>
      </a:hlink>
      <a:folHlink>
        <a:srgbClr val="4F008C"/>
      </a:folHlink>
    </a:clrScheme>
    <a:fontScheme name="STC">
      <a:majorFont>
        <a:latin typeface="Arial Unicode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2A8AD216ECD4EBDA07CC61F57F981" ma:contentTypeVersion="13" ma:contentTypeDescription="Create a new document." ma:contentTypeScope="" ma:versionID="084d328b1df5fdb1ead57a030fe119a9">
  <xsd:schema xmlns:xsd="http://www.w3.org/2001/XMLSchema" xmlns:xs="http://www.w3.org/2001/XMLSchema" xmlns:p="http://schemas.microsoft.com/office/2006/metadata/properties" xmlns:ns2="fada4f7e-0579-4ed0-b2aa-7f5d83675b47" xmlns:ns3="79a95dc1-43ad-4c63-8187-4e741fa2ede0" targetNamespace="http://schemas.microsoft.com/office/2006/metadata/properties" ma:root="true" ma:fieldsID="148a45580a9b1666f14bb30a3116e19c" ns2:_="" ns3:_="">
    <xsd:import namespace="fada4f7e-0579-4ed0-b2aa-7f5d83675b47"/>
    <xsd:import namespace="79a95dc1-43ad-4c63-8187-4e741fa2e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a4f7e-0579-4ed0-b2aa-7f5d83675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95dc1-43ad-4c63-8187-4e741fa2ede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6cfad69-01f5-4528-a775-c48e4a622e0c}" ma:internalName="TaxCatchAll" ma:showField="CatchAllData" ma:web="79a95dc1-43ad-4c63-8187-4e741fa2ed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da4f7e-0579-4ed0-b2aa-7f5d83675b47">
      <Terms xmlns="http://schemas.microsoft.com/office/infopath/2007/PartnerControls"/>
    </lcf76f155ced4ddcb4097134ff3c332f>
    <TaxCatchAll xmlns="79a95dc1-43ad-4c63-8187-4e741fa2ede0" xsi:nil="true"/>
  </documentManagement>
</p:properties>
</file>

<file path=customXml/itemProps1.xml><?xml version="1.0" encoding="utf-8"?>
<ds:datastoreItem xmlns:ds="http://schemas.openxmlformats.org/officeDocument/2006/customXml" ds:itemID="{544E8B06-8906-46F2-8F46-0D264B285B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da4f7e-0579-4ed0-b2aa-7f5d83675b47"/>
    <ds:schemaRef ds:uri="79a95dc1-43ad-4c63-8187-4e741fa2ed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938BF-AC64-4FCE-A1D3-FD479829E3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5DF2B-B673-4DF3-936B-4890B1937A7B}">
  <ds:schemaRefs>
    <ds:schemaRef ds:uri="21b1cac8-157d-4ddf-8bcc-a0d876fb44d1"/>
    <ds:schemaRef ds:uri="79a95dc1-43ad-4c63-8187-4e741fa2ede0"/>
    <ds:schemaRef ds:uri="fada4f7e-0579-4ed0-b2aa-7f5d83675b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12022</TotalTime>
  <Words>45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STC</vt:lpstr>
      <vt:lpstr>STC Forward</vt:lpstr>
      <vt:lpstr>Office Theme</vt:lpstr>
      <vt:lpstr>Annual Report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Moosa, Awad</dc:creator>
  <cp:lastModifiedBy>Syed, Mohsin</cp:lastModifiedBy>
  <cp:revision>6</cp:revision>
  <dcterms:created xsi:type="dcterms:W3CDTF">2020-10-25T06:50:02Z</dcterms:created>
  <dcterms:modified xsi:type="dcterms:W3CDTF">2024-10-20T08:29:58Z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0x01010069F2A8AD216ECD4EBDA07CC61F57F981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2022-04-24T08:03:04Z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f1f8d17f-7ccd-4b85-b7af-c6bdb463a418</vt:lpwstr>
  </property>
  <property fmtid="{D5CDD505-2E9C-101B-9397-08002B2CF9AE}" pid="9" name="MSIP_Label_ea60d57e-af5b-4752-ac57-3e4f28ca11dc_ContentBits">
    <vt:lpwstr>0</vt:lpwstr>
  </property>
  <property fmtid="{D5CDD505-2E9C-101B-9397-08002B2CF9AE}" pid="10" name="MediaServiceImageTags">
    <vt:lpwstr/>
  </property>
</Properties>
</file>