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7" r:id="rId3"/>
    <p:sldId id="258" r:id="rId4"/>
    <p:sldId id="259" r:id="rId5"/>
    <p:sldId id="282" r:id="rId6"/>
    <p:sldId id="266" r:id="rId7"/>
    <p:sldId id="264" r:id="rId8"/>
    <p:sldId id="280" r:id="rId9"/>
    <p:sldId id="281" r:id="rId10"/>
    <p:sldId id="261" r:id="rId11"/>
    <p:sldId id="268" r:id="rId12"/>
    <p:sldId id="269" r:id="rId13"/>
    <p:sldId id="260" r:id="rId14"/>
    <p:sldId id="267" r:id="rId15"/>
    <p:sldId id="278" r:id="rId16"/>
    <p:sldId id="277" r:id="rId17"/>
    <p:sldId id="270" r:id="rId18"/>
    <p:sldId id="271" r:id="rId19"/>
    <p:sldId id="275" r:id="rId20"/>
    <p:sldId id="273" r:id="rId21"/>
    <p:sldId id="274" r:id="rId22"/>
    <p:sldId id="276" r:id="rId23"/>
    <p:sldId id="262" r:id="rId24"/>
    <p:sldId id="263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0A7"/>
    <a:srgbClr val="F95559"/>
    <a:srgbClr val="81EF5B"/>
    <a:srgbClr val="F4C74D"/>
    <a:srgbClr val="385FA6"/>
    <a:srgbClr val="162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18A94-0246-49B2-84AC-35D8FD6EFB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460D3-17F6-4E8A-B98C-D0548F47618F}">
      <dgm:prSet phldrT="[Text]"/>
      <dgm:spPr/>
      <dgm:t>
        <a:bodyPr/>
        <a:lstStyle/>
        <a:p>
          <a:r>
            <a:rPr lang="en-US" dirty="0"/>
            <a:t>Dr Muhammad Waqas (Supervisor)</a:t>
          </a:r>
        </a:p>
      </dgm:t>
    </dgm:pt>
    <dgm:pt modelId="{C6B95EA8-B533-4628-9E5B-E6B7BB1102EC}" type="parTrans" cxnId="{18E142D1-70A6-4701-B372-4D1005D8BE84}">
      <dgm:prSet/>
      <dgm:spPr/>
      <dgm:t>
        <a:bodyPr/>
        <a:lstStyle/>
        <a:p>
          <a:endParaRPr lang="en-US"/>
        </a:p>
      </dgm:t>
    </dgm:pt>
    <dgm:pt modelId="{3BDD1C5F-C015-4DCB-9A96-6B067368DD61}" type="sibTrans" cxnId="{18E142D1-70A6-4701-B372-4D1005D8BE84}">
      <dgm:prSet/>
      <dgm:spPr/>
      <dgm:t>
        <a:bodyPr/>
        <a:lstStyle/>
        <a:p>
          <a:endParaRPr lang="en-US"/>
        </a:p>
      </dgm:t>
    </dgm:pt>
    <dgm:pt modelId="{F27E0654-C9AC-4086-98C9-48DDDD1F6500}">
      <dgm:prSet phldrT="[Text]"/>
      <dgm:spPr/>
      <dgm:t>
        <a:bodyPr/>
        <a:lstStyle/>
        <a:p>
          <a:r>
            <a:rPr lang="en-US" dirty="0"/>
            <a:t>Dr Muhammad Rafi (Co-Supervisor)</a:t>
          </a:r>
        </a:p>
      </dgm:t>
    </dgm:pt>
    <dgm:pt modelId="{A664B249-7CB8-44C4-B198-A3A904D52183}" type="parTrans" cxnId="{F87A8558-E72D-4134-80B4-F5E2C4FEC148}">
      <dgm:prSet/>
      <dgm:spPr/>
      <dgm:t>
        <a:bodyPr/>
        <a:lstStyle/>
        <a:p>
          <a:endParaRPr lang="en-US"/>
        </a:p>
      </dgm:t>
    </dgm:pt>
    <dgm:pt modelId="{A7E2A394-C0A1-48A6-86CD-67105C9409FA}" type="sibTrans" cxnId="{F87A8558-E72D-4134-80B4-F5E2C4FEC148}">
      <dgm:prSet/>
      <dgm:spPr/>
      <dgm:t>
        <a:bodyPr/>
        <a:lstStyle/>
        <a:p>
          <a:endParaRPr lang="en-US"/>
        </a:p>
      </dgm:t>
    </dgm:pt>
    <dgm:pt modelId="{83E07914-FC3E-4ECE-9072-BA2A220FAD41}" type="pres">
      <dgm:prSet presAssocID="{70118A94-0246-49B2-84AC-35D8FD6EFB5C}" presName="linear" presStyleCnt="0">
        <dgm:presLayoutVars>
          <dgm:dir/>
          <dgm:animLvl val="lvl"/>
          <dgm:resizeHandles val="exact"/>
        </dgm:presLayoutVars>
      </dgm:prSet>
      <dgm:spPr/>
    </dgm:pt>
    <dgm:pt modelId="{CE793F58-4616-4B5A-A08C-22239F8E9BD8}" type="pres">
      <dgm:prSet presAssocID="{B98460D3-17F6-4E8A-B98C-D0548F47618F}" presName="parentLin" presStyleCnt="0"/>
      <dgm:spPr/>
    </dgm:pt>
    <dgm:pt modelId="{D2007745-6408-45BA-9E75-AFB54C157F61}" type="pres">
      <dgm:prSet presAssocID="{B98460D3-17F6-4E8A-B98C-D0548F47618F}" presName="parentLeftMargin" presStyleLbl="node1" presStyleIdx="0" presStyleCnt="2"/>
      <dgm:spPr/>
    </dgm:pt>
    <dgm:pt modelId="{F8768D2F-1E02-4705-A4CB-107EF9D9E2B8}" type="pres">
      <dgm:prSet presAssocID="{B98460D3-17F6-4E8A-B98C-D0548F4761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A8ABA6-90CC-4C34-B41E-0E725A72FF29}" type="pres">
      <dgm:prSet presAssocID="{B98460D3-17F6-4E8A-B98C-D0548F47618F}" presName="negativeSpace" presStyleCnt="0"/>
      <dgm:spPr/>
    </dgm:pt>
    <dgm:pt modelId="{8183D133-839A-47A4-8253-6CD1FD38AEDD}" type="pres">
      <dgm:prSet presAssocID="{B98460D3-17F6-4E8A-B98C-D0548F47618F}" presName="childText" presStyleLbl="conFgAcc1" presStyleIdx="0" presStyleCnt="2">
        <dgm:presLayoutVars>
          <dgm:bulletEnabled val="1"/>
        </dgm:presLayoutVars>
      </dgm:prSet>
      <dgm:spPr/>
    </dgm:pt>
    <dgm:pt modelId="{426369EA-C904-4C5E-A5C6-C2592CABB472}" type="pres">
      <dgm:prSet presAssocID="{3BDD1C5F-C015-4DCB-9A96-6B067368DD61}" presName="spaceBetweenRectangles" presStyleCnt="0"/>
      <dgm:spPr/>
    </dgm:pt>
    <dgm:pt modelId="{A66DC7DC-15AD-4C5A-8388-52CF4B09461B}" type="pres">
      <dgm:prSet presAssocID="{F27E0654-C9AC-4086-98C9-48DDDD1F6500}" presName="parentLin" presStyleCnt="0"/>
      <dgm:spPr/>
    </dgm:pt>
    <dgm:pt modelId="{F191B964-3FB0-49EE-B7B9-9B27FEF3B19A}" type="pres">
      <dgm:prSet presAssocID="{F27E0654-C9AC-4086-98C9-48DDDD1F6500}" presName="parentLeftMargin" presStyleLbl="node1" presStyleIdx="0" presStyleCnt="2"/>
      <dgm:spPr/>
    </dgm:pt>
    <dgm:pt modelId="{D8FD2E3D-A8F7-4154-AB35-B6B68F8004C8}" type="pres">
      <dgm:prSet presAssocID="{F27E0654-C9AC-4086-98C9-48DDDD1F65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D0CC6D-D6CE-4950-A5CF-6209715E86EB}" type="pres">
      <dgm:prSet presAssocID="{F27E0654-C9AC-4086-98C9-48DDDD1F6500}" presName="negativeSpace" presStyleCnt="0"/>
      <dgm:spPr/>
    </dgm:pt>
    <dgm:pt modelId="{4D433D83-CE29-46F2-BCB9-F8DA327214AF}" type="pres">
      <dgm:prSet presAssocID="{F27E0654-C9AC-4086-98C9-48DDDD1F650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56CA11-671A-45C1-88B6-BCAC2CC2FF29}" type="presOf" srcId="{F27E0654-C9AC-4086-98C9-48DDDD1F6500}" destId="{F191B964-3FB0-49EE-B7B9-9B27FEF3B19A}" srcOrd="0" destOrd="0" presId="urn:microsoft.com/office/officeart/2005/8/layout/list1"/>
    <dgm:cxn modelId="{DB97BE23-9824-41BA-89BA-D9B1EA44D1DD}" type="presOf" srcId="{B98460D3-17F6-4E8A-B98C-D0548F47618F}" destId="{D2007745-6408-45BA-9E75-AFB54C157F61}" srcOrd="0" destOrd="0" presId="urn:microsoft.com/office/officeart/2005/8/layout/list1"/>
    <dgm:cxn modelId="{76947A53-9569-4BA8-9264-B3596B55859D}" type="presOf" srcId="{70118A94-0246-49B2-84AC-35D8FD6EFB5C}" destId="{83E07914-FC3E-4ECE-9072-BA2A220FAD41}" srcOrd="0" destOrd="0" presId="urn:microsoft.com/office/officeart/2005/8/layout/list1"/>
    <dgm:cxn modelId="{F87A8558-E72D-4134-80B4-F5E2C4FEC148}" srcId="{70118A94-0246-49B2-84AC-35D8FD6EFB5C}" destId="{F27E0654-C9AC-4086-98C9-48DDDD1F6500}" srcOrd="1" destOrd="0" parTransId="{A664B249-7CB8-44C4-B198-A3A904D52183}" sibTransId="{A7E2A394-C0A1-48A6-86CD-67105C9409FA}"/>
    <dgm:cxn modelId="{18E142D1-70A6-4701-B372-4D1005D8BE84}" srcId="{70118A94-0246-49B2-84AC-35D8FD6EFB5C}" destId="{B98460D3-17F6-4E8A-B98C-D0548F47618F}" srcOrd="0" destOrd="0" parTransId="{C6B95EA8-B533-4628-9E5B-E6B7BB1102EC}" sibTransId="{3BDD1C5F-C015-4DCB-9A96-6B067368DD61}"/>
    <dgm:cxn modelId="{ECC5A5E0-C8BC-4F9F-9C65-6E4F5942AECC}" type="presOf" srcId="{F27E0654-C9AC-4086-98C9-48DDDD1F6500}" destId="{D8FD2E3D-A8F7-4154-AB35-B6B68F8004C8}" srcOrd="1" destOrd="0" presId="urn:microsoft.com/office/officeart/2005/8/layout/list1"/>
    <dgm:cxn modelId="{619727E1-DD27-43AA-B6E7-3FE96BD71E38}" type="presOf" srcId="{B98460D3-17F6-4E8A-B98C-D0548F47618F}" destId="{F8768D2F-1E02-4705-A4CB-107EF9D9E2B8}" srcOrd="1" destOrd="0" presId="urn:microsoft.com/office/officeart/2005/8/layout/list1"/>
    <dgm:cxn modelId="{76950591-2942-4364-95C9-0627B406F8E1}" type="presParOf" srcId="{83E07914-FC3E-4ECE-9072-BA2A220FAD41}" destId="{CE793F58-4616-4B5A-A08C-22239F8E9BD8}" srcOrd="0" destOrd="0" presId="urn:microsoft.com/office/officeart/2005/8/layout/list1"/>
    <dgm:cxn modelId="{AB575173-B804-4F26-A7B7-424BF5C23F45}" type="presParOf" srcId="{CE793F58-4616-4B5A-A08C-22239F8E9BD8}" destId="{D2007745-6408-45BA-9E75-AFB54C157F61}" srcOrd="0" destOrd="0" presId="urn:microsoft.com/office/officeart/2005/8/layout/list1"/>
    <dgm:cxn modelId="{C1D81802-68C0-4946-A462-5B89601D51DD}" type="presParOf" srcId="{CE793F58-4616-4B5A-A08C-22239F8E9BD8}" destId="{F8768D2F-1E02-4705-A4CB-107EF9D9E2B8}" srcOrd="1" destOrd="0" presId="urn:microsoft.com/office/officeart/2005/8/layout/list1"/>
    <dgm:cxn modelId="{62C9C26A-007D-42E7-867A-950059ACF1F3}" type="presParOf" srcId="{83E07914-FC3E-4ECE-9072-BA2A220FAD41}" destId="{14A8ABA6-90CC-4C34-B41E-0E725A72FF29}" srcOrd="1" destOrd="0" presId="urn:microsoft.com/office/officeart/2005/8/layout/list1"/>
    <dgm:cxn modelId="{E4360B86-5923-4CF1-B9B9-8FF12E3F8042}" type="presParOf" srcId="{83E07914-FC3E-4ECE-9072-BA2A220FAD41}" destId="{8183D133-839A-47A4-8253-6CD1FD38AEDD}" srcOrd="2" destOrd="0" presId="urn:microsoft.com/office/officeart/2005/8/layout/list1"/>
    <dgm:cxn modelId="{9F0D2EFA-DF81-4387-BDA5-1869F6A85559}" type="presParOf" srcId="{83E07914-FC3E-4ECE-9072-BA2A220FAD41}" destId="{426369EA-C904-4C5E-A5C6-C2592CABB472}" srcOrd="3" destOrd="0" presId="urn:microsoft.com/office/officeart/2005/8/layout/list1"/>
    <dgm:cxn modelId="{E2D48C88-04F9-4663-B9D5-7C0E64D698BC}" type="presParOf" srcId="{83E07914-FC3E-4ECE-9072-BA2A220FAD41}" destId="{A66DC7DC-15AD-4C5A-8388-52CF4B09461B}" srcOrd="4" destOrd="0" presId="urn:microsoft.com/office/officeart/2005/8/layout/list1"/>
    <dgm:cxn modelId="{7002BD09-C24A-44D0-ADA6-2A8E91C3C7D9}" type="presParOf" srcId="{A66DC7DC-15AD-4C5A-8388-52CF4B09461B}" destId="{F191B964-3FB0-49EE-B7B9-9B27FEF3B19A}" srcOrd="0" destOrd="0" presId="urn:microsoft.com/office/officeart/2005/8/layout/list1"/>
    <dgm:cxn modelId="{F87F0F97-EC29-4AFD-A662-F66C73D154CE}" type="presParOf" srcId="{A66DC7DC-15AD-4C5A-8388-52CF4B09461B}" destId="{D8FD2E3D-A8F7-4154-AB35-B6B68F8004C8}" srcOrd="1" destOrd="0" presId="urn:microsoft.com/office/officeart/2005/8/layout/list1"/>
    <dgm:cxn modelId="{849E5FEB-C573-4ED9-BA41-BD1C8BAF357C}" type="presParOf" srcId="{83E07914-FC3E-4ECE-9072-BA2A220FAD41}" destId="{94D0CC6D-D6CE-4950-A5CF-6209715E86EB}" srcOrd="5" destOrd="0" presId="urn:microsoft.com/office/officeart/2005/8/layout/list1"/>
    <dgm:cxn modelId="{AC98378C-CBC0-425D-A970-3BD7F7A6FC75}" type="presParOf" srcId="{83E07914-FC3E-4ECE-9072-BA2A220FAD41}" destId="{4D433D83-CE29-46F2-BCB9-F8DA327214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5936E-9DE6-4306-8CED-6AE0853B959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76E01-149F-438A-8465-92F40D95BBBC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1" dirty="0"/>
            <a:t>Introduction</a:t>
          </a:r>
        </a:p>
      </dgm:t>
    </dgm:pt>
    <dgm:pt modelId="{0909E326-A8BE-4B2B-BD4B-3253418408E7}" type="parTrans" cxnId="{ABFD25B0-D677-4E4C-A1CF-581830C73022}">
      <dgm:prSet/>
      <dgm:spPr/>
      <dgm:t>
        <a:bodyPr/>
        <a:lstStyle/>
        <a:p>
          <a:endParaRPr lang="en-US"/>
        </a:p>
      </dgm:t>
    </dgm:pt>
    <dgm:pt modelId="{401A3479-3E35-4F8E-A1F8-581F1E6B6CDF}" type="sibTrans" cxnId="{ABFD25B0-D677-4E4C-A1CF-581830C73022}">
      <dgm:prSet/>
      <dgm:spPr/>
      <dgm:t>
        <a:bodyPr/>
        <a:lstStyle/>
        <a:p>
          <a:endParaRPr lang="en-US"/>
        </a:p>
      </dgm:t>
    </dgm:pt>
    <dgm:pt modelId="{CDB40E6E-27A5-4BEA-AC72-F9EF648B7DE9}">
      <dgm:prSet phldrT="[Text]"/>
      <dgm:spPr/>
      <dgm:t>
        <a:bodyPr/>
        <a:lstStyle/>
        <a:p>
          <a:r>
            <a:rPr lang="en-US" b="1" dirty="0"/>
            <a:t> Main Goals</a:t>
          </a:r>
        </a:p>
      </dgm:t>
    </dgm:pt>
    <dgm:pt modelId="{70136BEC-FC98-4BDD-9176-65B50C3ED534}" type="parTrans" cxnId="{970A1AEA-E83A-4057-96A0-57D4E749E915}">
      <dgm:prSet/>
      <dgm:spPr/>
      <dgm:t>
        <a:bodyPr/>
        <a:lstStyle/>
        <a:p>
          <a:endParaRPr lang="en-US"/>
        </a:p>
      </dgm:t>
    </dgm:pt>
    <dgm:pt modelId="{AF2ABDCE-15FF-4669-B05C-63F09075636D}" type="sibTrans" cxnId="{970A1AEA-E83A-4057-96A0-57D4E749E915}">
      <dgm:prSet/>
      <dgm:spPr/>
      <dgm:t>
        <a:bodyPr/>
        <a:lstStyle/>
        <a:p>
          <a:endParaRPr lang="en-US"/>
        </a:p>
      </dgm:t>
    </dgm:pt>
    <dgm:pt modelId="{3E29B7AA-38ED-40CC-A562-92BFE909F1EE}">
      <dgm:prSet phldrT="[Text]"/>
      <dgm:spPr/>
      <dgm:t>
        <a:bodyPr/>
        <a:lstStyle/>
        <a:p>
          <a:r>
            <a:rPr lang="en-US" b="1" dirty="0"/>
            <a:t> Objectives</a:t>
          </a:r>
        </a:p>
      </dgm:t>
    </dgm:pt>
    <dgm:pt modelId="{6343CAFF-CD80-480E-A021-5DD53119D34E}" type="parTrans" cxnId="{1329B34C-C272-49CE-9AD0-C9C87B216B6F}">
      <dgm:prSet/>
      <dgm:spPr/>
      <dgm:t>
        <a:bodyPr/>
        <a:lstStyle/>
        <a:p>
          <a:endParaRPr lang="en-US"/>
        </a:p>
      </dgm:t>
    </dgm:pt>
    <dgm:pt modelId="{AE183566-CA90-4833-8567-B68405D439B1}" type="sibTrans" cxnId="{1329B34C-C272-49CE-9AD0-C9C87B216B6F}">
      <dgm:prSet/>
      <dgm:spPr/>
      <dgm:t>
        <a:bodyPr/>
        <a:lstStyle/>
        <a:p>
          <a:endParaRPr lang="en-US"/>
        </a:p>
      </dgm:t>
    </dgm:pt>
    <dgm:pt modelId="{7344773F-9183-4D1D-9A49-8AA3515190DD}">
      <dgm:prSet phldrT="[Text]"/>
      <dgm:spPr/>
      <dgm:t>
        <a:bodyPr/>
        <a:lstStyle/>
        <a:p>
          <a:r>
            <a:rPr lang="en-US" b="1" dirty="0"/>
            <a:t> Methodology</a:t>
          </a:r>
        </a:p>
      </dgm:t>
    </dgm:pt>
    <dgm:pt modelId="{F86F7071-3314-4B82-BCCB-79520FC37BCD}" type="parTrans" cxnId="{92EAB8D6-6D99-44E3-A37A-974A763EBA96}">
      <dgm:prSet/>
      <dgm:spPr/>
      <dgm:t>
        <a:bodyPr/>
        <a:lstStyle/>
        <a:p>
          <a:endParaRPr lang="en-US"/>
        </a:p>
      </dgm:t>
    </dgm:pt>
    <dgm:pt modelId="{8B3C8799-D8B6-46C6-A156-04A076D9A093}" type="sibTrans" cxnId="{92EAB8D6-6D99-44E3-A37A-974A763EBA96}">
      <dgm:prSet/>
      <dgm:spPr/>
      <dgm:t>
        <a:bodyPr/>
        <a:lstStyle/>
        <a:p>
          <a:endParaRPr lang="en-US"/>
        </a:p>
      </dgm:t>
    </dgm:pt>
    <dgm:pt modelId="{2C9EFF62-4441-4D0C-95A2-747FF7C9A8F3}">
      <dgm:prSet phldrT="[Text]"/>
      <dgm:spPr/>
      <dgm:t>
        <a:bodyPr/>
        <a:lstStyle/>
        <a:p>
          <a:r>
            <a:rPr lang="en-US" b="1" dirty="0"/>
            <a:t>  Scope Of The Project</a:t>
          </a:r>
        </a:p>
      </dgm:t>
    </dgm:pt>
    <dgm:pt modelId="{C1D322D7-F792-4401-8706-9B7C5CAB0AE8}" type="parTrans" cxnId="{A041DD4D-D5EE-483D-9216-D52BADC315F8}">
      <dgm:prSet/>
      <dgm:spPr/>
      <dgm:t>
        <a:bodyPr/>
        <a:lstStyle/>
        <a:p>
          <a:endParaRPr lang="en-US"/>
        </a:p>
      </dgm:t>
    </dgm:pt>
    <dgm:pt modelId="{20A0EB67-BA61-4706-9E4A-193A4981D173}" type="sibTrans" cxnId="{A041DD4D-D5EE-483D-9216-D52BADC315F8}">
      <dgm:prSet/>
      <dgm:spPr/>
      <dgm:t>
        <a:bodyPr/>
        <a:lstStyle/>
        <a:p>
          <a:endParaRPr lang="en-US"/>
        </a:p>
      </dgm:t>
    </dgm:pt>
    <dgm:pt modelId="{384E13D7-B311-4B3A-A4B3-0DE64E1BDF5F}">
      <dgm:prSet phldrT="[Text]"/>
      <dgm:spPr/>
      <dgm:t>
        <a:bodyPr/>
        <a:lstStyle/>
        <a:p>
          <a:r>
            <a:rPr lang="en-US" b="1" dirty="0"/>
            <a:t>  Timeline</a:t>
          </a:r>
        </a:p>
      </dgm:t>
    </dgm:pt>
    <dgm:pt modelId="{41D5C6AB-1BAC-46D9-96CA-6892D12BD575}" type="parTrans" cxnId="{A8644A45-C5BD-4FBE-A4BB-2C37F7C0AD9D}">
      <dgm:prSet/>
      <dgm:spPr/>
      <dgm:t>
        <a:bodyPr/>
        <a:lstStyle/>
        <a:p>
          <a:endParaRPr lang="en-US"/>
        </a:p>
      </dgm:t>
    </dgm:pt>
    <dgm:pt modelId="{82D673DE-D6E1-4923-8177-22F22BC754DC}" type="sibTrans" cxnId="{A8644A45-C5BD-4FBE-A4BB-2C37F7C0AD9D}">
      <dgm:prSet/>
      <dgm:spPr/>
      <dgm:t>
        <a:bodyPr/>
        <a:lstStyle/>
        <a:p>
          <a:endParaRPr lang="en-US"/>
        </a:p>
      </dgm:t>
    </dgm:pt>
    <dgm:pt modelId="{40B6F2BF-D718-4DD9-9260-3EE2B433E18C}">
      <dgm:prSet phldrT="[Text]"/>
      <dgm:spPr/>
      <dgm:t>
        <a:bodyPr/>
        <a:lstStyle/>
        <a:p>
          <a:r>
            <a:rPr lang="en-US" b="1" dirty="0"/>
            <a:t> Literature Review</a:t>
          </a:r>
        </a:p>
      </dgm:t>
    </dgm:pt>
    <dgm:pt modelId="{B89E1116-E9E8-47F9-9353-46011F96DBB4}" type="parTrans" cxnId="{0B2EA3D7-03AA-483E-B482-DF133B286292}">
      <dgm:prSet/>
      <dgm:spPr/>
      <dgm:t>
        <a:bodyPr/>
        <a:lstStyle/>
        <a:p>
          <a:endParaRPr lang="en-US"/>
        </a:p>
      </dgm:t>
    </dgm:pt>
    <dgm:pt modelId="{79AC5BF1-C3A1-426D-9C1C-D2DB9C9D2064}" type="sibTrans" cxnId="{0B2EA3D7-03AA-483E-B482-DF133B286292}">
      <dgm:prSet/>
      <dgm:spPr/>
      <dgm:t>
        <a:bodyPr/>
        <a:lstStyle/>
        <a:p>
          <a:endParaRPr lang="en-US"/>
        </a:p>
      </dgm:t>
    </dgm:pt>
    <dgm:pt modelId="{E25E63B5-4EB9-4A09-A106-0D80BDC84F4B}">
      <dgm:prSet phldrT="[Text]"/>
      <dgm:spPr/>
      <dgm:t>
        <a:bodyPr/>
        <a:lstStyle/>
        <a:p>
          <a:endParaRPr lang="en-US" dirty="0"/>
        </a:p>
      </dgm:t>
    </dgm:pt>
    <dgm:pt modelId="{7004C9A7-D511-453B-B6AF-50B5133D6130}" type="parTrans" cxnId="{FAA36DFA-FB40-4AAE-A9DE-279E9736984A}">
      <dgm:prSet/>
      <dgm:spPr/>
      <dgm:t>
        <a:bodyPr/>
        <a:lstStyle/>
        <a:p>
          <a:endParaRPr lang="en-US"/>
        </a:p>
      </dgm:t>
    </dgm:pt>
    <dgm:pt modelId="{470FC5B6-ABA6-476B-B619-80E9DCDC990E}" type="sibTrans" cxnId="{FAA36DFA-FB40-4AAE-A9DE-279E9736984A}">
      <dgm:prSet/>
      <dgm:spPr/>
      <dgm:t>
        <a:bodyPr/>
        <a:lstStyle/>
        <a:p>
          <a:endParaRPr lang="en-US"/>
        </a:p>
      </dgm:t>
    </dgm:pt>
    <dgm:pt modelId="{7BD3F5B8-1564-4313-A85C-63421F6A1AB3}" type="pres">
      <dgm:prSet presAssocID="{9385936E-9DE6-4306-8CED-6AE0853B9591}" presName="Name0" presStyleCnt="0">
        <dgm:presLayoutVars>
          <dgm:chMax val="7"/>
          <dgm:chPref val="7"/>
          <dgm:dir/>
        </dgm:presLayoutVars>
      </dgm:prSet>
      <dgm:spPr/>
    </dgm:pt>
    <dgm:pt modelId="{BA989E70-A7CB-4D64-8F92-11EA2B8FF038}" type="pres">
      <dgm:prSet presAssocID="{9385936E-9DE6-4306-8CED-6AE0853B9591}" presName="Name1" presStyleCnt="0"/>
      <dgm:spPr/>
    </dgm:pt>
    <dgm:pt modelId="{FEE82F3E-7A76-4992-A274-4D79DF60ABF1}" type="pres">
      <dgm:prSet presAssocID="{9385936E-9DE6-4306-8CED-6AE0853B9591}" presName="cycle" presStyleCnt="0"/>
      <dgm:spPr/>
    </dgm:pt>
    <dgm:pt modelId="{3EB9A9C0-93D6-49D8-8463-0AEA986B1849}" type="pres">
      <dgm:prSet presAssocID="{9385936E-9DE6-4306-8CED-6AE0853B9591}" presName="srcNode" presStyleLbl="node1" presStyleIdx="0" presStyleCnt="7"/>
      <dgm:spPr/>
    </dgm:pt>
    <dgm:pt modelId="{B5E1080B-3078-45AB-8256-C3A65A62CF5B}" type="pres">
      <dgm:prSet presAssocID="{9385936E-9DE6-4306-8CED-6AE0853B9591}" presName="conn" presStyleLbl="parChTrans1D2" presStyleIdx="0" presStyleCnt="1"/>
      <dgm:spPr/>
    </dgm:pt>
    <dgm:pt modelId="{47AE85A2-2D66-450D-8103-06DCC58059AA}" type="pres">
      <dgm:prSet presAssocID="{9385936E-9DE6-4306-8CED-6AE0853B9591}" presName="extraNode" presStyleLbl="node1" presStyleIdx="0" presStyleCnt="7"/>
      <dgm:spPr/>
    </dgm:pt>
    <dgm:pt modelId="{91FECD84-8038-46B6-8546-DE17874C6A20}" type="pres">
      <dgm:prSet presAssocID="{9385936E-9DE6-4306-8CED-6AE0853B9591}" presName="dstNode" presStyleLbl="node1" presStyleIdx="0" presStyleCnt="7"/>
      <dgm:spPr/>
    </dgm:pt>
    <dgm:pt modelId="{C76339B1-5975-4C47-92C0-6BE7E8561E70}" type="pres">
      <dgm:prSet presAssocID="{54676E01-149F-438A-8465-92F40D95BBBC}" presName="text_1" presStyleLbl="node1" presStyleIdx="0" presStyleCnt="7">
        <dgm:presLayoutVars>
          <dgm:bulletEnabled val="1"/>
        </dgm:presLayoutVars>
      </dgm:prSet>
      <dgm:spPr/>
    </dgm:pt>
    <dgm:pt modelId="{E9AC4B0B-D69D-4994-8F93-55B6CC04F3B3}" type="pres">
      <dgm:prSet presAssocID="{54676E01-149F-438A-8465-92F40D95BBBC}" presName="accent_1" presStyleCnt="0"/>
      <dgm:spPr/>
    </dgm:pt>
    <dgm:pt modelId="{F263CCC2-FA6D-4FD7-9343-45FEFD686F4D}" type="pres">
      <dgm:prSet presAssocID="{54676E01-149F-438A-8465-92F40D95BBBC}" presName="accentRepeatNode" presStyleLbl="solidFgAcc1" presStyleIdx="0" presStyleCnt="7"/>
      <dgm:spPr/>
    </dgm:pt>
    <dgm:pt modelId="{C8BB0A9D-1893-43B0-A2AA-C3CE26926D5D}" type="pres">
      <dgm:prSet presAssocID="{CDB40E6E-27A5-4BEA-AC72-F9EF648B7DE9}" presName="text_2" presStyleLbl="node1" presStyleIdx="1" presStyleCnt="7">
        <dgm:presLayoutVars>
          <dgm:bulletEnabled val="1"/>
        </dgm:presLayoutVars>
      </dgm:prSet>
      <dgm:spPr/>
    </dgm:pt>
    <dgm:pt modelId="{4F0CEC74-D6A5-4AD1-A9B7-2EE08890FA9A}" type="pres">
      <dgm:prSet presAssocID="{CDB40E6E-27A5-4BEA-AC72-F9EF648B7DE9}" presName="accent_2" presStyleCnt="0"/>
      <dgm:spPr/>
    </dgm:pt>
    <dgm:pt modelId="{157752E8-F064-448B-AB31-DC911C126027}" type="pres">
      <dgm:prSet presAssocID="{CDB40E6E-27A5-4BEA-AC72-F9EF648B7DE9}" presName="accentRepeatNode" presStyleLbl="solidFgAcc1" presStyleIdx="1" presStyleCnt="7"/>
      <dgm:spPr/>
    </dgm:pt>
    <dgm:pt modelId="{CBF8D093-9B60-4965-8F4F-99AADFE7AD1F}" type="pres">
      <dgm:prSet presAssocID="{3E29B7AA-38ED-40CC-A562-92BFE909F1EE}" presName="text_3" presStyleLbl="node1" presStyleIdx="2" presStyleCnt="7">
        <dgm:presLayoutVars>
          <dgm:bulletEnabled val="1"/>
        </dgm:presLayoutVars>
      </dgm:prSet>
      <dgm:spPr/>
    </dgm:pt>
    <dgm:pt modelId="{08BC0617-06C7-4FA0-A9C5-7ABEACD693B4}" type="pres">
      <dgm:prSet presAssocID="{3E29B7AA-38ED-40CC-A562-92BFE909F1EE}" presName="accent_3" presStyleCnt="0"/>
      <dgm:spPr/>
    </dgm:pt>
    <dgm:pt modelId="{79BD2D20-8686-45EE-911B-C13E2D281A95}" type="pres">
      <dgm:prSet presAssocID="{3E29B7AA-38ED-40CC-A562-92BFE909F1EE}" presName="accentRepeatNode" presStyleLbl="solidFgAcc1" presStyleIdx="2" presStyleCnt="7"/>
      <dgm:spPr/>
    </dgm:pt>
    <dgm:pt modelId="{67BC3E5B-83E0-4CA3-BC17-F5037A044EF2}" type="pres">
      <dgm:prSet presAssocID="{7344773F-9183-4D1D-9A49-8AA3515190DD}" presName="text_4" presStyleLbl="node1" presStyleIdx="3" presStyleCnt="7">
        <dgm:presLayoutVars>
          <dgm:bulletEnabled val="1"/>
        </dgm:presLayoutVars>
      </dgm:prSet>
      <dgm:spPr/>
    </dgm:pt>
    <dgm:pt modelId="{78576353-EEDA-4A27-BEA9-92502C97C363}" type="pres">
      <dgm:prSet presAssocID="{7344773F-9183-4D1D-9A49-8AA3515190DD}" presName="accent_4" presStyleCnt="0"/>
      <dgm:spPr/>
    </dgm:pt>
    <dgm:pt modelId="{D0452BCE-3B95-4975-A212-2933A0F32486}" type="pres">
      <dgm:prSet presAssocID="{7344773F-9183-4D1D-9A49-8AA3515190DD}" presName="accentRepeatNode" presStyleLbl="solidFgAcc1" presStyleIdx="3" presStyleCnt="7"/>
      <dgm:spPr/>
    </dgm:pt>
    <dgm:pt modelId="{AF109312-EBF6-46F1-99DD-15797C15DDFB}" type="pres">
      <dgm:prSet presAssocID="{2C9EFF62-4441-4D0C-95A2-747FF7C9A8F3}" presName="text_5" presStyleLbl="node1" presStyleIdx="4" presStyleCnt="7">
        <dgm:presLayoutVars>
          <dgm:bulletEnabled val="1"/>
        </dgm:presLayoutVars>
      </dgm:prSet>
      <dgm:spPr/>
    </dgm:pt>
    <dgm:pt modelId="{518F527E-C954-4270-830A-BE0381735603}" type="pres">
      <dgm:prSet presAssocID="{2C9EFF62-4441-4D0C-95A2-747FF7C9A8F3}" presName="accent_5" presStyleCnt="0"/>
      <dgm:spPr/>
    </dgm:pt>
    <dgm:pt modelId="{84ABBD09-C204-4199-99B8-A186DCFBA3C6}" type="pres">
      <dgm:prSet presAssocID="{2C9EFF62-4441-4D0C-95A2-747FF7C9A8F3}" presName="accentRepeatNode" presStyleLbl="solidFgAcc1" presStyleIdx="4" presStyleCnt="7"/>
      <dgm:spPr/>
    </dgm:pt>
    <dgm:pt modelId="{8334EC7E-8EFF-4E52-A7D2-B7C4DCDB3588}" type="pres">
      <dgm:prSet presAssocID="{384E13D7-B311-4B3A-A4B3-0DE64E1BDF5F}" presName="text_6" presStyleLbl="node1" presStyleIdx="5" presStyleCnt="7">
        <dgm:presLayoutVars>
          <dgm:bulletEnabled val="1"/>
        </dgm:presLayoutVars>
      </dgm:prSet>
      <dgm:spPr/>
    </dgm:pt>
    <dgm:pt modelId="{063B04EC-E0F1-4869-B91C-310CEEADBD27}" type="pres">
      <dgm:prSet presAssocID="{384E13D7-B311-4B3A-A4B3-0DE64E1BDF5F}" presName="accent_6" presStyleCnt="0"/>
      <dgm:spPr/>
    </dgm:pt>
    <dgm:pt modelId="{9A6A0BFB-CC64-4290-94B1-1BB81055E52D}" type="pres">
      <dgm:prSet presAssocID="{384E13D7-B311-4B3A-A4B3-0DE64E1BDF5F}" presName="accentRepeatNode" presStyleLbl="solidFgAcc1" presStyleIdx="5" presStyleCnt="7"/>
      <dgm:spPr/>
    </dgm:pt>
    <dgm:pt modelId="{93D0C97C-1F3F-4AB8-BABC-56F74B65D889}" type="pres">
      <dgm:prSet presAssocID="{40B6F2BF-D718-4DD9-9260-3EE2B433E18C}" presName="text_7" presStyleLbl="node1" presStyleIdx="6" presStyleCnt="7">
        <dgm:presLayoutVars>
          <dgm:bulletEnabled val="1"/>
        </dgm:presLayoutVars>
      </dgm:prSet>
      <dgm:spPr/>
    </dgm:pt>
    <dgm:pt modelId="{B7A57775-A643-4D7A-8874-D9545F12AD2F}" type="pres">
      <dgm:prSet presAssocID="{40B6F2BF-D718-4DD9-9260-3EE2B433E18C}" presName="accent_7" presStyleCnt="0"/>
      <dgm:spPr/>
    </dgm:pt>
    <dgm:pt modelId="{F7F6E00E-E620-4D74-9E6F-FB7BDB06359C}" type="pres">
      <dgm:prSet presAssocID="{40B6F2BF-D718-4DD9-9260-3EE2B433E18C}" presName="accentRepeatNode" presStyleLbl="solidFgAcc1" presStyleIdx="6" presStyleCnt="7"/>
      <dgm:spPr/>
    </dgm:pt>
  </dgm:ptLst>
  <dgm:cxnLst>
    <dgm:cxn modelId="{94DD7F05-09BD-4E93-86C4-22E545F96F9D}" type="presOf" srcId="{CDB40E6E-27A5-4BEA-AC72-F9EF648B7DE9}" destId="{C8BB0A9D-1893-43B0-A2AA-C3CE26926D5D}" srcOrd="0" destOrd="0" presId="urn:microsoft.com/office/officeart/2008/layout/VerticalCurvedList"/>
    <dgm:cxn modelId="{8F7D4124-B022-40C2-9306-D7F6292C15A1}" type="presOf" srcId="{401A3479-3E35-4F8E-A1F8-581F1E6B6CDF}" destId="{B5E1080B-3078-45AB-8256-C3A65A62CF5B}" srcOrd="0" destOrd="0" presId="urn:microsoft.com/office/officeart/2008/layout/VerticalCurvedList"/>
    <dgm:cxn modelId="{A8644A45-C5BD-4FBE-A4BB-2C37F7C0AD9D}" srcId="{9385936E-9DE6-4306-8CED-6AE0853B9591}" destId="{384E13D7-B311-4B3A-A4B3-0DE64E1BDF5F}" srcOrd="5" destOrd="0" parTransId="{41D5C6AB-1BAC-46D9-96CA-6892D12BD575}" sibTransId="{82D673DE-D6E1-4923-8177-22F22BC754DC}"/>
    <dgm:cxn modelId="{F5657365-8092-4084-AA8F-85772E63AEC5}" type="presOf" srcId="{54676E01-149F-438A-8465-92F40D95BBBC}" destId="{C76339B1-5975-4C47-92C0-6BE7E8561E70}" srcOrd="0" destOrd="0" presId="urn:microsoft.com/office/officeart/2008/layout/VerticalCurvedList"/>
    <dgm:cxn modelId="{1329B34C-C272-49CE-9AD0-C9C87B216B6F}" srcId="{9385936E-9DE6-4306-8CED-6AE0853B9591}" destId="{3E29B7AA-38ED-40CC-A562-92BFE909F1EE}" srcOrd="2" destOrd="0" parTransId="{6343CAFF-CD80-480E-A021-5DD53119D34E}" sibTransId="{AE183566-CA90-4833-8567-B68405D439B1}"/>
    <dgm:cxn modelId="{A041DD4D-D5EE-483D-9216-D52BADC315F8}" srcId="{9385936E-9DE6-4306-8CED-6AE0853B9591}" destId="{2C9EFF62-4441-4D0C-95A2-747FF7C9A8F3}" srcOrd="4" destOrd="0" parTransId="{C1D322D7-F792-4401-8706-9B7C5CAB0AE8}" sibTransId="{20A0EB67-BA61-4706-9E4A-193A4981D173}"/>
    <dgm:cxn modelId="{9E9F2771-EC75-4989-8E29-F1470B9DE1D7}" type="presOf" srcId="{40B6F2BF-D718-4DD9-9260-3EE2B433E18C}" destId="{93D0C97C-1F3F-4AB8-BABC-56F74B65D889}" srcOrd="0" destOrd="0" presId="urn:microsoft.com/office/officeart/2008/layout/VerticalCurvedList"/>
    <dgm:cxn modelId="{BF0F2581-E36D-4EEB-A1D7-9630D6CD91A2}" type="presOf" srcId="{7344773F-9183-4D1D-9A49-8AA3515190DD}" destId="{67BC3E5B-83E0-4CA3-BC17-F5037A044EF2}" srcOrd="0" destOrd="0" presId="urn:microsoft.com/office/officeart/2008/layout/VerticalCurvedList"/>
    <dgm:cxn modelId="{1688A884-9708-4F41-BB2A-D1F6494B2451}" type="presOf" srcId="{2C9EFF62-4441-4D0C-95A2-747FF7C9A8F3}" destId="{AF109312-EBF6-46F1-99DD-15797C15DDFB}" srcOrd="0" destOrd="0" presId="urn:microsoft.com/office/officeart/2008/layout/VerticalCurvedList"/>
    <dgm:cxn modelId="{BFABC9A4-710A-45F6-8857-4C9E3161FEE8}" type="presOf" srcId="{3E29B7AA-38ED-40CC-A562-92BFE909F1EE}" destId="{CBF8D093-9B60-4965-8F4F-99AADFE7AD1F}" srcOrd="0" destOrd="0" presId="urn:microsoft.com/office/officeart/2008/layout/VerticalCurvedList"/>
    <dgm:cxn modelId="{DC2D21AC-7410-4175-A606-AF288FA0B914}" type="presOf" srcId="{384E13D7-B311-4B3A-A4B3-0DE64E1BDF5F}" destId="{8334EC7E-8EFF-4E52-A7D2-B7C4DCDB3588}" srcOrd="0" destOrd="0" presId="urn:microsoft.com/office/officeart/2008/layout/VerticalCurvedList"/>
    <dgm:cxn modelId="{ABFD25B0-D677-4E4C-A1CF-581830C73022}" srcId="{9385936E-9DE6-4306-8CED-6AE0853B9591}" destId="{54676E01-149F-438A-8465-92F40D95BBBC}" srcOrd="0" destOrd="0" parTransId="{0909E326-A8BE-4B2B-BD4B-3253418408E7}" sibTransId="{401A3479-3E35-4F8E-A1F8-581F1E6B6CDF}"/>
    <dgm:cxn modelId="{92EAB8D6-6D99-44E3-A37A-974A763EBA96}" srcId="{9385936E-9DE6-4306-8CED-6AE0853B9591}" destId="{7344773F-9183-4D1D-9A49-8AA3515190DD}" srcOrd="3" destOrd="0" parTransId="{F86F7071-3314-4B82-BCCB-79520FC37BCD}" sibTransId="{8B3C8799-D8B6-46C6-A156-04A076D9A093}"/>
    <dgm:cxn modelId="{0B2EA3D7-03AA-483E-B482-DF133B286292}" srcId="{9385936E-9DE6-4306-8CED-6AE0853B9591}" destId="{40B6F2BF-D718-4DD9-9260-3EE2B433E18C}" srcOrd="6" destOrd="0" parTransId="{B89E1116-E9E8-47F9-9353-46011F96DBB4}" sibTransId="{79AC5BF1-C3A1-426D-9C1C-D2DB9C9D2064}"/>
    <dgm:cxn modelId="{05AD00DD-6981-4D3A-82EA-FF1476563998}" type="presOf" srcId="{9385936E-9DE6-4306-8CED-6AE0853B9591}" destId="{7BD3F5B8-1564-4313-A85C-63421F6A1AB3}" srcOrd="0" destOrd="0" presId="urn:microsoft.com/office/officeart/2008/layout/VerticalCurvedList"/>
    <dgm:cxn modelId="{970A1AEA-E83A-4057-96A0-57D4E749E915}" srcId="{9385936E-9DE6-4306-8CED-6AE0853B9591}" destId="{CDB40E6E-27A5-4BEA-AC72-F9EF648B7DE9}" srcOrd="1" destOrd="0" parTransId="{70136BEC-FC98-4BDD-9176-65B50C3ED534}" sibTransId="{AF2ABDCE-15FF-4669-B05C-63F09075636D}"/>
    <dgm:cxn modelId="{FAA36DFA-FB40-4AAE-A9DE-279E9736984A}" srcId="{9385936E-9DE6-4306-8CED-6AE0853B9591}" destId="{E25E63B5-4EB9-4A09-A106-0D80BDC84F4B}" srcOrd="7" destOrd="0" parTransId="{7004C9A7-D511-453B-B6AF-50B5133D6130}" sibTransId="{470FC5B6-ABA6-476B-B619-80E9DCDC990E}"/>
    <dgm:cxn modelId="{54BB88AD-02C3-4092-8760-50B0578A51E1}" type="presParOf" srcId="{7BD3F5B8-1564-4313-A85C-63421F6A1AB3}" destId="{BA989E70-A7CB-4D64-8F92-11EA2B8FF038}" srcOrd="0" destOrd="0" presId="urn:microsoft.com/office/officeart/2008/layout/VerticalCurvedList"/>
    <dgm:cxn modelId="{F49016C0-5967-4780-A8EC-8AB980580F46}" type="presParOf" srcId="{BA989E70-A7CB-4D64-8F92-11EA2B8FF038}" destId="{FEE82F3E-7A76-4992-A274-4D79DF60ABF1}" srcOrd="0" destOrd="0" presId="urn:microsoft.com/office/officeart/2008/layout/VerticalCurvedList"/>
    <dgm:cxn modelId="{A4AB94B3-1458-4507-8C1A-9C126A2E0EE8}" type="presParOf" srcId="{FEE82F3E-7A76-4992-A274-4D79DF60ABF1}" destId="{3EB9A9C0-93D6-49D8-8463-0AEA986B1849}" srcOrd="0" destOrd="0" presId="urn:microsoft.com/office/officeart/2008/layout/VerticalCurvedList"/>
    <dgm:cxn modelId="{58F73D7D-84FE-45BF-9071-1DB66507E33F}" type="presParOf" srcId="{FEE82F3E-7A76-4992-A274-4D79DF60ABF1}" destId="{B5E1080B-3078-45AB-8256-C3A65A62CF5B}" srcOrd="1" destOrd="0" presId="urn:microsoft.com/office/officeart/2008/layout/VerticalCurvedList"/>
    <dgm:cxn modelId="{D0AB2529-607F-4E8A-839B-2C49BD150CBA}" type="presParOf" srcId="{FEE82F3E-7A76-4992-A274-4D79DF60ABF1}" destId="{47AE85A2-2D66-450D-8103-06DCC58059AA}" srcOrd="2" destOrd="0" presId="urn:microsoft.com/office/officeart/2008/layout/VerticalCurvedList"/>
    <dgm:cxn modelId="{5A43CA00-036E-4F9B-81B6-54597999FF2C}" type="presParOf" srcId="{FEE82F3E-7A76-4992-A274-4D79DF60ABF1}" destId="{91FECD84-8038-46B6-8546-DE17874C6A20}" srcOrd="3" destOrd="0" presId="urn:microsoft.com/office/officeart/2008/layout/VerticalCurvedList"/>
    <dgm:cxn modelId="{B49D35F2-45F8-4BF1-B197-0C88E196FEE6}" type="presParOf" srcId="{BA989E70-A7CB-4D64-8F92-11EA2B8FF038}" destId="{C76339B1-5975-4C47-92C0-6BE7E8561E70}" srcOrd="1" destOrd="0" presId="urn:microsoft.com/office/officeart/2008/layout/VerticalCurvedList"/>
    <dgm:cxn modelId="{0EF6BED0-269D-469D-9B82-29776AC89060}" type="presParOf" srcId="{BA989E70-A7CB-4D64-8F92-11EA2B8FF038}" destId="{E9AC4B0B-D69D-4994-8F93-55B6CC04F3B3}" srcOrd="2" destOrd="0" presId="urn:microsoft.com/office/officeart/2008/layout/VerticalCurvedList"/>
    <dgm:cxn modelId="{FE6758AF-DE83-44D6-9A15-812174CD5912}" type="presParOf" srcId="{E9AC4B0B-D69D-4994-8F93-55B6CC04F3B3}" destId="{F263CCC2-FA6D-4FD7-9343-45FEFD686F4D}" srcOrd="0" destOrd="0" presId="urn:microsoft.com/office/officeart/2008/layout/VerticalCurvedList"/>
    <dgm:cxn modelId="{D355BEE4-FBA4-477B-A4AB-E00B2D3FDDAA}" type="presParOf" srcId="{BA989E70-A7CB-4D64-8F92-11EA2B8FF038}" destId="{C8BB0A9D-1893-43B0-A2AA-C3CE26926D5D}" srcOrd="3" destOrd="0" presId="urn:microsoft.com/office/officeart/2008/layout/VerticalCurvedList"/>
    <dgm:cxn modelId="{B8107223-F698-431F-83D8-C7AD36786DF3}" type="presParOf" srcId="{BA989E70-A7CB-4D64-8F92-11EA2B8FF038}" destId="{4F0CEC74-D6A5-4AD1-A9B7-2EE08890FA9A}" srcOrd="4" destOrd="0" presId="urn:microsoft.com/office/officeart/2008/layout/VerticalCurvedList"/>
    <dgm:cxn modelId="{63FDEB56-BE70-41EF-A8D7-A66F53A88B87}" type="presParOf" srcId="{4F0CEC74-D6A5-4AD1-A9B7-2EE08890FA9A}" destId="{157752E8-F064-448B-AB31-DC911C126027}" srcOrd="0" destOrd="0" presId="urn:microsoft.com/office/officeart/2008/layout/VerticalCurvedList"/>
    <dgm:cxn modelId="{47E7DCDA-B02B-4A11-BE6E-CE8071D9388B}" type="presParOf" srcId="{BA989E70-A7CB-4D64-8F92-11EA2B8FF038}" destId="{CBF8D093-9B60-4965-8F4F-99AADFE7AD1F}" srcOrd="5" destOrd="0" presId="urn:microsoft.com/office/officeart/2008/layout/VerticalCurvedList"/>
    <dgm:cxn modelId="{D9E29DAF-E26F-4660-AFA5-4A063DEA8E54}" type="presParOf" srcId="{BA989E70-A7CB-4D64-8F92-11EA2B8FF038}" destId="{08BC0617-06C7-4FA0-A9C5-7ABEACD693B4}" srcOrd="6" destOrd="0" presId="urn:microsoft.com/office/officeart/2008/layout/VerticalCurvedList"/>
    <dgm:cxn modelId="{DD849389-6672-4942-A696-1D6505383774}" type="presParOf" srcId="{08BC0617-06C7-4FA0-A9C5-7ABEACD693B4}" destId="{79BD2D20-8686-45EE-911B-C13E2D281A95}" srcOrd="0" destOrd="0" presId="urn:microsoft.com/office/officeart/2008/layout/VerticalCurvedList"/>
    <dgm:cxn modelId="{2484907B-B674-4E06-9CF2-5B3C866375A7}" type="presParOf" srcId="{BA989E70-A7CB-4D64-8F92-11EA2B8FF038}" destId="{67BC3E5B-83E0-4CA3-BC17-F5037A044EF2}" srcOrd="7" destOrd="0" presId="urn:microsoft.com/office/officeart/2008/layout/VerticalCurvedList"/>
    <dgm:cxn modelId="{865B79DA-EA80-412F-B624-606B5C1C6C15}" type="presParOf" srcId="{BA989E70-A7CB-4D64-8F92-11EA2B8FF038}" destId="{78576353-EEDA-4A27-BEA9-92502C97C363}" srcOrd="8" destOrd="0" presId="urn:microsoft.com/office/officeart/2008/layout/VerticalCurvedList"/>
    <dgm:cxn modelId="{39823B3A-52A1-4077-B810-1ED0BF178474}" type="presParOf" srcId="{78576353-EEDA-4A27-BEA9-92502C97C363}" destId="{D0452BCE-3B95-4975-A212-2933A0F32486}" srcOrd="0" destOrd="0" presId="urn:microsoft.com/office/officeart/2008/layout/VerticalCurvedList"/>
    <dgm:cxn modelId="{999032AF-B14E-47FD-83EB-2E3EB3C56645}" type="presParOf" srcId="{BA989E70-A7CB-4D64-8F92-11EA2B8FF038}" destId="{AF109312-EBF6-46F1-99DD-15797C15DDFB}" srcOrd="9" destOrd="0" presId="urn:microsoft.com/office/officeart/2008/layout/VerticalCurvedList"/>
    <dgm:cxn modelId="{84C69AB7-CDB1-4884-A1D2-552C19995206}" type="presParOf" srcId="{BA989E70-A7CB-4D64-8F92-11EA2B8FF038}" destId="{518F527E-C954-4270-830A-BE0381735603}" srcOrd="10" destOrd="0" presId="urn:microsoft.com/office/officeart/2008/layout/VerticalCurvedList"/>
    <dgm:cxn modelId="{21A09E11-2663-4190-AF44-6F35C17A30CE}" type="presParOf" srcId="{518F527E-C954-4270-830A-BE0381735603}" destId="{84ABBD09-C204-4199-99B8-A186DCFBA3C6}" srcOrd="0" destOrd="0" presId="urn:microsoft.com/office/officeart/2008/layout/VerticalCurvedList"/>
    <dgm:cxn modelId="{D06EED0D-5C19-4C7F-A56E-CDE6E41A4509}" type="presParOf" srcId="{BA989E70-A7CB-4D64-8F92-11EA2B8FF038}" destId="{8334EC7E-8EFF-4E52-A7D2-B7C4DCDB3588}" srcOrd="11" destOrd="0" presId="urn:microsoft.com/office/officeart/2008/layout/VerticalCurvedList"/>
    <dgm:cxn modelId="{4AD9A885-E944-42D3-A683-7C41ED59D729}" type="presParOf" srcId="{BA989E70-A7CB-4D64-8F92-11EA2B8FF038}" destId="{063B04EC-E0F1-4869-B91C-310CEEADBD27}" srcOrd="12" destOrd="0" presId="urn:microsoft.com/office/officeart/2008/layout/VerticalCurvedList"/>
    <dgm:cxn modelId="{731B9E64-D1F2-44F8-8FDE-37136FEC5C6B}" type="presParOf" srcId="{063B04EC-E0F1-4869-B91C-310CEEADBD27}" destId="{9A6A0BFB-CC64-4290-94B1-1BB81055E52D}" srcOrd="0" destOrd="0" presId="urn:microsoft.com/office/officeart/2008/layout/VerticalCurvedList"/>
    <dgm:cxn modelId="{AA1E6869-57C5-4FD9-BD93-78781378221C}" type="presParOf" srcId="{BA989E70-A7CB-4D64-8F92-11EA2B8FF038}" destId="{93D0C97C-1F3F-4AB8-BABC-56F74B65D889}" srcOrd="13" destOrd="0" presId="urn:microsoft.com/office/officeart/2008/layout/VerticalCurvedList"/>
    <dgm:cxn modelId="{B5415F7D-EBAC-443E-B4C8-C7D3192F60B8}" type="presParOf" srcId="{BA989E70-A7CB-4D64-8F92-11EA2B8FF038}" destId="{B7A57775-A643-4D7A-8874-D9545F12AD2F}" srcOrd="14" destOrd="0" presId="urn:microsoft.com/office/officeart/2008/layout/VerticalCurvedList"/>
    <dgm:cxn modelId="{C552FB69-E99E-41CB-BBE5-2901B6CA1169}" type="presParOf" srcId="{B7A57775-A643-4D7A-8874-D9545F12AD2F}" destId="{F7F6E00E-E620-4D74-9E6F-FB7BDB0635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CEC50-F078-4975-8725-266616772C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8B317-C870-42EE-8A5F-04C28CAE41E8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/>
            <a:t>Efficient Face Recognition System</a:t>
          </a:r>
          <a:endParaRPr lang="en-US" dirty="0"/>
        </a:p>
      </dgm:t>
    </dgm:pt>
    <dgm:pt modelId="{886626B5-C65D-4302-8334-7AAFCFE31157}" type="parTrans" cxnId="{56586BD9-7808-4BED-BCB6-FB869F8321DE}">
      <dgm:prSet/>
      <dgm:spPr/>
      <dgm:t>
        <a:bodyPr/>
        <a:lstStyle/>
        <a:p>
          <a:endParaRPr lang="en-US"/>
        </a:p>
      </dgm:t>
    </dgm:pt>
    <dgm:pt modelId="{ACDA9682-38C3-41FB-8E96-5AE4DAE16EDB}" type="sibTrans" cxnId="{56586BD9-7808-4BED-BCB6-FB869F8321DE}">
      <dgm:prSet/>
      <dgm:spPr/>
      <dgm:t>
        <a:bodyPr/>
        <a:lstStyle/>
        <a:p>
          <a:endParaRPr lang="en-US"/>
        </a:p>
      </dgm:t>
    </dgm:pt>
    <dgm:pt modelId="{A12F0737-B205-4DAA-B651-5CB01DB920A5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/>
            <a:t>Integration with Hardware</a:t>
          </a:r>
          <a:endParaRPr lang="en-US" dirty="0"/>
        </a:p>
      </dgm:t>
    </dgm:pt>
    <dgm:pt modelId="{FC724F33-4B57-484B-ACCA-0F31B6A04A48}" type="parTrans" cxnId="{92C242CE-3F40-45DE-8DA9-934B677182A0}">
      <dgm:prSet/>
      <dgm:spPr/>
      <dgm:t>
        <a:bodyPr/>
        <a:lstStyle/>
        <a:p>
          <a:endParaRPr lang="en-US"/>
        </a:p>
      </dgm:t>
    </dgm:pt>
    <dgm:pt modelId="{2EDF1A90-B6F9-4E6E-B0FA-4600AA56A927}" type="sibTrans" cxnId="{92C242CE-3F40-45DE-8DA9-934B677182A0}">
      <dgm:prSet/>
      <dgm:spPr/>
      <dgm:t>
        <a:bodyPr/>
        <a:lstStyle/>
        <a:p>
          <a:endParaRPr lang="en-US"/>
        </a:p>
      </dgm:t>
    </dgm:pt>
    <dgm:pt modelId="{96F496AA-1666-494F-8543-B3471643D41E}">
      <dgm:prSet phldrT="[Text]"/>
      <dgm:spPr>
        <a:solidFill>
          <a:srgbClr val="F95559"/>
        </a:solidFill>
      </dgm:spPr>
      <dgm:t>
        <a:bodyPr/>
        <a:lstStyle/>
        <a:p>
          <a:r>
            <a:rPr lang="en-US" b="1" dirty="0"/>
            <a:t>Benchmark Dataset Creation</a:t>
          </a:r>
          <a:endParaRPr lang="en-US" dirty="0"/>
        </a:p>
      </dgm:t>
    </dgm:pt>
    <dgm:pt modelId="{CD1F5C6F-F019-4ED7-8A7F-B4F0407F6ADC}" type="parTrans" cxnId="{63D93D8A-ECF5-4B78-9FD6-365A10BE8911}">
      <dgm:prSet/>
      <dgm:spPr/>
      <dgm:t>
        <a:bodyPr/>
        <a:lstStyle/>
        <a:p>
          <a:endParaRPr lang="en-US"/>
        </a:p>
      </dgm:t>
    </dgm:pt>
    <dgm:pt modelId="{B5139C9D-C3A2-438C-98C5-FE99A7711FEE}" type="sibTrans" cxnId="{63D93D8A-ECF5-4B78-9FD6-365A10BE8911}">
      <dgm:prSet/>
      <dgm:spPr/>
      <dgm:t>
        <a:bodyPr/>
        <a:lstStyle/>
        <a:p>
          <a:endParaRPr lang="en-US"/>
        </a:p>
      </dgm:t>
    </dgm:pt>
    <dgm:pt modelId="{A68ACC1F-08C8-4FD3-91B1-FF712DCFB961}" type="pres">
      <dgm:prSet presAssocID="{9EECEC50-F078-4975-8725-266616772C8C}" presName="linear" presStyleCnt="0">
        <dgm:presLayoutVars>
          <dgm:dir/>
          <dgm:animLvl val="lvl"/>
          <dgm:resizeHandles val="exact"/>
        </dgm:presLayoutVars>
      </dgm:prSet>
      <dgm:spPr/>
    </dgm:pt>
    <dgm:pt modelId="{C15A1EB9-2B06-45DB-AAE5-590D3E7126C0}" type="pres">
      <dgm:prSet presAssocID="{5798B317-C870-42EE-8A5F-04C28CAE41E8}" presName="parentLin" presStyleCnt="0"/>
      <dgm:spPr/>
    </dgm:pt>
    <dgm:pt modelId="{B59D725A-FC55-4834-A760-606A2AF8B2E2}" type="pres">
      <dgm:prSet presAssocID="{5798B317-C870-42EE-8A5F-04C28CAE41E8}" presName="parentLeftMargin" presStyleLbl="node1" presStyleIdx="0" presStyleCnt="3"/>
      <dgm:spPr/>
    </dgm:pt>
    <dgm:pt modelId="{49B4386F-1327-4881-8DB8-EE262CA4EDFC}" type="pres">
      <dgm:prSet presAssocID="{5798B317-C870-42EE-8A5F-04C28CAE41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A83031-CD9B-4973-B595-50AC6466AE3D}" type="pres">
      <dgm:prSet presAssocID="{5798B317-C870-42EE-8A5F-04C28CAE41E8}" presName="negativeSpace" presStyleCnt="0"/>
      <dgm:spPr/>
    </dgm:pt>
    <dgm:pt modelId="{88938744-C013-437B-B539-40B775D7C186}" type="pres">
      <dgm:prSet presAssocID="{5798B317-C870-42EE-8A5F-04C28CAE41E8}" presName="childText" presStyleLbl="conFgAcc1" presStyleIdx="0" presStyleCnt="3">
        <dgm:presLayoutVars>
          <dgm:bulletEnabled val="1"/>
        </dgm:presLayoutVars>
      </dgm:prSet>
      <dgm:spPr/>
    </dgm:pt>
    <dgm:pt modelId="{DA706777-B115-4FAD-B1E4-542A7EC193A9}" type="pres">
      <dgm:prSet presAssocID="{ACDA9682-38C3-41FB-8E96-5AE4DAE16EDB}" presName="spaceBetweenRectangles" presStyleCnt="0"/>
      <dgm:spPr/>
    </dgm:pt>
    <dgm:pt modelId="{EF3018CF-9358-49CA-989F-9A06D13F6937}" type="pres">
      <dgm:prSet presAssocID="{A12F0737-B205-4DAA-B651-5CB01DB920A5}" presName="parentLin" presStyleCnt="0"/>
      <dgm:spPr/>
    </dgm:pt>
    <dgm:pt modelId="{DB653F98-93F0-4B58-99EB-596E0DB9B294}" type="pres">
      <dgm:prSet presAssocID="{A12F0737-B205-4DAA-B651-5CB01DB920A5}" presName="parentLeftMargin" presStyleLbl="node1" presStyleIdx="0" presStyleCnt="3"/>
      <dgm:spPr/>
    </dgm:pt>
    <dgm:pt modelId="{90697B1D-2C1F-40FC-9EA3-15ADF360830D}" type="pres">
      <dgm:prSet presAssocID="{A12F0737-B205-4DAA-B651-5CB01DB920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D36DE0-16A4-489D-9C86-E0726E9631AC}" type="pres">
      <dgm:prSet presAssocID="{A12F0737-B205-4DAA-B651-5CB01DB920A5}" presName="negativeSpace" presStyleCnt="0"/>
      <dgm:spPr/>
    </dgm:pt>
    <dgm:pt modelId="{617938E2-903C-41CA-806D-FFFC87F03548}" type="pres">
      <dgm:prSet presAssocID="{A12F0737-B205-4DAA-B651-5CB01DB920A5}" presName="childText" presStyleLbl="conFgAcc1" presStyleIdx="1" presStyleCnt="3">
        <dgm:presLayoutVars>
          <dgm:bulletEnabled val="1"/>
        </dgm:presLayoutVars>
      </dgm:prSet>
      <dgm:spPr/>
    </dgm:pt>
    <dgm:pt modelId="{0BB6113E-7691-49F0-991D-9D40B75657D7}" type="pres">
      <dgm:prSet presAssocID="{2EDF1A90-B6F9-4E6E-B0FA-4600AA56A927}" presName="spaceBetweenRectangles" presStyleCnt="0"/>
      <dgm:spPr/>
    </dgm:pt>
    <dgm:pt modelId="{D035A13A-2046-4496-9AD4-D73CD3FAC92C}" type="pres">
      <dgm:prSet presAssocID="{96F496AA-1666-494F-8543-B3471643D41E}" presName="parentLin" presStyleCnt="0"/>
      <dgm:spPr/>
    </dgm:pt>
    <dgm:pt modelId="{EFDC336A-E6ED-482F-8D1F-A751EBF0179C}" type="pres">
      <dgm:prSet presAssocID="{96F496AA-1666-494F-8543-B3471643D41E}" presName="parentLeftMargin" presStyleLbl="node1" presStyleIdx="1" presStyleCnt="3"/>
      <dgm:spPr/>
    </dgm:pt>
    <dgm:pt modelId="{2FA076A8-0CCC-4675-B4C7-E662DEA34F04}" type="pres">
      <dgm:prSet presAssocID="{96F496AA-1666-494F-8543-B3471643D4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0FEC6B-FFAB-4485-AB71-F5BC0526437C}" type="pres">
      <dgm:prSet presAssocID="{96F496AA-1666-494F-8543-B3471643D41E}" presName="negativeSpace" presStyleCnt="0"/>
      <dgm:spPr/>
    </dgm:pt>
    <dgm:pt modelId="{14CD68B1-3D75-443F-8D7D-5CB56EED1AB4}" type="pres">
      <dgm:prSet presAssocID="{96F496AA-1666-494F-8543-B3471643D4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44C905-D99C-4B7B-89AC-01EA9BBAA36A}" type="presOf" srcId="{5798B317-C870-42EE-8A5F-04C28CAE41E8}" destId="{49B4386F-1327-4881-8DB8-EE262CA4EDFC}" srcOrd="1" destOrd="0" presId="urn:microsoft.com/office/officeart/2005/8/layout/list1"/>
    <dgm:cxn modelId="{E0E79111-84BB-4388-8996-DF2BF87F538B}" type="presOf" srcId="{96F496AA-1666-494F-8543-B3471643D41E}" destId="{2FA076A8-0CCC-4675-B4C7-E662DEA34F04}" srcOrd="1" destOrd="0" presId="urn:microsoft.com/office/officeart/2005/8/layout/list1"/>
    <dgm:cxn modelId="{EDDF053C-37C5-4541-A639-0EC8627BEFBE}" type="presOf" srcId="{5798B317-C870-42EE-8A5F-04C28CAE41E8}" destId="{B59D725A-FC55-4834-A760-606A2AF8B2E2}" srcOrd="0" destOrd="0" presId="urn:microsoft.com/office/officeart/2005/8/layout/list1"/>
    <dgm:cxn modelId="{B9457976-1C0D-4630-81F4-A07B9C80D917}" type="presOf" srcId="{96F496AA-1666-494F-8543-B3471643D41E}" destId="{EFDC336A-E6ED-482F-8D1F-A751EBF0179C}" srcOrd="0" destOrd="0" presId="urn:microsoft.com/office/officeart/2005/8/layout/list1"/>
    <dgm:cxn modelId="{63D93D8A-ECF5-4B78-9FD6-365A10BE8911}" srcId="{9EECEC50-F078-4975-8725-266616772C8C}" destId="{96F496AA-1666-494F-8543-B3471643D41E}" srcOrd="2" destOrd="0" parTransId="{CD1F5C6F-F019-4ED7-8A7F-B4F0407F6ADC}" sibTransId="{B5139C9D-C3A2-438C-98C5-FE99A7711FEE}"/>
    <dgm:cxn modelId="{04794DB2-3199-4119-9988-332F8E6A60A5}" type="presOf" srcId="{A12F0737-B205-4DAA-B651-5CB01DB920A5}" destId="{90697B1D-2C1F-40FC-9EA3-15ADF360830D}" srcOrd="1" destOrd="0" presId="urn:microsoft.com/office/officeart/2005/8/layout/list1"/>
    <dgm:cxn modelId="{92C242CE-3F40-45DE-8DA9-934B677182A0}" srcId="{9EECEC50-F078-4975-8725-266616772C8C}" destId="{A12F0737-B205-4DAA-B651-5CB01DB920A5}" srcOrd="1" destOrd="0" parTransId="{FC724F33-4B57-484B-ACCA-0F31B6A04A48}" sibTransId="{2EDF1A90-B6F9-4E6E-B0FA-4600AA56A927}"/>
    <dgm:cxn modelId="{56586BD9-7808-4BED-BCB6-FB869F8321DE}" srcId="{9EECEC50-F078-4975-8725-266616772C8C}" destId="{5798B317-C870-42EE-8A5F-04C28CAE41E8}" srcOrd="0" destOrd="0" parTransId="{886626B5-C65D-4302-8334-7AAFCFE31157}" sibTransId="{ACDA9682-38C3-41FB-8E96-5AE4DAE16EDB}"/>
    <dgm:cxn modelId="{4E36D3E3-371B-402B-AA18-AF44E9DDE8A9}" type="presOf" srcId="{9EECEC50-F078-4975-8725-266616772C8C}" destId="{A68ACC1F-08C8-4FD3-91B1-FF712DCFB961}" srcOrd="0" destOrd="0" presId="urn:microsoft.com/office/officeart/2005/8/layout/list1"/>
    <dgm:cxn modelId="{7214D0F9-33DA-445B-A498-4C10CBD0683E}" type="presOf" srcId="{A12F0737-B205-4DAA-B651-5CB01DB920A5}" destId="{DB653F98-93F0-4B58-99EB-596E0DB9B294}" srcOrd="0" destOrd="0" presId="urn:microsoft.com/office/officeart/2005/8/layout/list1"/>
    <dgm:cxn modelId="{97CF4369-3CAB-45F7-8135-7266B6748BDF}" type="presParOf" srcId="{A68ACC1F-08C8-4FD3-91B1-FF712DCFB961}" destId="{C15A1EB9-2B06-45DB-AAE5-590D3E7126C0}" srcOrd="0" destOrd="0" presId="urn:microsoft.com/office/officeart/2005/8/layout/list1"/>
    <dgm:cxn modelId="{0228EEDA-156C-4994-AACD-978435043B73}" type="presParOf" srcId="{C15A1EB9-2B06-45DB-AAE5-590D3E7126C0}" destId="{B59D725A-FC55-4834-A760-606A2AF8B2E2}" srcOrd="0" destOrd="0" presId="urn:microsoft.com/office/officeart/2005/8/layout/list1"/>
    <dgm:cxn modelId="{A5943B9E-0B1B-452C-B0EA-72EFB26CC096}" type="presParOf" srcId="{C15A1EB9-2B06-45DB-AAE5-590D3E7126C0}" destId="{49B4386F-1327-4881-8DB8-EE262CA4EDFC}" srcOrd="1" destOrd="0" presId="urn:microsoft.com/office/officeart/2005/8/layout/list1"/>
    <dgm:cxn modelId="{404197AF-9281-4401-B645-72B83570D477}" type="presParOf" srcId="{A68ACC1F-08C8-4FD3-91B1-FF712DCFB961}" destId="{E8A83031-CD9B-4973-B595-50AC6466AE3D}" srcOrd="1" destOrd="0" presId="urn:microsoft.com/office/officeart/2005/8/layout/list1"/>
    <dgm:cxn modelId="{1426716F-CBA4-4362-9AAC-A4DD49C9F1E8}" type="presParOf" srcId="{A68ACC1F-08C8-4FD3-91B1-FF712DCFB961}" destId="{88938744-C013-437B-B539-40B775D7C186}" srcOrd="2" destOrd="0" presId="urn:microsoft.com/office/officeart/2005/8/layout/list1"/>
    <dgm:cxn modelId="{928A089B-39D8-4489-BF39-33AA1058B73C}" type="presParOf" srcId="{A68ACC1F-08C8-4FD3-91B1-FF712DCFB961}" destId="{DA706777-B115-4FAD-B1E4-542A7EC193A9}" srcOrd="3" destOrd="0" presId="urn:microsoft.com/office/officeart/2005/8/layout/list1"/>
    <dgm:cxn modelId="{83E61073-D58F-4DF5-8B5E-13D022A49E73}" type="presParOf" srcId="{A68ACC1F-08C8-4FD3-91B1-FF712DCFB961}" destId="{EF3018CF-9358-49CA-989F-9A06D13F6937}" srcOrd="4" destOrd="0" presId="urn:microsoft.com/office/officeart/2005/8/layout/list1"/>
    <dgm:cxn modelId="{3D688010-3A67-4B88-A083-EFB43F5D163F}" type="presParOf" srcId="{EF3018CF-9358-49CA-989F-9A06D13F6937}" destId="{DB653F98-93F0-4B58-99EB-596E0DB9B294}" srcOrd="0" destOrd="0" presId="urn:microsoft.com/office/officeart/2005/8/layout/list1"/>
    <dgm:cxn modelId="{22DF68CD-811B-428B-88C3-19D46DB46A55}" type="presParOf" srcId="{EF3018CF-9358-49CA-989F-9A06D13F6937}" destId="{90697B1D-2C1F-40FC-9EA3-15ADF360830D}" srcOrd="1" destOrd="0" presId="urn:microsoft.com/office/officeart/2005/8/layout/list1"/>
    <dgm:cxn modelId="{430F4C85-B334-4965-A62B-1261BFD2FFDD}" type="presParOf" srcId="{A68ACC1F-08C8-4FD3-91B1-FF712DCFB961}" destId="{38D36DE0-16A4-489D-9C86-E0726E9631AC}" srcOrd="5" destOrd="0" presId="urn:microsoft.com/office/officeart/2005/8/layout/list1"/>
    <dgm:cxn modelId="{198C0BF6-FCBB-42BD-84AF-B799E9C4777F}" type="presParOf" srcId="{A68ACC1F-08C8-4FD3-91B1-FF712DCFB961}" destId="{617938E2-903C-41CA-806D-FFFC87F03548}" srcOrd="6" destOrd="0" presId="urn:microsoft.com/office/officeart/2005/8/layout/list1"/>
    <dgm:cxn modelId="{64BD91EB-5BFB-401B-B265-8EDA866680F9}" type="presParOf" srcId="{A68ACC1F-08C8-4FD3-91B1-FF712DCFB961}" destId="{0BB6113E-7691-49F0-991D-9D40B75657D7}" srcOrd="7" destOrd="0" presId="urn:microsoft.com/office/officeart/2005/8/layout/list1"/>
    <dgm:cxn modelId="{2FDD0C95-FED3-4A66-ADDA-CA8E0C9EFB38}" type="presParOf" srcId="{A68ACC1F-08C8-4FD3-91B1-FF712DCFB961}" destId="{D035A13A-2046-4496-9AD4-D73CD3FAC92C}" srcOrd="8" destOrd="0" presId="urn:microsoft.com/office/officeart/2005/8/layout/list1"/>
    <dgm:cxn modelId="{583D6835-CE70-4503-8E47-FAD172232085}" type="presParOf" srcId="{D035A13A-2046-4496-9AD4-D73CD3FAC92C}" destId="{EFDC336A-E6ED-482F-8D1F-A751EBF0179C}" srcOrd="0" destOrd="0" presId="urn:microsoft.com/office/officeart/2005/8/layout/list1"/>
    <dgm:cxn modelId="{FEB9C8A9-F8D0-4D8F-9CEF-4152D6EEF656}" type="presParOf" srcId="{D035A13A-2046-4496-9AD4-D73CD3FAC92C}" destId="{2FA076A8-0CCC-4675-B4C7-E662DEA34F04}" srcOrd="1" destOrd="0" presId="urn:microsoft.com/office/officeart/2005/8/layout/list1"/>
    <dgm:cxn modelId="{FE99DD8E-4CB7-4802-948B-D77572E6226A}" type="presParOf" srcId="{A68ACC1F-08C8-4FD3-91B1-FF712DCFB961}" destId="{250FEC6B-FFAB-4485-AB71-F5BC0526437C}" srcOrd="9" destOrd="0" presId="urn:microsoft.com/office/officeart/2005/8/layout/list1"/>
    <dgm:cxn modelId="{EC579F21-B387-410D-9B69-54DD3B262BF1}" type="presParOf" srcId="{A68ACC1F-08C8-4FD3-91B1-FF712DCFB961}" destId="{14CD68B1-3D75-443F-8D7D-5CB56EED1A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D133-839A-47A4-8253-6CD1FD38AEDD}">
      <dsp:nvSpPr>
        <dsp:cNvPr id="0" name=""/>
        <dsp:cNvSpPr/>
      </dsp:nvSpPr>
      <dsp:spPr>
        <a:xfrm>
          <a:off x="0" y="2267807"/>
          <a:ext cx="948181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68D2F-1E02-4705-A4CB-107EF9D9E2B8}">
      <dsp:nvSpPr>
        <dsp:cNvPr id="0" name=""/>
        <dsp:cNvSpPr/>
      </dsp:nvSpPr>
      <dsp:spPr>
        <a:xfrm>
          <a:off x="474091" y="1795486"/>
          <a:ext cx="6637274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73" tIns="0" rIns="25087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 Muhammad Waqas (Supervisor)</a:t>
          </a:r>
        </a:p>
      </dsp:txBody>
      <dsp:txXfrm>
        <a:off x="520205" y="1841600"/>
        <a:ext cx="6545046" cy="852412"/>
      </dsp:txXfrm>
    </dsp:sp>
    <dsp:sp modelId="{4D433D83-CE29-46F2-BCB9-F8DA327214AF}">
      <dsp:nvSpPr>
        <dsp:cNvPr id="0" name=""/>
        <dsp:cNvSpPr/>
      </dsp:nvSpPr>
      <dsp:spPr>
        <a:xfrm>
          <a:off x="0" y="3719327"/>
          <a:ext cx="948181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2E3D-A8F7-4154-AB35-B6B68F8004C8}">
      <dsp:nvSpPr>
        <dsp:cNvPr id="0" name=""/>
        <dsp:cNvSpPr/>
      </dsp:nvSpPr>
      <dsp:spPr>
        <a:xfrm>
          <a:off x="474091" y="3247007"/>
          <a:ext cx="6637274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73" tIns="0" rIns="25087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 Muhammad Rafi (Co-Supervisor)</a:t>
          </a:r>
        </a:p>
      </dsp:txBody>
      <dsp:txXfrm>
        <a:off x="520205" y="3293121"/>
        <a:ext cx="6545046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1080B-3078-45AB-8256-C3A65A62CF5B}">
      <dsp:nvSpPr>
        <dsp:cNvPr id="0" name=""/>
        <dsp:cNvSpPr/>
      </dsp:nvSpPr>
      <dsp:spPr>
        <a:xfrm>
          <a:off x="-5912491" y="-905378"/>
          <a:ext cx="7043189" cy="704318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339B1-5975-4C47-92C0-6BE7E8561E70}">
      <dsp:nvSpPr>
        <dsp:cNvPr id="0" name=""/>
        <dsp:cNvSpPr/>
      </dsp:nvSpPr>
      <dsp:spPr>
        <a:xfrm>
          <a:off x="367055" y="237866"/>
          <a:ext cx="7411740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b="1" kern="1200" dirty="0"/>
            <a:t>Introduction</a:t>
          </a:r>
        </a:p>
      </dsp:txBody>
      <dsp:txXfrm>
        <a:off x="367055" y="237866"/>
        <a:ext cx="7411740" cy="475523"/>
      </dsp:txXfrm>
    </dsp:sp>
    <dsp:sp modelId="{F263CCC2-FA6D-4FD7-9343-45FEFD686F4D}">
      <dsp:nvSpPr>
        <dsp:cNvPr id="0" name=""/>
        <dsp:cNvSpPr/>
      </dsp:nvSpPr>
      <dsp:spPr>
        <a:xfrm>
          <a:off x="69852" y="178425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0A9D-1893-43B0-A2AA-C3CE26926D5D}">
      <dsp:nvSpPr>
        <dsp:cNvPr id="0" name=""/>
        <dsp:cNvSpPr/>
      </dsp:nvSpPr>
      <dsp:spPr>
        <a:xfrm>
          <a:off x="797684" y="951570"/>
          <a:ext cx="6981111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Main Goals</a:t>
          </a:r>
        </a:p>
      </dsp:txBody>
      <dsp:txXfrm>
        <a:off x="797684" y="951570"/>
        <a:ext cx="6981111" cy="475523"/>
      </dsp:txXfrm>
    </dsp:sp>
    <dsp:sp modelId="{157752E8-F064-448B-AB31-DC911C126027}">
      <dsp:nvSpPr>
        <dsp:cNvPr id="0" name=""/>
        <dsp:cNvSpPr/>
      </dsp:nvSpPr>
      <dsp:spPr>
        <a:xfrm>
          <a:off x="500482" y="892129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F8D093-9B60-4965-8F4F-99AADFE7AD1F}">
      <dsp:nvSpPr>
        <dsp:cNvPr id="0" name=""/>
        <dsp:cNvSpPr/>
      </dsp:nvSpPr>
      <dsp:spPr>
        <a:xfrm>
          <a:off x="1033667" y="1664750"/>
          <a:ext cx="6745128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Objectives</a:t>
          </a:r>
        </a:p>
      </dsp:txBody>
      <dsp:txXfrm>
        <a:off x="1033667" y="1664750"/>
        <a:ext cx="6745128" cy="475523"/>
      </dsp:txXfrm>
    </dsp:sp>
    <dsp:sp modelId="{79BD2D20-8686-45EE-911B-C13E2D281A95}">
      <dsp:nvSpPr>
        <dsp:cNvPr id="0" name=""/>
        <dsp:cNvSpPr/>
      </dsp:nvSpPr>
      <dsp:spPr>
        <a:xfrm>
          <a:off x="736464" y="1605310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BC3E5B-83E0-4CA3-BC17-F5037A044EF2}">
      <dsp:nvSpPr>
        <dsp:cNvPr id="0" name=""/>
        <dsp:cNvSpPr/>
      </dsp:nvSpPr>
      <dsp:spPr>
        <a:xfrm>
          <a:off x="1109014" y="2378454"/>
          <a:ext cx="6669781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Methodology</a:t>
          </a:r>
        </a:p>
      </dsp:txBody>
      <dsp:txXfrm>
        <a:off x="1109014" y="2378454"/>
        <a:ext cx="6669781" cy="475523"/>
      </dsp:txXfrm>
    </dsp:sp>
    <dsp:sp modelId="{D0452BCE-3B95-4975-A212-2933A0F32486}">
      <dsp:nvSpPr>
        <dsp:cNvPr id="0" name=""/>
        <dsp:cNvSpPr/>
      </dsp:nvSpPr>
      <dsp:spPr>
        <a:xfrm>
          <a:off x="811811" y="2319014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109312-EBF6-46F1-99DD-15797C15DDFB}">
      <dsp:nvSpPr>
        <dsp:cNvPr id="0" name=""/>
        <dsp:cNvSpPr/>
      </dsp:nvSpPr>
      <dsp:spPr>
        <a:xfrm>
          <a:off x="1033667" y="3092158"/>
          <a:ext cx="6745128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 Scope Of The Project</a:t>
          </a:r>
        </a:p>
      </dsp:txBody>
      <dsp:txXfrm>
        <a:off x="1033667" y="3092158"/>
        <a:ext cx="6745128" cy="475523"/>
      </dsp:txXfrm>
    </dsp:sp>
    <dsp:sp modelId="{84ABBD09-C204-4199-99B8-A186DCFBA3C6}">
      <dsp:nvSpPr>
        <dsp:cNvPr id="0" name=""/>
        <dsp:cNvSpPr/>
      </dsp:nvSpPr>
      <dsp:spPr>
        <a:xfrm>
          <a:off x="736464" y="3032718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34EC7E-8EFF-4E52-A7D2-B7C4DCDB3588}">
      <dsp:nvSpPr>
        <dsp:cNvPr id="0" name=""/>
        <dsp:cNvSpPr/>
      </dsp:nvSpPr>
      <dsp:spPr>
        <a:xfrm>
          <a:off x="797684" y="3805339"/>
          <a:ext cx="6981111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 Timeline</a:t>
          </a:r>
        </a:p>
      </dsp:txBody>
      <dsp:txXfrm>
        <a:off x="797684" y="3805339"/>
        <a:ext cx="6981111" cy="475523"/>
      </dsp:txXfrm>
    </dsp:sp>
    <dsp:sp modelId="{9A6A0BFB-CC64-4290-94B1-1BB81055E52D}">
      <dsp:nvSpPr>
        <dsp:cNvPr id="0" name=""/>
        <dsp:cNvSpPr/>
      </dsp:nvSpPr>
      <dsp:spPr>
        <a:xfrm>
          <a:off x="500482" y="3745898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D0C97C-1F3F-4AB8-BABC-56F74B65D889}">
      <dsp:nvSpPr>
        <dsp:cNvPr id="0" name=""/>
        <dsp:cNvSpPr/>
      </dsp:nvSpPr>
      <dsp:spPr>
        <a:xfrm>
          <a:off x="367055" y="4519043"/>
          <a:ext cx="7411740" cy="475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4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Literature Review</a:t>
          </a:r>
        </a:p>
      </dsp:txBody>
      <dsp:txXfrm>
        <a:off x="367055" y="4519043"/>
        <a:ext cx="7411740" cy="475523"/>
      </dsp:txXfrm>
    </dsp:sp>
    <dsp:sp modelId="{F7F6E00E-E620-4D74-9E6F-FB7BDB06359C}">
      <dsp:nvSpPr>
        <dsp:cNvPr id="0" name=""/>
        <dsp:cNvSpPr/>
      </dsp:nvSpPr>
      <dsp:spPr>
        <a:xfrm>
          <a:off x="69852" y="4459602"/>
          <a:ext cx="594404" cy="594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38744-C013-437B-B539-40B775D7C186}">
      <dsp:nvSpPr>
        <dsp:cNvPr id="0" name=""/>
        <dsp:cNvSpPr/>
      </dsp:nvSpPr>
      <dsp:spPr>
        <a:xfrm>
          <a:off x="0" y="1242513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4386F-1327-4881-8DB8-EE262CA4EDFC}">
      <dsp:nvSpPr>
        <dsp:cNvPr id="0" name=""/>
        <dsp:cNvSpPr/>
      </dsp:nvSpPr>
      <dsp:spPr>
        <a:xfrm>
          <a:off x="406400" y="814473"/>
          <a:ext cx="5689600" cy="85608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Efficient Face Recognition System</a:t>
          </a:r>
          <a:endParaRPr lang="en-US" sz="2900" kern="1200" dirty="0"/>
        </a:p>
      </dsp:txBody>
      <dsp:txXfrm>
        <a:off x="448190" y="856263"/>
        <a:ext cx="5606020" cy="772500"/>
      </dsp:txXfrm>
    </dsp:sp>
    <dsp:sp modelId="{617938E2-903C-41CA-806D-FFFC87F03548}">
      <dsp:nvSpPr>
        <dsp:cNvPr id="0" name=""/>
        <dsp:cNvSpPr/>
      </dsp:nvSpPr>
      <dsp:spPr>
        <a:xfrm>
          <a:off x="0" y="2557953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97B1D-2C1F-40FC-9EA3-15ADF360830D}">
      <dsp:nvSpPr>
        <dsp:cNvPr id="0" name=""/>
        <dsp:cNvSpPr/>
      </dsp:nvSpPr>
      <dsp:spPr>
        <a:xfrm>
          <a:off x="406400" y="2129913"/>
          <a:ext cx="5689600" cy="85608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Integration with Hardware</a:t>
          </a:r>
          <a:endParaRPr lang="en-US" sz="2900" kern="1200" dirty="0"/>
        </a:p>
      </dsp:txBody>
      <dsp:txXfrm>
        <a:off x="448190" y="2171703"/>
        <a:ext cx="5606020" cy="772500"/>
      </dsp:txXfrm>
    </dsp:sp>
    <dsp:sp modelId="{14CD68B1-3D75-443F-8D7D-5CB56EED1AB4}">
      <dsp:nvSpPr>
        <dsp:cNvPr id="0" name=""/>
        <dsp:cNvSpPr/>
      </dsp:nvSpPr>
      <dsp:spPr>
        <a:xfrm>
          <a:off x="0" y="3873393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076A8-0CCC-4675-B4C7-E662DEA34F04}">
      <dsp:nvSpPr>
        <dsp:cNvPr id="0" name=""/>
        <dsp:cNvSpPr/>
      </dsp:nvSpPr>
      <dsp:spPr>
        <a:xfrm>
          <a:off x="406400" y="3445353"/>
          <a:ext cx="5689600" cy="856080"/>
        </a:xfrm>
        <a:prstGeom prst="roundRect">
          <a:avLst/>
        </a:prstGeom>
        <a:solidFill>
          <a:srgbClr val="F955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Benchmark Dataset Creation</a:t>
          </a:r>
          <a:endParaRPr lang="en-US" sz="2900" kern="1200" dirty="0"/>
        </a:p>
      </dsp:txBody>
      <dsp:txXfrm>
        <a:off x="448190" y="3487143"/>
        <a:ext cx="5606020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219B7-FFF9-4585-9C07-D640CBA2A41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897B-7BFA-40B2-B0DE-4F6F06FE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 an efficient face recognition system tailored for Fast University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/>
            </a:br>
            <a:r>
              <a:rPr lang="en-US" sz="1200" dirty="0"/>
              <a:t>Seamlessly integrate the face recognition system with hardware, enabling user entry control through a green LED light signal.</a:t>
            </a:r>
            <a:br>
              <a:rPr lang="en-US" sz="1200" dirty="0"/>
            </a:b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Establish a benchmark dataset to facilitate future research, fostering exploration and advancement in the field of facial recognition.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7897B-7BFA-40B2-B0DE-4F6F06FE5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Existing datasets lack South Asian facial data, making our dataset valuable for underrepresented populations.</a:t>
            </a:r>
            <a:br>
              <a:rPr lang="en-US" sz="1200" dirty="0"/>
            </a:br>
            <a:r>
              <a:rPr lang="en-US" sz="1200" dirty="0"/>
              <a:t>Pre-existing datasets often contain celebrity faces, which differ significantly from the facial characteristics of our target population, Pakistani students.</a:t>
            </a:r>
            <a:br>
              <a:rPr lang="en-US" sz="1200" dirty="0"/>
            </a:br>
            <a:r>
              <a:rPr lang="en-US" sz="1200" dirty="0"/>
              <a:t>Concentrating on the 19-25 age group ensures dataset relevance to our attendance system's target users.</a:t>
            </a:r>
            <a:br>
              <a:rPr lang="en-US" sz="1200" dirty="0"/>
            </a:br>
            <a:r>
              <a:rPr lang="en-US" sz="1200" dirty="0"/>
              <a:t>Creating our dataset allows for precise data collection, ensuring dataset cleanliness and accuracy.</a:t>
            </a:r>
            <a:br>
              <a:rPr lang="en-US" sz="1200" dirty="0"/>
            </a:br>
            <a:r>
              <a:rPr lang="en-US" sz="1200" dirty="0"/>
              <a:t>Our dataset can serve as a benchmark for future researchers, aiding exploration and development in the field.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7897B-7BFA-40B2-B0DE-4F6F06FE5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7897B-7BFA-40B2-B0DE-4F6F06FE54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3B88-8462-2C62-7B9C-D35FBA14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B0541-B24A-748E-EDA6-6BA77315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68DF-BD4D-53C5-89B7-4CC7858A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E2A6-B198-FF3A-4AED-E156845F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6D2C-0601-189D-E653-87138B7F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6BDA-F7B2-61E8-E90A-B38EBDA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52E0C-3EA4-D3C1-5316-AF3F3D4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C706-BBB8-2D97-9153-7E3D6FA0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E5D9-1321-C7EA-46B5-FB84D619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AA74-3717-C06B-CEF8-A355A60B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BF013-D385-2633-CAEB-CD3C78D99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2DEC-9221-9483-1468-7CDCA8A7B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72EF-6D4E-FFF3-DBFF-EFD6545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EDF1-AC97-DF91-F1BB-27A21C0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F85C-93A1-91C0-3EF5-DB3A9409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A217-F055-4367-69BD-FCF7AC33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6D4-7317-4971-725D-F04463F7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9DD1-1745-92F3-B583-61C484E8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BDC1-1878-C6AB-3124-CF3F4DE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4038-926E-BF4B-F5C3-F63E1213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9927-307E-889F-5C9B-789C0A3D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726B-8DAE-570B-4B19-861D14AD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0FD6-6239-142A-F4AB-A433F20F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4774-7DA8-ADC6-9523-64845D7E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6CB4-914D-49CD-A220-7AA65F4C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3CC2-3136-9BE6-B4AB-C9521BD1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0D59-38A3-AC14-E256-07894D2AF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93D4-6E32-B21A-D725-DF3DA10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185C-AFAF-3900-E643-CE1AD441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8B53-E6E8-19A7-006D-87092F5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59DF-0543-A92A-A148-F6D12750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7725-519D-5032-20E0-7686D38C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3D6C-D69D-DD96-53FD-8C2D3D55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AAF7-872B-537A-B674-96A3A8F4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25E4-7930-BFAE-AF49-590A09096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9A977-4773-51C7-1107-2626A1A39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837C-7BAC-7034-6618-FA1B449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A7C3F-A955-2CE5-787E-9BCDABC1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D19BB-B4B4-5FA9-773B-245174AB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D79E-B6D1-C089-6644-A4F18229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78C02-2741-CBFA-6808-91AF7C98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31C86-F9F7-85B7-6F9E-E2689496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4150F-DF29-E297-F37E-98C921FB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AE4D-B4F4-563A-1EAD-54489FD9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D6CA8-0569-9BAE-7A06-5E14FA19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86D6-4E36-4474-5F88-1D0A8282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F5F-9CB8-68BC-C9F6-E21E1804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6016-ED12-AFD4-7243-4DBB3E78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122E-E859-93A3-075A-D89C5E0A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95F0-7F7C-44BE-27C4-AF5AB6B8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1F040-A125-6D9A-0223-BDC84493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FD51-B7DA-912D-D42F-06C868F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424-6DD6-3A83-59E6-F16F76F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574F9-B29D-799A-8249-FB5D7AC4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4CA7-6CDC-509F-8492-9A57CC78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52FC-3ACD-1017-C321-9B6636A0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A0CAA-231F-6098-F3C2-885A78C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07A7-B82B-A500-079E-2E772FAB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C2098-176C-6167-EA5F-EB7C897B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AB83-FFB8-0A84-DE02-0453B00A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2A55-7330-1762-676B-A8D060BD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2AC8-A72E-4899-BEE6-2CE208D09BD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1C05-BBDE-AE9D-2090-3242ABE2B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9909-E5A3-19B5-B3B2-D1120987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11D8-1E1D-4382-B50A-B71516F2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2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optimized solution for face recognition | MIT News | Massachusetts  Institute of Technology">
            <a:extLst>
              <a:ext uri="{FF2B5EF4-FFF2-40B4-BE49-F238E27FC236}">
                <a16:creationId xmlns:a16="http://schemas.microsoft.com/office/drawing/2014/main" id="{97C4F782-3A2C-05F1-EB90-C53C88BE0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t="9091" r="2123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0B359-A65B-6A4B-251C-DD34F8CEC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771988"/>
            <a:ext cx="4319307" cy="3204134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AttendanceEye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Computer Vision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873AA-7B7C-D4B5-77DB-7EC7C0886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46920"/>
            <a:ext cx="4023359" cy="153909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Mohsin Ali Mirza – 20k-0353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Waleed Gul – 20k-0259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Mehwish Sameer- 20k - 1085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6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DE57-A9DD-14FE-9BF3-3FB10F9F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Limited to ideal lighting conditions</a:t>
            </a:r>
          </a:p>
          <a:p>
            <a:r>
              <a:rPr lang="en-US" sz="3000" dirty="0"/>
              <a:t>Strict face visibility </a:t>
            </a:r>
          </a:p>
          <a:p>
            <a:r>
              <a:rPr lang="en-US" sz="3000" dirty="0"/>
              <a:t>Exclusion of caps</a:t>
            </a:r>
          </a:p>
          <a:p>
            <a:r>
              <a:rPr lang="en-US" sz="3000" dirty="0"/>
              <a:t>Absence of liveness detection</a:t>
            </a:r>
          </a:p>
          <a:p>
            <a:r>
              <a:rPr lang="en-US" sz="3000" dirty="0"/>
              <a:t>Profile view requirement</a:t>
            </a:r>
          </a:p>
        </p:txBody>
      </p:sp>
    </p:spTree>
    <p:extLst>
      <p:ext uri="{BB962C8B-B14F-4D97-AF65-F5344CB8AC3E}">
        <p14:creationId xmlns:p14="http://schemas.microsoft.com/office/powerpoint/2010/main" val="171775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415C22-2DE5-C073-3353-3C3D9F0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2" y="4905872"/>
            <a:ext cx="748300" cy="706573"/>
          </a:xfrm>
          <a:prstGeom prst="rect">
            <a:avLst/>
          </a:prstGeom>
        </p:spPr>
      </p:pic>
      <p:pic>
        <p:nvPicPr>
          <p:cNvPr id="21" name="Content Placeholder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F1B42988-D31E-5A03-E0D1-BBE63F00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22745"/>
            <a:ext cx="7640480" cy="509365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05" y="5032670"/>
            <a:ext cx="690513" cy="68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giving a thumbs up&#10;&#10;Description automatically generated">
            <a:extLst>
              <a:ext uri="{FF2B5EF4-FFF2-40B4-BE49-F238E27FC236}">
                <a16:creationId xmlns:a16="http://schemas.microsoft.com/office/drawing/2014/main" id="{1F7DAC37-CAF6-43D4-3ED1-213587E9D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35" y="5047412"/>
            <a:ext cx="1029230" cy="57894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2505BF0-25D7-D281-2738-F9EE3118F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5081927"/>
            <a:ext cx="1045971" cy="5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– Facial Recognition</a:t>
            </a:r>
          </a:p>
        </p:txBody>
      </p:sp>
      <p:pic>
        <p:nvPicPr>
          <p:cNvPr id="4" name="Picture 3" descr="A person giving a thumbs up&#10;&#10;Description automatically generated">
            <a:extLst>
              <a:ext uri="{FF2B5EF4-FFF2-40B4-BE49-F238E27FC236}">
                <a16:creationId xmlns:a16="http://schemas.microsoft.com/office/drawing/2014/main" id="{1F7DAC37-CAF6-43D4-3ED1-213587E9D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46220"/>
            <a:ext cx="4724399" cy="2657475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D6A96-A3EF-C62E-4C77-217917275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1" y="2446220"/>
            <a:ext cx="4724399" cy="2657474"/>
          </a:xfr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CB33EA-DE88-027C-D4EA-B4F6F021772F}"/>
              </a:ext>
            </a:extLst>
          </p:cNvPr>
          <p:cNvSpPr/>
          <p:nvPr/>
        </p:nvSpPr>
        <p:spPr>
          <a:xfrm>
            <a:off x="5394958" y="3422309"/>
            <a:ext cx="1402080" cy="1028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taking a selfie in front of a castle&#10;&#10;Description automatically generated">
            <a:extLst>
              <a:ext uri="{FF2B5EF4-FFF2-40B4-BE49-F238E27FC236}">
                <a16:creationId xmlns:a16="http://schemas.microsoft.com/office/drawing/2014/main" id="{16D0B786-2B71-F2A7-591D-235E80C3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59" y="3092116"/>
            <a:ext cx="806116" cy="8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9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415C22-2DE5-C073-3353-3C3D9F0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2" y="4905872"/>
            <a:ext cx="748300" cy="706573"/>
          </a:xfrm>
          <a:prstGeom prst="rect">
            <a:avLst/>
          </a:prstGeom>
        </p:spPr>
      </p:pic>
      <p:pic>
        <p:nvPicPr>
          <p:cNvPr id="21" name="Content Placeholder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F1B42988-D31E-5A03-E0D1-BBE63F00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22745"/>
            <a:ext cx="7640480" cy="509365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05" y="5032670"/>
            <a:ext cx="690513" cy="68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erson giving a thumbs up&#10;&#10;Description automatically generated">
            <a:extLst>
              <a:ext uri="{FF2B5EF4-FFF2-40B4-BE49-F238E27FC236}">
                <a16:creationId xmlns:a16="http://schemas.microsoft.com/office/drawing/2014/main" id="{C8E5CB41-694A-491B-6155-389343E0D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35" y="5047412"/>
            <a:ext cx="1029230" cy="57894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4504EB22-C292-2AB1-8B63-3CA78E42B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5081927"/>
            <a:ext cx="1045971" cy="5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– Test Bed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43" y="1885279"/>
            <a:ext cx="4299207" cy="42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D9F01-8EF1-6CFF-DA65-D33F460F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49" y="1891970"/>
            <a:ext cx="5440304" cy="425669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Three designated lanes for users awaiting attendance marking.</a:t>
            </a:r>
          </a:p>
          <a:p>
            <a:r>
              <a:rPr lang="en-US" sz="2000" dirty="0"/>
              <a:t>Sequential user placement in front of a camera situated atop a metal gate.</a:t>
            </a:r>
          </a:p>
          <a:p>
            <a:r>
              <a:rPr lang="en-US" sz="2000" dirty="0"/>
              <a:t>Camera captures a picture/frame for verification.</a:t>
            </a:r>
          </a:p>
          <a:p>
            <a:r>
              <a:rPr lang="en-US" sz="2000" dirty="0"/>
              <a:t>Verification against the company's employee database.</a:t>
            </a:r>
          </a:p>
          <a:p>
            <a:r>
              <a:rPr lang="en-US" sz="2000" dirty="0"/>
              <a:t>Successful verification triggers illumination of a green LED light.</a:t>
            </a:r>
          </a:p>
          <a:p>
            <a:r>
              <a:rPr lang="en-US" sz="2000" dirty="0"/>
              <a:t>Green LED light signals permission for user entry into the building.</a:t>
            </a:r>
          </a:p>
        </p:txBody>
      </p:sp>
    </p:spTree>
    <p:extLst>
      <p:ext uri="{BB962C8B-B14F-4D97-AF65-F5344CB8AC3E}">
        <p14:creationId xmlns:p14="http://schemas.microsoft.com/office/powerpoint/2010/main" val="236860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– Test Bed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43" y="1885279"/>
            <a:ext cx="4299207" cy="42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D9F01-8EF1-6CFF-DA65-D33F460F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49" y="1891970"/>
            <a:ext cx="5440304" cy="425669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Three designated lanes for users awaiting attendance marking.</a:t>
            </a:r>
          </a:p>
          <a:p>
            <a:r>
              <a:rPr lang="en-US" sz="2000" dirty="0"/>
              <a:t>Sequential user placement in front of a camera situated atop a metal gate.</a:t>
            </a:r>
          </a:p>
          <a:p>
            <a:r>
              <a:rPr lang="en-US" sz="2000" dirty="0"/>
              <a:t>Camera captures a picture/frame for verification.</a:t>
            </a:r>
          </a:p>
          <a:p>
            <a:r>
              <a:rPr lang="en-US" sz="2000" dirty="0"/>
              <a:t>Verification against the company's employee database.</a:t>
            </a:r>
          </a:p>
          <a:p>
            <a:r>
              <a:rPr lang="en-US" sz="2000" dirty="0"/>
              <a:t>Successful verification triggers illumination of a green LED light.</a:t>
            </a:r>
          </a:p>
          <a:p>
            <a:r>
              <a:rPr lang="en-US" sz="2000" dirty="0"/>
              <a:t>Green LED light signals permission for user entry into the building.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87B852-C44A-9B72-ECB5-181DB23F0DDD}"/>
              </a:ext>
            </a:extLst>
          </p:cNvPr>
          <p:cNvSpPr/>
          <p:nvPr/>
        </p:nvSpPr>
        <p:spPr>
          <a:xfrm>
            <a:off x="320842" y="1891970"/>
            <a:ext cx="6128084" cy="4263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AD83E04-8C23-DDC2-015D-3A712761E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5" y="132820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0F016-D4AF-305E-B1F8-EFA00B82B155}"/>
              </a:ext>
            </a:extLst>
          </p:cNvPr>
          <p:cNvSpPr txBox="1"/>
          <p:nvPr/>
        </p:nvSpPr>
        <p:spPr>
          <a:xfrm>
            <a:off x="459350" y="450685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text"/>
              </a:rPr>
              <a:t>Dahua HFW5631EP-ZE Eco Savvy 3.0 Bullet IP Camera 6MP 2.7mm ~13.5mm motorized lens</a:t>
            </a:r>
          </a:p>
        </p:txBody>
      </p:sp>
    </p:spTree>
    <p:extLst>
      <p:ext uri="{BB962C8B-B14F-4D97-AF65-F5344CB8AC3E}">
        <p14:creationId xmlns:p14="http://schemas.microsoft.com/office/powerpoint/2010/main" val="189151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– Test Bed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FFC769-FF45-DBFA-E216-2C7B8937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66" y="1940141"/>
            <a:ext cx="10033370" cy="42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56" y="3994484"/>
            <a:ext cx="566339" cy="5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2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415C22-2DE5-C073-3353-3C3D9F0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2" y="4905872"/>
            <a:ext cx="748300" cy="706573"/>
          </a:xfrm>
          <a:prstGeom prst="rect">
            <a:avLst/>
          </a:prstGeom>
        </p:spPr>
      </p:pic>
      <p:pic>
        <p:nvPicPr>
          <p:cNvPr id="21" name="Content Placeholder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F1B42988-D31E-5A03-E0D1-BBE63F00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22745"/>
            <a:ext cx="7640480" cy="509365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AD8679-E1A8-9556-A89E-AA2AFE5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05" y="5032670"/>
            <a:ext cx="690513" cy="68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giving a thumbs up&#10;&#10;Description automatically generated">
            <a:extLst>
              <a:ext uri="{FF2B5EF4-FFF2-40B4-BE49-F238E27FC236}">
                <a16:creationId xmlns:a16="http://schemas.microsoft.com/office/drawing/2014/main" id="{1F7DAC37-CAF6-43D4-3ED1-213587E9D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35" y="5047412"/>
            <a:ext cx="1029230" cy="578942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8842994-D277-187A-AE7B-6376DBDEF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5081927"/>
            <a:ext cx="1045971" cy="5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login screen with blue background&#10;&#10;Description automatically generated">
            <a:extLst>
              <a:ext uri="{FF2B5EF4-FFF2-40B4-BE49-F238E27FC236}">
                <a16:creationId xmlns:a16="http://schemas.microsoft.com/office/drawing/2014/main" id="{33F4318A-185E-2EB5-CEFE-47D9BA29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454201"/>
            <a:ext cx="491048" cy="2216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0B189-73F2-A9A7-9C8B-0BA59192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20" y="4237263"/>
            <a:ext cx="505419" cy="221601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- Admin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8842994-D277-187A-AE7B-6376DBDEF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32" y="1751411"/>
            <a:ext cx="9555797" cy="4658452"/>
          </a:xfrm>
          <a:prstGeom prst="rect">
            <a:avLst/>
          </a:prstGeom>
        </p:spPr>
      </p:pic>
      <p:pic>
        <p:nvPicPr>
          <p:cNvPr id="11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36615BC8-6709-5FEB-D0A5-C16B67EC4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636548" y="4524421"/>
            <a:ext cx="339446" cy="339446"/>
          </a:xfrm>
          <a:prstGeom prst="rect">
            <a:avLst/>
          </a:prstGeom>
          <a:effectLst/>
        </p:spPr>
      </p:pic>
      <p:pic>
        <p:nvPicPr>
          <p:cNvPr id="25" name="Picture 24" descr="A yellow location pin&#10;&#10;Description automatically generated">
            <a:extLst>
              <a:ext uri="{FF2B5EF4-FFF2-40B4-BE49-F238E27FC236}">
                <a16:creationId xmlns:a16="http://schemas.microsoft.com/office/drawing/2014/main" id="{8C73F879-8168-EA2F-A7C2-9E0256EAA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5951">
            <a:off x="8858742" y="1918122"/>
            <a:ext cx="357843" cy="357843"/>
          </a:xfrm>
          <a:prstGeom prst="rect">
            <a:avLst/>
          </a:prstGeom>
        </p:spPr>
      </p:pic>
      <p:pic>
        <p:nvPicPr>
          <p:cNvPr id="27" name="Picture 26" descr="A pink pin with a black background&#10;&#10;Description automatically generated">
            <a:extLst>
              <a:ext uri="{FF2B5EF4-FFF2-40B4-BE49-F238E27FC236}">
                <a16:creationId xmlns:a16="http://schemas.microsoft.com/office/drawing/2014/main" id="{88C0FBB5-1AED-9246-3622-48D256663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18576">
            <a:off x="9866519" y="1933625"/>
            <a:ext cx="373896" cy="3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8842994-D277-187A-AE7B-6376DBDE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46" y="4284457"/>
            <a:ext cx="671351" cy="3272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BBF70C-EFC3-7E60-7895-758AFE95E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46" y="4294447"/>
            <a:ext cx="721039" cy="32728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67D396-32BF-473C-7C16-C6B5B2F04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348063"/>
            <a:ext cx="625642" cy="2743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0B189-73F2-A9A7-9C8B-0BA59192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020" y="4237263"/>
            <a:ext cx="505419" cy="221601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- Admin</a:t>
            </a:r>
          </a:p>
        </p:txBody>
      </p:sp>
      <p:pic>
        <p:nvPicPr>
          <p:cNvPr id="3" name="Picture 2" descr="A login screen with blue background&#10;&#10;Description automatically generated">
            <a:extLst>
              <a:ext uri="{FF2B5EF4-FFF2-40B4-BE49-F238E27FC236}">
                <a16:creationId xmlns:a16="http://schemas.microsoft.com/office/drawing/2014/main" id="{FBA006B7-777B-2A60-179E-AB6BAF24D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7" y="1746006"/>
            <a:ext cx="10345777" cy="4668862"/>
          </a:xfrm>
          <a:prstGeom prst="rect">
            <a:avLst/>
          </a:prstGeom>
        </p:spPr>
      </p:pic>
      <p:pic>
        <p:nvPicPr>
          <p:cNvPr id="11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36615BC8-6709-5FEB-D0A5-C16B67EC4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636548" y="4524421"/>
            <a:ext cx="339446" cy="3394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37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Acknowledgement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14FE9-9430-99CD-A614-A40684781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058331"/>
              </p:ext>
            </p:extLst>
          </p:nvPr>
        </p:nvGraphicFramePr>
        <p:xfrm>
          <a:off x="671828" y="536786"/>
          <a:ext cx="9481820" cy="6321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26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443281F-D9F4-983E-FB45-E70E2162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47" y="4370237"/>
            <a:ext cx="997168" cy="479887"/>
          </a:xfrm>
          <a:prstGeom prst="rect">
            <a:avLst/>
          </a:prstGeom>
        </p:spPr>
      </p:pic>
      <p:pic>
        <p:nvPicPr>
          <p:cNvPr id="11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36615BC8-6709-5FEB-D0A5-C16B67EC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636548" y="4524421"/>
            <a:ext cx="339446" cy="339446"/>
          </a:xfrm>
          <a:prstGeom prst="rect">
            <a:avLst/>
          </a:prstGeom>
          <a:effectLst/>
        </p:spPr>
      </p:pic>
      <p:pic>
        <p:nvPicPr>
          <p:cNvPr id="3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4C11F6E7-4D48-D483-1132-C5C395EF8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599375" y="4508547"/>
            <a:ext cx="339446" cy="339446"/>
          </a:xfrm>
          <a:prstGeom prst="rect">
            <a:avLst/>
          </a:prstGeom>
          <a:effectLst/>
        </p:spPr>
      </p:pic>
      <p:pic>
        <p:nvPicPr>
          <p:cNvPr id="35" name="Picture 34" descr="A login screen with blue background&#10;&#10;Description automatically generated">
            <a:extLst>
              <a:ext uri="{FF2B5EF4-FFF2-40B4-BE49-F238E27FC236}">
                <a16:creationId xmlns:a16="http://schemas.microsoft.com/office/drawing/2014/main" id="{33F4318A-185E-2EB5-CEFE-47D9BA291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8" y="4360816"/>
            <a:ext cx="703450" cy="317454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8842994-D277-187A-AE7B-6376DBDEF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85" y="4460199"/>
            <a:ext cx="479886" cy="2339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0B189-73F2-A9A7-9C8B-0BA59192F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20" y="4237263"/>
            <a:ext cx="505419" cy="221601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- Admin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C1EF98-3B88-32A8-467B-81AAE76E86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" b="1613"/>
          <a:stretch/>
        </p:blipFill>
        <p:spPr>
          <a:xfrm>
            <a:off x="1218733" y="1885279"/>
            <a:ext cx="9751595" cy="44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74F3E3-5B5D-E4EF-0482-2C33957A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3"/>
          <a:stretch/>
        </p:blipFill>
        <p:spPr>
          <a:xfrm>
            <a:off x="5866193" y="4112594"/>
            <a:ext cx="804590" cy="359318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396A21B-C8B7-878E-6E52-DF38B33A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36099"/>
            <a:ext cx="374957" cy="235813"/>
          </a:xfrm>
          <a:prstGeom prst="rect">
            <a:avLst/>
          </a:prstGeom>
        </p:spPr>
      </p:pic>
      <p:pic>
        <p:nvPicPr>
          <p:cNvPr id="11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36615BC8-6709-5FEB-D0A5-C16B67EC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636548" y="4524421"/>
            <a:ext cx="339446" cy="339446"/>
          </a:xfrm>
          <a:prstGeom prst="rect">
            <a:avLst/>
          </a:prstGeom>
          <a:effectLst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0B189-73F2-A9A7-9C8B-0BA59192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020" y="4237263"/>
            <a:ext cx="505419" cy="221601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6A029CC-7F30-180E-2773-65F8DA99A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42" y="1812834"/>
            <a:ext cx="9871437" cy="4750628"/>
          </a:xfrm>
          <a:prstGeom prst="rect">
            <a:avLst/>
          </a:prstGeom>
        </p:spPr>
      </p:pic>
      <p:pic>
        <p:nvPicPr>
          <p:cNvPr id="17" name="Picture 16" descr="A pink pin with a black background&#10;&#10;Description automatically generated">
            <a:extLst>
              <a:ext uri="{FF2B5EF4-FFF2-40B4-BE49-F238E27FC236}">
                <a16:creationId xmlns:a16="http://schemas.microsoft.com/office/drawing/2014/main" id="{490C5AE8-8498-37E5-000A-3ECA319C6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18576">
            <a:off x="8310435" y="1965634"/>
            <a:ext cx="373896" cy="3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F772936F-874F-2FC0-6295-15E11DAAB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61" y="4035253"/>
            <a:ext cx="460469" cy="221601"/>
          </a:xfrm>
          <a:prstGeom prst="rect">
            <a:avLst/>
          </a:prstGeom>
        </p:spPr>
      </p:pic>
      <p:pic>
        <p:nvPicPr>
          <p:cNvPr id="11" name="green_pin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36615BC8-6709-5FEB-D0A5-C16B67EC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9867">
            <a:off x="6636548" y="4524421"/>
            <a:ext cx="339446" cy="339446"/>
          </a:xfrm>
          <a:prstGeom prst="rect">
            <a:avLst/>
          </a:prstGeom>
          <a:effectLst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0B189-73F2-A9A7-9C8B-0BA59192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020" y="4237263"/>
            <a:ext cx="505419" cy="221601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 - Admin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002CB0-458E-865C-6277-532DE1C60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9" y="1734576"/>
            <a:ext cx="7953382" cy="50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1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Timeline – FYP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676F5E-8FAF-F686-AAF8-2617828C0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7" y="2004265"/>
            <a:ext cx="11106386" cy="39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8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Timeline – FYP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2FB2A7-623D-6C95-DEA4-72FCA8D5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5" y="2457121"/>
            <a:ext cx="11507549" cy="30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9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A54E2-899B-D375-D258-5EF71C0F0D99}"/>
              </a:ext>
            </a:extLst>
          </p:cNvPr>
          <p:cNvSpPr txBox="1">
            <a:spLocks/>
          </p:cNvSpPr>
          <p:nvPr/>
        </p:nvSpPr>
        <p:spPr>
          <a:xfrm>
            <a:off x="915472" y="1590741"/>
            <a:ext cx="10361051" cy="512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Face Recognition Inference with a Collaborative Edge–Cloud Network – [2022]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Implemented MTCNN for face detection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face recognition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and cloud were used. 	 	</a:t>
            </a:r>
          </a:p>
          <a:p>
            <a:r>
              <a:rPr lang="en-US" sz="18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Literature Review on Smart Attendance Systems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[2022]</a:t>
            </a:r>
            <a:endParaRPr lang="en-US" sz="1800" b="1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camera to detect and recognize faces</a:t>
            </a:r>
          </a:p>
          <a:p>
            <a:pPr lvl="1"/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Marked attendance in database</a:t>
            </a:r>
          </a:p>
          <a:p>
            <a:r>
              <a:rPr lang="en-US" sz="18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YOLO-face: a real-time face detector – [2021]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modified version of YOLOv3</a:t>
            </a:r>
          </a:p>
          <a:p>
            <a:pPr lvl="1"/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sizes of anchor boxes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Real Time Automatic Attendance System for Face Recognition – [2020]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Yolov3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Face API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16890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01E66CE6-516B-357E-705A-A96A33EC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D6E79-1EC1-D592-44A3-6C9B328E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5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E8118-FD6E-1ADB-4C0E-770D9A5A4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ree Google Thank You Slide &amp; PowerPoint Templates">
            <a:extLst>
              <a:ext uri="{FF2B5EF4-FFF2-40B4-BE49-F238E27FC236}">
                <a16:creationId xmlns:a16="http://schemas.microsoft.com/office/drawing/2014/main" id="{824976FE-F360-F7AD-8AD2-22B5D1F1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95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Contents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6F67E11-DA65-A5BB-256A-CD5A7A6FC607}"/>
              </a:ext>
            </a:extLst>
          </p:cNvPr>
          <p:cNvGrpSpPr/>
          <p:nvPr/>
        </p:nvGrpSpPr>
        <p:grpSpPr>
          <a:xfrm>
            <a:off x="459346" y="1588597"/>
            <a:ext cx="8115307" cy="5864314"/>
            <a:chOff x="6824778" y="1557609"/>
            <a:chExt cx="8404149" cy="607303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75AB21-3404-D4FC-4707-D9DD46287BFE}"/>
                </a:ext>
              </a:extLst>
            </p:cNvPr>
            <p:cNvGrpSpPr/>
            <p:nvPr/>
          </p:nvGrpSpPr>
          <p:grpSpPr>
            <a:xfrm>
              <a:off x="6824778" y="1557609"/>
              <a:ext cx="8404149" cy="6073038"/>
              <a:chOff x="5896876" y="990898"/>
              <a:chExt cx="8404149" cy="607303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69F3EC6-752C-45DF-CFDC-82A11A4F0093}"/>
                  </a:ext>
                </a:extLst>
              </p:cNvPr>
              <p:cNvGrpSpPr/>
              <p:nvPr/>
            </p:nvGrpSpPr>
            <p:grpSpPr>
              <a:xfrm>
                <a:off x="5896876" y="990898"/>
                <a:ext cx="8404149" cy="6073038"/>
                <a:chOff x="5896876" y="990898"/>
                <a:chExt cx="8404149" cy="607303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5B32A4CC-3708-DB15-61E8-5D392ED2FF31}"/>
                    </a:ext>
                  </a:extLst>
                </p:cNvPr>
                <p:cNvGrpSpPr/>
                <p:nvPr/>
              </p:nvGrpSpPr>
              <p:grpSpPr>
                <a:xfrm>
                  <a:off x="5896876" y="990898"/>
                  <a:ext cx="8404149" cy="6073038"/>
                  <a:chOff x="694017" y="1450927"/>
                  <a:chExt cx="8404149" cy="6073038"/>
                </a:xfrm>
              </p:grpSpPr>
              <p:graphicFrame>
                <p:nvGraphicFramePr>
                  <p:cNvPr id="99" name="Diagram 98">
                    <a:extLst>
                      <a:ext uri="{FF2B5EF4-FFF2-40B4-BE49-F238E27FC236}">
                        <a16:creationId xmlns:a16="http://schemas.microsoft.com/office/drawing/2014/main" id="{25B15B4C-3606-4F82-184F-AF1088DF002D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757425944"/>
                      </p:ext>
                    </p:extLst>
                  </p:nvPr>
                </p:nvGraphicFramePr>
                <p:xfrm>
                  <a:off x="970166" y="1450927"/>
                  <a:ext cx="8128000" cy="5418667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C104D33B-346D-4FF5-C17F-65D5FCB62CA9}"/>
                      </a:ext>
                    </a:extLst>
                  </p:cNvPr>
                  <p:cNvGrpSpPr/>
                  <p:nvPr/>
                </p:nvGrpSpPr>
                <p:grpSpPr>
                  <a:xfrm>
                    <a:off x="694018" y="1573831"/>
                    <a:ext cx="1253834" cy="1521511"/>
                    <a:chOff x="711027" y="2006460"/>
                    <a:chExt cx="1641796" cy="1992298"/>
                  </a:xfrm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5940EA94-B119-1BC0-8BEB-1A95A7E9E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93" y="2006460"/>
                      <a:ext cx="1001496" cy="1001496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Rectangle 49" descr="Like">
                      <a:extLst>
                        <a:ext uri="{FF2B5EF4-FFF2-40B4-BE49-F238E27FC236}">
                          <a16:creationId xmlns:a16="http://schemas.microsoft.com/office/drawing/2014/main" id="{FC8199C0-ABFF-CCB3-AC58-7E7442D4B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326" y="2219893"/>
                      <a:ext cx="574628" cy="574630"/>
                    </a:xfrm>
                    <a:prstGeom prst="rect">
                      <a:avLst/>
                    </a:prstGeom>
                    <a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bg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8C5B5A58-98AB-4AF8-FAA9-00CA1534FF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1027" y="3342040"/>
                      <a:ext cx="1641796" cy="656718"/>
                      <a:chOff x="578678" y="1313725"/>
                      <a:chExt cx="1641796" cy="656718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55753345-7F56-BC0A-A9BF-5A8E31082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678" y="1313725"/>
                        <a:ext cx="1641796" cy="65671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hemeClr val="dk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1795664F-5DD8-C1D3-A8BC-4752861652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8678" y="1313725"/>
                        <a:ext cx="1641796" cy="65671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 spcFirstLastPara="0" vert="horz" wrap="square" lIns="0" tIns="0" rIns="0" bIns="0" numCol="1" spcCol="1270" anchor="t" anchorCtr="0">
                        <a:noAutofit/>
                      </a:bodyPr>
                      <a:lstStyle/>
                      <a:p>
                        <a:pPr marL="0" lvl="0" indent="0" algn="ctr" defTabSz="8445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  <a:defRPr cap="all"/>
                        </a:pPr>
                        <a:endParaRPr lang="en-US" sz="1900" kern="1200" dirty="0"/>
                      </a:p>
                    </p:txBody>
                  </p:sp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A98A680B-B132-14CC-C4B2-5F99E35CDA79}"/>
                      </a:ext>
                    </a:extLst>
                  </p:cNvPr>
                  <p:cNvGrpSpPr/>
                  <p:nvPr/>
                </p:nvGrpSpPr>
                <p:grpSpPr>
                  <a:xfrm>
                    <a:off x="1077642" y="5252091"/>
                    <a:ext cx="1344130" cy="1590072"/>
                    <a:chOff x="4569250" y="4437161"/>
                    <a:chExt cx="1641796" cy="1942203"/>
                  </a:xfrm>
                </p:grpSpPr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F23E4FDD-9997-9CDD-C00A-0270144A8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0121" y="4437161"/>
                      <a:ext cx="903104" cy="903104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3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Rectangle 67" descr="Timeline">
                      <a:extLst>
                        <a:ext uri="{FF2B5EF4-FFF2-40B4-BE49-F238E27FC236}">
                          <a16:creationId xmlns:a16="http://schemas.microsoft.com/office/drawing/2014/main" id="{2B94A23A-E43C-0EE4-94D7-2E79FA994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278" y="4613433"/>
                      <a:ext cx="555273" cy="555273"/>
                    </a:xfrm>
                    <a:prstGeom prst="rect">
                      <a:avLst/>
                    </a:prstGeom>
                    <a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0"/>
                          </a:ext>
                        </a:extLst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bg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1DBDA5C0-8D19-1D27-DD1A-7AE86253F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9250" y="5722646"/>
                      <a:ext cx="1641796" cy="656718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B84A8FD9-7926-55B1-0FD2-5CDB94B70E03}"/>
                      </a:ext>
                    </a:extLst>
                  </p:cNvPr>
                  <p:cNvGrpSpPr/>
                  <p:nvPr/>
                </p:nvGrpSpPr>
                <p:grpSpPr>
                  <a:xfrm>
                    <a:off x="694017" y="6019365"/>
                    <a:ext cx="1253834" cy="1504600"/>
                    <a:chOff x="2640139" y="4409209"/>
                    <a:chExt cx="1641796" cy="1970155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CA0A7E3D-020B-8FE0-2470-8B77286CE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0290" y="4409209"/>
                      <a:ext cx="967384" cy="96738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Rectangle 64" descr="Fabric Report Library">
                      <a:extLst>
                        <a:ext uri="{FF2B5EF4-FFF2-40B4-BE49-F238E27FC236}">
                          <a16:creationId xmlns:a16="http://schemas.microsoft.com/office/drawing/2014/main" id="{1ECB927D-4627-B8C2-194A-88486E8D2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3723" y="4622642"/>
                      <a:ext cx="574628" cy="574628"/>
                    </a:xfrm>
                    <a:prstGeom prst="rect">
                      <a:avLst/>
                    </a:prstGeom>
                    <a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bg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1EEC8998-EA0F-0CDB-BABD-6AD547D0F6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0139" y="5722646"/>
                      <a:ext cx="1641796" cy="656718"/>
                      <a:chOff x="2507790" y="3694331"/>
                      <a:chExt cx="1641796" cy="656718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8E316C95-7C2D-DBD9-F32A-F564914378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790" y="3694331"/>
                        <a:ext cx="1641796" cy="65671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hemeClr val="dk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F54FCD72-F635-B865-A104-DA2DBF55F3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7790" y="3694331"/>
                        <a:ext cx="1641796" cy="656718"/>
                      </a:xfrm>
                      <a:prstGeom prst="rect">
                        <a:avLst/>
                      </a:prstGeom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 spcFirstLastPara="0" vert="horz" wrap="square" lIns="0" tIns="0" rIns="0" bIns="0" numCol="1" spcCol="1270" anchor="t" anchorCtr="0">
                        <a:noAutofit/>
                      </a:bodyPr>
                      <a:lstStyle/>
                      <a:p>
                        <a:pPr marL="0" lvl="0" indent="0" algn="ctr" defTabSz="8445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  <a:defRPr cap="all"/>
                        </a:pPr>
                        <a:endParaRPr lang="en-US" sz="1900" kern="1200" dirty="0"/>
                      </a:p>
                    </p:txBody>
                  </p:sp>
                </p:grpSp>
              </p:grp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02EF1826-4BC6-2A6E-34C9-0F4B533BA87B}"/>
                    </a:ext>
                  </a:extLst>
                </p:cNvPr>
                <p:cNvGrpSpPr/>
                <p:nvPr/>
              </p:nvGrpSpPr>
              <p:grpSpPr>
                <a:xfrm>
                  <a:off x="6643328" y="2590133"/>
                  <a:ext cx="1150496" cy="1380595"/>
                  <a:chOff x="4569250" y="2028603"/>
                  <a:chExt cx="1641796" cy="1970155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057C3086-D814-417A-B261-9C15C18653B5}"/>
                      </a:ext>
                    </a:extLst>
                  </p:cNvPr>
                  <p:cNvSpPr/>
                  <p:nvPr/>
                </p:nvSpPr>
                <p:spPr>
                  <a:xfrm>
                    <a:off x="4889400" y="2028603"/>
                    <a:ext cx="1001496" cy="1001496"/>
                  </a:xfrm>
                  <a:prstGeom prst="ellipse">
                    <a:avLst/>
                  </a:prstGeom>
                </p:spPr>
                <p:style>
                  <a:ln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4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Rectangle 55" descr="Questionnaire">
                    <a:extLst>
                      <a:ext uri="{FF2B5EF4-FFF2-40B4-BE49-F238E27FC236}">
                        <a16:creationId xmlns:a16="http://schemas.microsoft.com/office/drawing/2014/main" id="{B83D01D7-4270-502F-8EBD-4CCFD8710CF9}"/>
                      </a:ext>
                    </a:extLst>
                  </p:cNvPr>
                  <p:cNvSpPr/>
                  <p:nvPr/>
                </p:nvSpPr>
                <p:spPr>
                  <a:xfrm>
                    <a:off x="5102834" y="2242036"/>
                    <a:ext cx="574628" cy="574628"/>
                  </a:xfrm>
                  <a:prstGeom prst="rect">
                    <a:avLst/>
                  </a:prstGeom>
                  <a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bg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6A3302A5-5BDC-EEBE-C766-305317D68992}"/>
                      </a:ext>
                    </a:extLst>
                  </p:cNvPr>
                  <p:cNvSpPr/>
                  <p:nvPr/>
                </p:nvSpPr>
                <p:spPr>
                  <a:xfrm>
                    <a:off x="4569250" y="3342040"/>
                    <a:ext cx="1641796" cy="656718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6D17E45-CC09-449F-D993-D6CF2FC1A30D}"/>
                  </a:ext>
                </a:extLst>
              </p:cNvPr>
              <p:cNvGrpSpPr/>
              <p:nvPr/>
            </p:nvGrpSpPr>
            <p:grpSpPr>
              <a:xfrm>
                <a:off x="6329812" y="1793458"/>
                <a:ext cx="1294819" cy="1553783"/>
                <a:chOff x="2640139" y="2028603"/>
                <a:chExt cx="1641796" cy="197015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105DBAA-1A40-2D83-C35E-D8A193B778E0}"/>
                    </a:ext>
                  </a:extLst>
                </p:cNvPr>
                <p:cNvSpPr/>
                <p:nvPr/>
              </p:nvSpPr>
              <p:spPr>
                <a:xfrm>
                  <a:off x="2917406" y="2028603"/>
                  <a:ext cx="1001496" cy="100149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Rectangle 52" descr="Teamwork">
                  <a:extLst>
                    <a:ext uri="{FF2B5EF4-FFF2-40B4-BE49-F238E27FC236}">
                      <a16:creationId xmlns:a16="http://schemas.microsoft.com/office/drawing/2014/main" id="{F85CA2FF-93C2-38F1-A8F5-F2AB5A51E6A8}"/>
                    </a:ext>
                  </a:extLst>
                </p:cNvPr>
                <p:cNvSpPr/>
                <p:nvPr/>
              </p:nvSpPr>
              <p:spPr>
                <a:xfrm>
                  <a:off x="3130839" y="2242036"/>
                  <a:ext cx="574627" cy="574628"/>
                </a:xfrm>
                <a:prstGeom prst="rect">
                  <a:avLst/>
                </a:prstGeom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bg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09E8272-3905-F9AB-F625-8E8981491C8B}"/>
                    </a:ext>
                  </a:extLst>
                </p:cNvPr>
                <p:cNvSpPr/>
                <p:nvPr/>
              </p:nvSpPr>
              <p:spPr>
                <a:xfrm>
                  <a:off x="2640139" y="3342040"/>
                  <a:ext cx="1641796" cy="656718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5CB298-FAB9-7315-3F50-1E5B5EC808DC}"/>
                </a:ext>
              </a:extLst>
            </p:cNvPr>
            <p:cNvGrpSpPr/>
            <p:nvPr/>
          </p:nvGrpSpPr>
          <p:grpSpPr>
            <a:xfrm>
              <a:off x="7571230" y="4647747"/>
              <a:ext cx="1205584" cy="1401742"/>
              <a:chOff x="6498361" y="2028603"/>
              <a:chExt cx="1641796" cy="19701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6DFAFDD-9E69-E211-2942-58DA39CBEFB5}"/>
                  </a:ext>
                </a:extLst>
              </p:cNvPr>
              <p:cNvSpPr/>
              <p:nvPr/>
            </p:nvSpPr>
            <p:spPr>
              <a:xfrm>
                <a:off x="6818512" y="2028603"/>
                <a:ext cx="1001496" cy="1001496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58" descr="New Team Project">
                <a:extLst>
                  <a:ext uri="{FF2B5EF4-FFF2-40B4-BE49-F238E27FC236}">
                    <a16:creationId xmlns:a16="http://schemas.microsoft.com/office/drawing/2014/main" id="{2F0D09EB-5CD9-A8D1-9EF8-6B9091C2F631}"/>
                  </a:ext>
                </a:extLst>
              </p:cNvPr>
              <p:cNvSpPr/>
              <p:nvPr/>
            </p:nvSpPr>
            <p:spPr>
              <a:xfrm>
                <a:off x="7031945" y="2242036"/>
                <a:ext cx="574627" cy="574628"/>
              </a:xfrm>
              <a:prstGeom prst="rect">
                <a:avLst/>
              </a:prstGeom>
              <a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FF67DA5-44B7-BF9B-F4D0-219857701143}"/>
                  </a:ext>
                </a:extLst>
              </p:cNvPr>
              <p:cNvSpPr/>
              <p:nvPr/>
            </p:nvSpPr>
            <p:spPr>
              <a:xfrm>
                <a:off x="6498361" y="3342040"/>
                <a:ext cx="1641796" cy="65671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B7EC678-FA91-99C9-9570-626CD18E6A71}"/>
                </a:ext>
              </a:extLst>
            </p:cNvPr>
            <p:cNvGrpSpPr/>
            <p:nvPr/>
          </p:nvGrpSpPr>
          <p:grpSpPr>
            <a:xfrm>
              <a:off x="7641967" y="3893342"/>
              <a:ext cx="1209565" cy="1451477"/>
              <a:chOff x="8427473" y="2028603"/>
              <a:chExt cx="1641796" cy="197015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F30541-4C22-B2E7-90C9-2E013E38001C}"/>
                  </a:ext>
                </a:extLst>
              </p:cNvPr>
              <p:cNvSpPr/>
              <p:nvPr/>
            </p:nvSpPr>
            <p:spPr>
              <a:xfrm>
                <a:off x="8747623" y="2028603"/>
                <a:ext cx="1001496" cy="1001496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1" descr="Open Enrollment">
                <a:extLst>
                  <a:ext uri="{FF2B5EF4-FFF2-40B4-BE49-F238E27FC236}">
                    <a16:creationId xmlns:a16="http://schemas.microsoft.com/office/drawing/2014/main" id="{42287D22-0E63-DF57-F330-C8A1FCDC8993}"/>
                  </a:ext>
                </a:extLst>
              </p:cNvPr>
              <p:cNvSpPr/>
              <p:nvPr/>
            </p:nvSpPr>
            <p:spPr>
              <a:xfrm>
                <a:off x="8961057" y="2242036"/>
                <a:ext cx="574628" cy="574628"/>
              </a:xfrm>
              <a:prstGeom prst="rect">
                <a:avLst/>
              </a:prstGeom>
              <a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7E938B-4DB6-DBF7-AB82-B2FDCB8A45FE}"/>
                  </a:ext>
                </a:extLst>
              </p:cNvPr>
              <p:cNvSpPr/>
              <p:nvPr/>
            </p:nvSpPr>
            <p:spPr>
              <a:xfrm>
                <a:off x="8427473" y="3342040"/>
                <a:ext cx="1641796" cy="65671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6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A6A5FC-E51D-F997-11A3-C827184A01A1}"/>
              </a:ext>
            </a:extLst>
          </p:cNvPr>
          <p:cNvSpPr/>
          <p:nvPr/>
        </p:nvSpPr>
        <p:spPr>
          <a:xfrm>
            <a:off x="459350" y="2630656"/>
            <a:ext cx="10808200" cy="3010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3820B-595D-5E53-8A09-E538AAE3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51477"/>
            <a:ext cx="10515600" cy="25688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Efficient Computer Vision Attendance System for Students Of Fast University</a:t>
            </a:r>
          </a:p>
          <a:p>
            <a:r>
              <a:rPr lang="en-US" dirty="0">
                <a:solidFill>
                  <a:schemeClr val="bg1"/>
                </a:solidFill>
              </a:rPr>
              <a:t>Utilizes Facial Detection and Recognition</a:t>
            </a:r>
          </a:p>
          <a:p>
            <a:r>
              <a:rPr lang="en-US" dirty="0">
                <a:solidFill>
                  <a:schemeClr val="bg1"/>
                </a:solidFill>
              </a:rPr>
              <a:t>Multiple Cameras on Gate Capture User Images</a:t>
            </a:r>
          </a:p>
          <a:p>
            <a:r>
              <a:rPr lang="en-US" dirty="0">
                <a:solidFill>
                  <a:schemeClr val="bg1"/>
                </a:solidFill>
              </a:rPr>
              <a:t>Successful Verification Grants Premises Access</a:t>
            </a:r>
          </a:p>
        </p:txBody>
      </p:sp>
    </p:spTree>
    <p:extLst>
      <p:ext uri="{BB962C8B-B14F-4D97-AF65-F5344CB8AC3E}">
        <p14:creationId xmlns:p14="http://schemas.microsoft.com/office/powerpoint/2010/main" val="35652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Main Goals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ED7ADF3-DB88-AE4D-2D68-33D918DC6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642355"/>
              </p:ext>
            </p:extLst>
          </p:nvPr>
        </p:nvGraphicFramePr>
        <p:xfrm>
          <a:off x="899552" y="11447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93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Previous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9A9C3-9B2A-4778-9D39-DC4D6209D21D}"/>
              </a:ext>
            </a:extLst>
          </p:cNvPr>
          <p:cNvSpPr txBox="1"/>
          <p:nvPr/>
        </p:nvSpPr>
        <p:spPr>
          <a:xfrm>
            <a:off x="4057650" y="5731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 descr="A close-up of a computer&#10;&#10;Description automatically generated">
            <a:extLst>
              <a:ext uri="{FF2B5EF4-FFF2-40B4-BE49-F238E27FC236}">
                <a16:creationId xmlns:a16="http://schemas.microsoft.com/office/drawing/2014/main" id="{C25AC28F-1AE2-D472-81DB-2536DC01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9" y="1967909"/>
            <a:ext cx="11800457" cy="2922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C88E6-DC9F-35EF-D508-2A2FC8F4A465}"/>
              </a:ext>
            </a:extLst>
          </p:cNvPr>
          <p:cNvSpPr txBox="1"/>
          <p:nvPr/>
        </p:nvSpPr>
        <p:spPr>
          <a:xfrm>
            <a:off x="626196" y="4649196"/>
            <a:ext cx="241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Fingerprint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Unhygienic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Covid 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09CB9-4D1A-9A87-C3C8-0A4FAB77525A}"/>
              </a:ext>
            </a:extLst>
          </p:cNvPr>
          <p:cNvSpPr txBox="1"/>
          <p:nvPr/>
        </p:nvSpPr>
        <p:spPr>
          <a:xfrm>
            <a:off x="4446349" y="4649196"/>
            <a:ext cx="3299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u="sng" dirty="0"/>
              <a:t>Manual Data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Time Consuming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Human 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B8E0D-ED5C-04B6-AE77-D81F4DE2268F}"/>
              </a:ext>
            </a:extLst>
          </p:cNvPr>
          <p:cNvSpPr txBox="1"/>
          <p:nvPr/>
        </p:nvSpPr>
        <p:spPr>
          <a:xfrm>
            <a:off x="8942854" y="4649196"/>
            <a:ext cx="2843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u="sng" dirty="0"/>
              <a:t>Retina 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Irritating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Multiple Tries</a:t>
            </a:r>
          </a:p>
        </p:txBody>
      </p:sp>
    </p:spTree>
    <p:extLst>
      <p:ext uri="{BB962C8B-B14F-4D97-AF65-F5344CB8AC3E}">
        <p14:creationId xmlns:p14="http://schemas.microsoft.com/office/powerpoint/2010/main" val="397942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DE57-A9DD-14FE-9BF3-3FB10F9F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Facial Data Collection</a:t>
            </a:r>
          </a:p>
          <a:p>
            <a:r>
              <a:rPr lang="en-US" sz="3000" dirty="0"/>
              <a:t>Automated Face Detection</a:t>
            </a:r>
          </a:p>
          <a:p>
            <a:r>
              <a:rPr lang="en-US" sz="3000" dirty="0"/>
              <a:t>Visual Face Verification</a:t>
            </a:r>
          </a:p>
          <a:p>
            <a:r>
              <a:rPr lang="en-US" sz="3000" dirty="0"/>
              <a:t>Automated Attendance</a:t>
            </a:r>
          </a:p>
          <a:p>
            <a:r>
              <a:rPr lang="en-US" sz="3000" dirty="0"/>
              <a:t>Minimizing Human Error</a:t>
            </a:r>
          </a:p>
          <a:p>
            <a:r>
              <a:rPr lang="en-US" sz="3000" dirty="0"/>
              <a:t>Real-World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06249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Collection</a:t>
            </a:r>
          </a:p>
        </p:txBody>
      </p:sp>
      <p:pic>
        <p:nvPicPr>
          <p:cNvPr id="15" name="Content Placeholder 14" descr="A colorful circle with many circles and points&#10;&#10;Description automatically generated with medium confidence">
            <a:extLst>
              <a:ext uri="{FF2B5EF4-FFF2-40B4-BE49-F238E27FC236}">
                <a16:creationId xmlns:a16="http://schemas.microsoft.com/office/drawing/2014/main" id="{20A170AA-4100-2A2B-F848-AD384DA1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33" y="1622745"/>
            <a:ext cx="6721330" cy="472360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B1F278-3E9F-887E-8EAC-24142876CFB3}"/>
              </a:ext>
            </a:extLst>
          </p:cNvPr>
          <p:cNvSpPr txBox="1"/>
          <p:nvPr/>
        </p:nvSpPr>
        <p:spPr>
          <a:xfrm>
            <a:off x="285045" y="1885071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1: Permission Acquisition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3EF56-5DE7-0AED-02C4-B938748F8A52}"/>
              </a:ext>
            </a:extLst>
          </p:cNvPr>
          <p:cNvSpPr txBox="1"/>
          <p:nvPr/>
        </p:nvSpPr>
        <p:spPr>
          <a:xfrm>
            <a:off x="285045" y="344464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</a:t>
            </a:r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: Image Capture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C1AFC-D5B9-1870-41FA-B8F181389185}"/>
              </a:ext>
            </a:extLst>
          </p:cNvPr>
          <p:cNvSpPr txBox="1"/>
          <p:nvPr/>
        </p:nvSpPr>
        <p:spPr>
          <a:xfrm>
            <a:off x="285045" y="5021294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3: Labelling 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62A90-549F-E162-A0FC-D1AF86831C47}"/>
              </a:ext>
            </a:extLst>
          </p:cNvPr>
          <p:cNvSpPr txBox="1"/>
          <p:nvPr/>
        </p:nvSpPr>
        <p:spPr>
          <a:xfrm>
            <a:off x="285045" y="37227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Capture facial images of </a:t>
            </a:r>
          </a:p>
          <a:p>
            <a:r>
              <a:rPr lang="en-US" dirty="0"/>
              <a:t>FAST students who have</a:t>
            </a:r>
          </a:p>
          <a:p>
            <a:r>
              <a:rPr lang="en-US" dirty="0"/>
              <a:t> provided consent.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3BA57-31EF-4C59-45AD-21E53D9DD8CF}"/>
              </a:ext>
            </a:extLst>
          </p:cNvPr>
          <p:cNvSpPr txBox="1"/>
          <p:nvPr/>
        </p:nvSpPr>
        <p:spPr>
          <a:xfrm>
            <a:off x="285045" y="2151978"/>
            <a:ext cx="2736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 a survey among </a:t>
            </a:r>
          </a:p>
          <a:p>
            <a:r>
              <a:rPr lang="en-US" dirty="0"/>
              <a:t>FAST students to obtain </a:t>
            </a:r>
          </a:p>
          <a:p>
            <a:r>
              <a:rPr lang="en-US" dirty="0"/>
              <a:t>consent for photographing </a:t>
            </a:r>
          </a:p>
          <a:p>
            <a:r>
              <a:rPr lang="en-US" dirty="0"/>
              <a:t>them.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F7A1-D932-B51B-DF82-4F988A035A58}"/>
              </a:ext>
            </a:extLst>
          </p:cNvPr>
          <p:cNvSpPr txBox="1"/>
          <p:nvPr/>
        </p:nvSpPr>
        <p:spPr>
          <a:xfrm>
            <a:off x="287031" y="5335242"/>
            <a:ext cx="3211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each image in the </a:t>
            </a:r>
          </a:p>
          <a:p>
            <a:r>
              <a:rPr lang="en-US" dirty="0"/>
              <a:t>dataset for </a:t>
            </a:r>
          </a:p>
          <a:p>
            <a:r>
              <a:rPr lang="en-US" dirty="0"/>
              <a:t>identification and categorization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3CE1A-97B9-34C3-ECA0-EAEEDF9639CD}"/>
              </a:ext>
            </a:extLst>
          </p:cNvPr>
          <p:cNvSpPr txBox="1"/>
          <p:nvPr/>
        </p:nvSpPr>
        <p:spPr>
          <a:xfrm>
            <a:off x="9332320" y="179757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4: Preprocessing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B603E-DD78-B2D2-1F5B-CCB9464EE809}"/>
              </a:ext>
            </a:extLst>
          </p:cNvPr>
          <p:cNvSpPr txBox="1"/>
          <p:nvPr/>
        </p:nvSpPr>
        <p:spPr>
          <a:xfrm>
            <a:off x="9261179" y="344137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5: Data Storage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F52B35-64A4-955A-A541-9BC3E2E6FE52}"/>
              </a:ext>
            </a:extLst>
          </p:cNvPr>
          <p:cNvSpPr txBox="1"/>
          <p:nvPr/>
        </p:nvSpPr>
        <p:spPr>
          <a:xfrm>
            <a:off x="9377429" y="48938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</a:rPr>
              <a:t>6: Quality Assurance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982F3-AD6E-4CD6-1DFD-AA0296431892}"/>
              </a:ext>
            </a:extLst>
          </p:cNvPr>
          <p:cNvSpPr txBox="1"/>
          <p:nvPr/>
        </p:nvSpPr>
        <p:spPr>
          <a:xfrm>
            <a:off x="9261179" y="3722785"/>
            <a:ext cx="288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the annotated images </a:t>
            </a:r>
          </a:p>
          <a:p>
            <a:r>
              <a:rPr lang="en-US" dirty="0"/>
              <a:t>in a secure database such as </a:t>
            </a:r>
          </a:p>
          <a:p>
            <a:r>
              <a:rPr lang="en-US" dirty="0"/>
              <a:t>Firebase or Google Drive.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1E1D7-CAE7-E622-C350-605E80BEE52F}"/>
              </a:ext>
            </a:extLst>
          </p:cNvPr>
          <p:cNvSpPr txBox="1"/>
          <p:nvPr/>
        </p:nvSpPr>
        <p:spPr>
          <a:xfrm>
            <a:off x="9377429" y="2148711"/>
            <a:ext cx="2377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preprocessing </a:t>
            </a:r>
          </a:p>
          <a:p>
            <a:r>
              <a:rPr lang="en-US" dirty="0"/>
              <a:t>techniques to enhance </a:t>
            </a:r>
          </a:p>
          <a:p>
            <a:r>
              <a:rPr lang="en-US" dirty="0"/>
              <a:t>image quality and </a:t>
            </a:r>
          </a:p>
          <a:p>
            <a:r>
              <a:rPr lang="en-US" dirty="0"/>
              <a:t>consistency.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39F5C8-1F79-7BFD-E81C-CE23BDA859C7}"/>
              </a:ext>
            </a:extLst>
          </p:cNvPr>
          <p:cNvSpPr txBox="1"/>
          <p:nvPr/>
        </p:nvSpPr>
        <p:spPr>
          <a:xfrm>
            <a:off x="9332320" y="5171331"/>
            <a:ext cx="266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data impurities; </a:t>
            </a:r>
          </a:p>
          <a:p>
            <a:r>
              <a:rPr lang="en-US" dirty="0"/>
              <a:t>if identified, return to </a:t>
            </a:r>
          </a:p>
          <a:p>
            <a:r>
              <a:rPr lang="en-US" dirty="0"/>
              <a:t>step 2 for image recapture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9F85-8C55-850E-5087-D5AD409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Importance For Collecting Our Own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1EC384-F74C-EDB3-5A8C-37400DDB9719}"/>
              </a:ext>
            </a:extLst>
          </p:cNvPr>
          <p:cNvSpPr txBox="1">
            <a:spLocks/>
          </p:cNvSpPr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950"/>
              <a:buFont typeface="Arial" panose="020B0604020202020204" pitchFamily="34" charset="0"/>
              <a:buChar char="•"/>
            </a:pPr>
            <a:r>
              <a:rPr lang="en-US" sz="3000" kern="1200" dirty="0">
                <a:solidFill>
                  <a:srgbClr val="000000"/>
                </a:solidFill>
                <a:effectLst/>
              </a:rPr>
              <a:t>Representation of South Asian Faces</a:t>
            </a:r>
            <a:endParaRPr lang="en-US" sz="3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000000"/>
                </a:solidFill>
                <a:effectLst/>
              </a:rPr>
              <a:t>Relevance to Our Research</a:t>
            </a:r>
            <a:endParaRPr lang="en-US" sz="3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000000"/>
                </a:solidFill>
                <a:effectLst/>
              </a:rPr>
              <a:t>Specific Age Group Focus</a:t>
            </a:r>
            <a:endParaRPr lang="en-US" sz="3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000000"/>
                </a:solidFill>
                <a:effectLst/>
              </a:rPr>
              <a:t>Ensuring Data Quality</a:t>
            </a:r>
            <a:endParaRPr lang="en-US" sz="3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000000"/>
                </a:solidFill>
                <a:effectLst/>
              </a:rPr>
              <a:t>Benchmark for Future Research</a:t>
            </a:r>
            <a:endParaRPr lang="en-US" sz="3000" dirty="0">
              <a:effectLst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96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1168</TotalTime>
  <Words>706</Words>
  <Application>Microsoft Office PowerPoint</Application>
  <PresentationFormat>Widescreen</PresentationFormat>
  <Paragraphs>132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Source Sans Pro Black</vt:lpstr>
      <vt:lpstr>text</vt:lpstr>
      <vt:lpstr>Office Theme</vt:lpstr>
      <vt:lpstr>AttendanceEye A Computer Vision Attendance System</vt:lpstr>
      <vt:lpstr>Acknowledgement</vt:lpstr>
      <vt:lpstr>Table Of Contents</vt:lpstr>
      <vt:lpstr>Introduction</vt:lpstr>
      <vt:lpstr>Main Goals</vt:lpstr>
      <vt:lpstr>Previous Methods</vt:lpstr>
      <vt:lpstr>Objectives</vt:lpstr>
      <vt:lpstr>Data Collection</vt:lpstr>
      <vt:lpstr>Importance For Collecting Our Own Dataset</vt:lpstr>
      <vt:lpstr>Scope Of The Project</vt:lpstr>
      <vt:lpstr>Methodology</vt:lpstr>
      <vt:lpstr>Methodology – Facial Recognition</vt:lpstr>
      <vt:lpstr>Methodology</vt:lpstr>
      <vt:lpstr>Methodology – Test Bed</vt:lpstr>
      <vt:lpstr>Methodology – Test Bed</vt:lpstr>
      <vt:lpstr>Methodology – Test Bed</vt:lpstr>
      <vt:lpstr>Methodology</vt:lpstr>
      <vt:lpstr>Methodology - Admin</vt:lpstr>
      <vt:lpstr>Methodology - Admin</vt:lpstr>
      <vt:lpstr>Methodology - Admin</vt:lpstr>
      <vt:lpstr>Methodology</vt:lpstr>
      <vt:lpstr>Methodology - Admin</vt:lpstr>
      <vt:lpstr>Timeline – FYP 1</vt:lpstr>
      <vt:lpstr>Timeline – FYP 2</vt:lpstr>
      <vt:lpstr>Literature Review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Mohsin Mirza</dc:creator>
  <cp:lastModifiedBy>Mohsin Mirza</cp:lastModifiedBy>
  <cp:revision>14</cp:revision>
  <dcterms:created xsi:type="dcterms:W3CDTF">2023-09-17T11:20:47Z</dcterms:created>
  <dcterms:modified xsi:type="dcterms:W3CDTF">2023-09-24T09:18:03Z</dcterms:modified>
</cp:coreProperties>
</file>