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notesSlides/notesSlide2.xml" ContentType="application/vnd.openxmlformats-officedocument.presentationml.notesSlide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notesSlides/notesSlide3.xml" ContentType="application/vnd.openxmlformats-officedocument.presentationml.notesSlide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8" r:id="rId3"/>
    <p:sldId id="260" r:id="rId4"/>
    <p:sldId id="261" r:id="rId5"/>
    <p:sldId id="259" r:id="rId6"/>
    <p:sldId id="263" r:id="rId7"/>
    <p:sldId id="264" r:id="rId8"/>
    <p:sldId id="269" r:id="rId9"/>
    <p:sldId id="266" r:id="rId10"/>
    <p:sldId id="274" r:id="rId11"/>
    <p:sldId id="291" r:id="rId12"/>
    <p:sldId id="262" r:id="rId13"/>
    <p:sldId id="268" r:id="rId14"/>
    <p:sldId id="272" r:id="rId15"/>
    <p:sldId id="270" r:id="rId16"/>
    <p:sldId id="271" r:id="rId17"/>
    <p:sldId id="275" r:id="rId18"/>
    <p:sldId id="273" r:id="rId19"/>
    <p:sldId id="276" r:id="rId20"/>
    <p:sldId id="284" r:id="rId21"/>
    <p:sldId id="285" r:id="rId22"/>
    <p:sldId id="277" r:id="rId23"/>
    <p:sldId id="278" r:id="rId24"/>
    <p:sldId id="279" r:id="rId25"/>
    <p:sldId id="281" r:id="rId26"/>
    <p:sldId id="282" r:id="rId27"/>
    <p:sldId id="283" r:id="rId28"/>
    <p:sldId id="286" r:id="rId29"/>
    <p:sldId id="287" r:id="rId30"/>
    <p:sldId id="288" r:id="rId31"/>
    <p:sldId id="289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300" r:id="rId40"/>
    <p:sldId id="301" r:id="rId41"/>
    <p:sldId id="299" r:id="rId42"/>
    <p:sldId id="302" r:id="rId43"/>
    <p:sldId id="308" r:id="rId44"/>
    <p:sldId id="290" r:id="rId45"/>
    <p:sldId id="304" r:id="rId46"/>
    <p:sldId id="305" r:id="rId47"/>
    <p:sldId id="307" r:id="rId48"/>
    <p:sldId id="30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4:33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14 2530,'0'0'107,"0"-1"0,0 1-1,0-1 1,0 1 0,-1 0-1,1-1 1,0 1 0,0-1 0,-1 1-1,1-1 1,0 1 0,-1 0-1,1-1 1,0 1 0,-1 0-1,1-1 1,-1 1 0,1 0-1,-1-1 1,1 1 0,-1 0-1,1 0 1,0 0 0,-1 0-1,1-1 1,-1 1 0,0 0-1,0 0 1,-1-1 746,8 0-908,2-2 2435,-11 10-2155,-6 3-245,-5 5 70,-1 0-1,-23 18 0,37-31-51,0 0 0,0 1-1,0-1 1,0 0 0,0 0 0,0 1-1,1-1 1,-1 0 0,1 1 0,-1 4-1,0 0 7,-2 2 11,-6 25 23,10-33-37,0 0-1,0 0 0,0-1 0,0 1 0,-1 0 1,1-1-1,0 1 0,0-1 0,0 1 1,0-1-1,1 1 0,-1-1 0,0 0 0,0 0 1,0 1-1,0-1 0,0 0 0,0 0 1,0 0-1,1 0 0,-1 0 0,0 0 0,0-1 1,0 1-1,0 0 0,2-1 0,3 0 5,-2 5 12,14 1-7,60 1-10,319 0 0,-122-8-6,-53 15-58,-168-14 42,-27-1 14,0 2 0,1 1 1,37 6-1,-43-4 1,0-1 0,0-1 0,26-1 0,16 0-2,99 0-23,97-8 49,-54-1 3,100 1 65,-161 4-53,-18 6-44,-72-3 18,89 11 0,-69-4-4,1-2 0,87-8 0,-18 1-2,-66-5 38,-61 6-23,0-1-1,0 2 0,29 1 1,43-2-47,-68 3 31,0-1 1,-1-1 0,41-6-1,-43 3 2,-1 2 0,1 0 0,-1 1 0,1 1 0,-1 0 0,29 6 0,-25-3 3,1-2 1,0 0-1,-1-1 0,28-4 1,30 0 0,-78 5-3,-1-1-1,-1 0 0,1 0 0,-1 1 0,1-1 0,-1 0-1,1 0 1,-1 0 0,1 0 0,-1 0 0,1 0 0,-1 0-1,1 0 1,-1 0 0,1 0 0,-1 0 0,1 0 0,-1 0 0,1-1-1,-1 1 1,1 0 0,-1 0 0,1-1 0,-1 1 0,0 0-1,1 0 1,-1-1 0,1 1 0,-1 0 0,0-1 0,1 1-1,-1-1 1,0 1 0,1 0 0,-1-1 0,70-2 26,-52-2 6,0-1 1,29-13 0,-46 17-28,0 1-1,0-1 1,0 0 0,0 0-1,0 1 1,-1-1 0,1 0 0,0 0-1,-1 0 1,0 0 0,1 0-1,-1 0 1,0 0 0,0-2-1,0 3-8,0 0-1,0 0 1,0 0-1,0 0 1,0 0-1,0 0 1,0 0-1,0 0 1,0 0-1,-1 0 1,1 0-1,0 0 1,-1 0-1,1 0 1,0 0-1,-1 0 1,1 1-1,-1-1 1,1 0-1,-1 0 1,0 0-1,1 1 1,-1-1-1,0 0 1,0 1-1,1-1 1,-1 1-1,0-1 1,0 1-1,0-1 0,0 1 1,0-1-1,0 1 1,0 0-1,0 0 1,0-1-1,-1 1 1,-8-5-351,2-3-659,-8 3-839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4:59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37 171 4068,'33'7'4469,"-29"-5"-4416,0-1 0,0 1-1,0-1 1,0 0-1,0-1 1,1 1 0,5-1-1,-8 0-32,0 0 0,1-1 0,-1 0 0,0 1 0,0-1 0,0 0 0,0 0 0,0 0 0,0 0 0,0-1 0,0 1 0,0 0 0,0-1 0,-1 0 0,1 1 0,0-1 0,-1 0 0,0 0 0,2-2 0,0 1 14,-1-1 0,1 0 0,-1 0 0,0 0 0,0-1 0,0 1 0,-1 0 0,1-1 0,-1 1 0,0-1-1,-1 0 1,1 1 0,-1-8 0,1-9 9,0 19-37,-1-1 0,1 1-1,-1-1 1,0 1 0,0-1 0,0 1 0,0-1 0,0 1 0,-1-1-1,1 1 1,-1 0 0,1-1 0,-1 1 0,0-1 0,0 1-1,0 0 1,0 0 0,-1 0 0,1-1 0,0 1 0,-1 0-1,0 1 1,1-1 0,-1 0 0,0 0 0,0 1 0,0-1-1,0 1 1,0 0 0,0-1 0,-4 0 0,4 1-6,0 0 0,0 1 0,-1-1 0,1 1 0,0 0 0,0-1 0,0 1 0,0 0 0,0 1 0,0-1 0,0 0-1,-1 0 1,1 1 0,0 0 0,0-1 0,0 1 0,0 0 0,1 0 0,-1 0 0,0 0 0,0 0 0,0 0 0,1 1 0,-1-1 0,-2 3 0,-1 0-1,0 1 1,0 1-1,0-1 0,1 1 0,-8 12 1,5-3 8,-1 0 1,2 1 0,0 0-1,1 0 1,1 1 0,-4 22 0,7-34 1,0 0 0,1 0 1,0 0-1,0 0 0,0 0 1,0 1-1,1-1 1,0 0-1,0 0 0,0 0 1,1 0-1,-1 0 1,1-1-1,0 1 0,1 0 1,-1-1-1,1 0 0,0 1 1,0-1-1,0 0 1,1 0-1,-1-1 0,1 1 1,0-1-1,6 4 0,-4-3-18,0-1-1,1-1 1,-1 1-1,1-1 0,-1-1 1,1 1-1,0-1 1,0 0-1,-1 0 0,1-1 1,0 0-1,0 0 1,0-1-1,0 0 0,-1 0 1,1 0-1,11-5 1,53-21-1193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1:29:08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130 238 3619,'-8'2'383,"-1"1"0,1 1-1,0 0 1,1 0-1,-12 7 1,20-10-314,-1-1-21,1 1-1,0 0 1,0-1 0,-1 1-1,1 0 1,0 0 0,0-1-1,-1 1 1,1 0 0,-1 0-1,1 0 1,-1 0 0,1 0-1,-1 0 1,0 0 0,1 0-1,-1 0 1,0 0 0,0 0-1,0 0 1,0 0 0,0 0-1,0 0 1,0 0 0,0 0-1,0 0 1,0 0 0,0 0-1,-1 0 1,1 0 0,0 0-1,-1-1 1,1 1 0,-1 0-1,1 0 1,-1 0 0,1 0-1,-1 0 1,0-1 0,0 2-1,-47 60 370,46-61-414,1 0 1,-1 1 0,1-1 0,-1 0-1,0 0 1,0 0 0,1 0-1,-1 0 1,0 0 0,-4 1 0,2-2 59,17-3 169,33-57 900,-6 15-1136,2 2 0,2 2 0,80-57 0,-95 78-18,0 1 1,42-19 0,-53 34 12,-18 4 8,1 0 0,0 0-1,0 0 1,0 0 0,0 0 0,-1 0-1,1 0 1,0 0 0,0-1 0,0 1-1,-1 0 1,1 0 0,0-1 0,0 1-1,-1-1 1,1 1 0,0 0-1,-1-1 1,1 1 0,0-1 0,-1 0-1,2 0 1,-3 1 5,0 0-1,0 0 1,0 1-1,0-1 1,1 0 0,-1 0-1,0 1 1,0-1-1,1 1 1,-1-1-1,0 1 1,1-1-1,-1 1 1,0-1 0,1 1-1,-1 0 1,1-1-1,-1 1 1,1 0-1,-1 0 1,1-1-1,-1 1 1,1 0 0,0 0-1,0 0 1,-1-1-1,1 1 1,0 0-1,0 1 1,-10 30 26,2 1 1,1 0-1,2 0 1,1 0-1,1 1 1,3 43-1,4-18-14,10 86-565,-8-83-1256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1:29:09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5285,'0'0'72,"0"0"-1,-1 0 1,1 0-1,0 0 1,-1-1-1,1 1 1,0 0 0,0 0-1,-1-1 1,1 1-1,0 0 1,0 0 0,-1-1-1,1 1 1,0 0-1,0-1 1,0 1-1,0 0 1,-1-1 0,1 1-1,0 0 1,0-1-1,0 1 1,0 0-1,0-1 1,0 1 0,0 0-1,0-1 1,0 1-1,0 0 1,0-1-1,0 1 1,0-1 0,1 0-1,1 1 517,-3 9 211,4 5-655,16 40 204,-2 1 0,16 94 0,-13-51-84,-16-83-260,0-13 69,3-34 101,1-13-147,2 0 1,2 0 0,1 1 0,32-68-1,-30 89-39,-15 22 5,0 1 1,1 0 0,-1-1-1,1 1 1,-1-1-1,1 1 1,-1 0 0,0 0-1,1-1 1,-1 1-1,1 0 1,0 0 0,-1-1-1,1 1 1,-1 0 0,1 0-1,-1 0 1,1 0-1,-1 0 1,1 0 0,-1 0-1,2 0 1,0 1-20,0 1 0,0-1-1,-1 0 1,1 1 0,0 0 0,-1-1 0,1 1 0,-1 0-1,1 0 1,-1 0 0,0 0 0,2 3 0,11 15 18,-4-5 16,0 0 0,0 1 0,-2 0 0,0 1 0,8 23 0,-4-8-116,-6-20-186,-1 0 0,0 1 0,-1 0 0,0 0 0,-1 0 0,-1 1-1,1 13 1,-3-19-1942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1:29:09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5189,'-4'1'97,"1"0"0,0 1 0,0-1 0,-1 1-1,1 0 1,0 0 0,0 0 0,1 1 0,-1-1 0,0 0 0,1 1 0,0 0 0,-1 0 0,1 0 0,0 0 0,1 0-1,-1 0 1,0 0 0,1 1 0,0-1 0,-1 0 0,2 1 0,-1-1 0,0 1 0,0 6 0,-2 24 172,2-30-215,0 0 1,0 0-1,0 1 1,1-1-1,0 0 1,0 0 0,0 1-1,0-1 1,1 0-1,-1 0 1,1 0-1,0 0 1,1 0-1,-1 0 1,1 0 0,-1 0-1,1 0 1,0 0-1,1-1 1,2 5-1,-4-7-25,1 1-1,0 0 0,-1-1 1,1 1-1,0-1 0,0 1 1,0-1-1,0 0 1,0 0-1,0 0 0,0 0 1,0 0-1,0 0 0,0 0 1,1-1-1,-1 1 0,0-1 1,0 0-1,1 0 1,-1 0-1,0 0 0,1 0 1,-1 0-1,4-1 0,-3-1-4,1 1 0,0-1 0,0 0-1,-1 0 1,1 0 0,-1 0-1,0-1 1,0 1 0,0-1-1,0 0 1,0 0 0,0 0 0,3-6-1,5-7-32,0-1-1,-1 0 0,-1 0 1,11-30-1,-78 47-1170,-16 24-618,65-20 1381,-29 9-1884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1:29:10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5445,'7'3'1409,"-7"-6"-800,-7 12-32,14 12-65,-4 30-128,7-3 97,-3 4 31,3 8-159,0-18-65,0-9-64,-3-6-192,-4-6 0,-6-15-32,-1 0-448,1-3-801,-14 3-1442,0-21-1889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1:29:10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6790,'3'-3'1538,"4"-9"-1186,-11 6 289,8 6 96,16 0-385,-4-6-224,11 6-64,3-6-64,10 6-128,-10 0-769,7 6-1313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1:29:11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142 200 4805,'-9'-3'3606,"-28"0"-2451,33 4-1124,0-1 0,0 1 0,0 0 0,1 0 0,-1 1 0,0-1 0,0 1 0,1 0 0,-1 0 0,1 0 0,-1 0 0,1 1 0,0-1 1,0 1-1,0 0 0,0 0 0,1 0 0,-1 0 0,1 0 0,-1 1 0,1-1 0,0 1 0,1-1 0,-2 5 0,-1 2-39,1 0 1,0 0-1,0 0 1,2 0-1,-1 1 1,1-1-1,1 19 1,-1-25 14,1-1 0,1 0 1,-1 0-1,0 0 0,1 0 1,-1 0-1,1 0 0,0 0 1,0 0-1,0 0 0,0-1 1,1 1-1,-1 0 0,1-1 1,0 1-1,0-1 0,0 1 0,0-1 1,0 0-1,0 0 0,0 0 1,1 0-1,-1 0 0,1 0 1,0-1-1,-1 1 0,1-1 1,0 0-1,0 0 0,3 1 1,-2-1 4,0-1 1,0 0 0,0 0 0,0 0 0,0-1-1,0 1 1,-1-1 0,1 0 0,0 0 0,0 0-1,0-1 1,-1 1 0,1-1 0,-1 0-1,1 0 1,-1 0 0,0-1 0,0 1 0,0-1-1,0 1 1,0-1 0,0 0 0,3-6 0,1-1-1,0-1 0,0 0 1,-1-1-1,-1 0 0,0 1 1,0-1-1,-1-1 0,-1 1 0,0-1 1,-1 1-1,1-19 0,-2 20-53,-1 1-1,0 0 1,-1 0-1,-1 0 0,1 0 1,-1 0-1,-1 1 1,0-1-1,0 0 0,-1 1 1,0 0-1,-1 0 1,0 0-1,0 1 0,-10-13 1,12 18-45,-39-40-542,40 41 517,0 0 1,0 1-1,0-1 1,0 1-1,0-1 1,0 1-1,0 0 1,0 0 0,-1 0-1,1 0 1,0 0-1,-1 1 1,1-1-1,-1 1 1,1-1-1,-1 1 1,1 0-1,-1 0 1,1 0-1,-1 0 1,-2 1-1,-16 16-2398</inkml:trace>
  <inkml:trace contextRef="#ctx0" brushRef="#br0" timeOffset="1">349 230 5221,'2'3'86,"0"1"1,0 0-1,1-1 1,0 1-1,-1-1 1,1 0-1,4 4 0,-6-7-44,-1 1 0,1-1 0,-1 0 0,1 0 0,-1 1 0,1-1 0,-1 0 0,1 0 0,-1 1 0,1-1 0,-1 0 0,1 0 0,-1 0 0,1 0 0,0 0-1,-1 0 1,1 0 0,-1 0 0,1 0 0,-1 0 0,1 0 0,-1 0 0,2-1 0,-1 0 35,0 1 0,-1-1 1,1 0-1,0 0 0,0 0 0,-1 0 1,1 0-1,0 0 0,-1 0 0,1 0 0,-1 0 1,1 0-1,-1 0 0,0 0 0,1 0 1,-1-2-1,8-24 234,-5 19-267,0 0 0,-1 0 1,0-1-1,0 0 0,0-12 0,-2 17-44,0-4-11,0 0 0,0 0 0,-1 0 0,0 0 0,0 0 0,-3-8-1,3 15 12,1-1 0,-1 1 0,0-1 0,0 1-1,1 0 1,-1 0 0,0-1 0,0 1 0,0 0-1,-1 0 1,1 0 0,0 0 0,0 0 0,0 0-1,-1 0 1,1 1 0,0-1 0,-1 0 0,1 1-1,-1-1 1,1 1 0,-1-1 0,1 1 0,-1 0 0,1 0-1,-1 0 1,1-1 0,-1 2 0,0-1 0,1 0-1,-1 0 1,1 0 0,-1 1 0,1-1 0,-1 1-1,1-1 1,-2 2 0,-4 0 13,0 1 0,1 0 1,0 1-1,0-1 0,0 1 0,0 1 0,1-1 1,-1 1-1,1 0 0,0 0 0,0 0 0,1 1 1,0-1-1,0 1 0,0 0 0,1 1 0,-3 6 1,1-3-7,1-1 0,1 1 0,0 1 0,0-1 0,1 0 0,0 1 0,1-1 0,0 1 0,1-1 0,1 20 0,0-24 20,1 0 0,0 0 0,0 0 0,1-1 0,-1 1 0,1-1-1,0 1 1,1-1 0,-1 0 0,1-1 0,0 1 0,7 6 0,1 0 111,0-1 0,1 0 0,20 12 0,-28-19-106,1 0 0,-1 0-1,1-1 1,-1 0 0,1 0-1,12 3 1,-16-5-31,0 0-1,1 0 1,-1 1-1,1-1 1,-1-1 0,0 1-1,1 0 1,-1-1-1,0 1 1,1-1 0,-1 0-1,0 1 1,0-1-1,1 0 1,-1 0-1,0-1 1,0 1 0,0 0-1,0-1 1,-1 1-1,3-3 1,51-66-1533,-10 19-1217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1:29:11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99 219 4933,'0'1'82,"0"-1"1,0 1 0,1 0 0,-1-1 0,0 1 0,1 0-1,-1-1 1,0 1 0,1 0 0,-1-1 0,1 1 0,-1-1-1,1 1 1,-1-1 0,1 1 0,0-1 0,-1 1 0,1-1-1,-1 1 1,1-1 0,0 0 0,0 0 0,-1 1 0,1-1-1,0 0 1,-1 0 0,1 0 0,0 0 0,0 1 0,-1-1-1,2-1 1,0 2-13,0-1 0,0 0 0,0 0 0,-1 0 0,1-1 0,0 1 0,0 0 0,0-1 0,-1 1 0,1-1-1,0 1 1,-1-1 0,1 0 0,3-2 0,3-3 57,0-1-1,-1 0 1,0-1 0,0 0-1,10-15 1,-15 20-114,0 0 1,0 1-1,-1-1 1,0 0-1,1-1 1,-1 1-1,0 0 1,-1 0-1,1 0 1,0-1-1,-1 1 1,0 0-1,0-1 1,0 1-1,0 0 1,0-1-1,-1 1 1,0 0-1,1 0 1,-1-1-1,0 1 1,-1 0-1,-1-4 1,-1 1 3,-1-1-1,0 0 1,-1 1 0,0 0-1,0 0 1,0 1 0,-1 0-1,-12-9 1,14 11-5,0 0 1,0 0 0,0 1-1,0-1 1,-1 1-1,1 1 1,-1-1-1,1 1 1,-1-1-1,0 2 1,1-1-1,-1 1 1,-10 0 0,13 1-12,0 0 0,1 0 0,-1 0 1,1 0-1,-1 1 0,1 0 0,-1-1 1,1 1-1,0 0 0,0 0 0,0 0 1,0 0-1,0 0 0,0 1 0,1-1 1,-1 0-1,1 1 0,-1 0 0,1-1 1,0 1-1,0 0 0,0-1 1,1 1-1,-1 3 0,-3 8-12,2 0 1,0 0-1,0 20 1,3-12 24,0 0 0,1 0 0,2 1 1,0-1-1,1-1 0,1 1 0,1-1 0,11 23 1,10 13 124,54 82 0,-69-112-1955,-15-32-1232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1:29:11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1 262 7655,'0'0'1121,"0"-6"-352,3 12 0,0-6-321,7 0-448,17-6 96,0 3 0,3 0-96,-10 0-288,13 6-1057,1-12-1378</inkml:trace>
  <inkml:trace contextRef="#ctx0" brushRef="#br0" timeOffset="1">345 268 6150,'-3'13'801,"-4"2"-481,-3-15 320,10 21-63,3-9-321,-3-9-256,7 3-32,-7-9-1057,20 3-2979</inkml:trace>
  <inkml:trace contextRef="#ctx0" brushRef="#br0" timeOffset="2">372 4 7335,'0'-3'1473,"-4"3"-1216,4 3-1,0 6-256,0 0-32,4 6-385,2 3-1312,4-3-2659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1:29:12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34 2819,'2'-2'6086,"-2"1"-5986,-4 11 1171,4-8-1258,-1-1-1,1 1 0,0-1 0,0 1 0,0 0 0,1-1 0,-1 1 0,0 0 1,1-1-1,-1 1 0,1-1 0,-1 1 0,1-1 0,0 1 0,-1-1 1,1 1-1,0-1 0,2 3 0,9 22 200,-9-16-172,4 21 59,-7-32-67,-1 1-22,1 0 0,0 0 0,0 0 0,-1-1 0,1 1-1,0 0 1,0 0 0,0-1 0,-1 1 0,1 0 0,0-1-1,0 1 1,0 0 0,0 0 0,0-1 0,0 1-1,0 0 1,0-1 0,0 1 0,-1 0 0,1-1 0,1 1-1,-1 0 1,0-1 0,0 1 0,0 0 0,0-1 0,0 1-1,0 0 1,0 0 0,0-1 0,0 1 0,1 0-1,-1-1 1,0 1 0,0 0 0,0 0 0,1-1 0,-1 1-1,0 0 1,0 0 0,1 0 0,-1-1 0,6-24 59,-2 13-94,0 0 1,1 1-1,7-11 0,-10 18 19,0 0 0,1 0-1,-1 1 1,1-1 0,0 1-1,0 0 1,0-1-1,0 2 1,1-1 0,-1 0-1,1 0 1,4-1 0,-7 4 1,0 0 0,-1-1 0,1 1-1,0 0 1,0 1 0,0-1 0,0 0 0,0 0 0,0 0 0,0 0 0,0 1 0,0-1 0,0 0 0,0 1 0,-1-1 0,1 1 0,0-1 0,0 1 0,0-1 0,-1 1 0,1 0 0,0-1 0,-1 1 0,1 0 0,-1 0 0,1-1 0,-1 1 0,1 0 0,-1 0 0,1 0-1,-1 0 1,0 0 0,1 0 0,-1-1 0,0 1 0,0 0 0,0 0 0,1 2 0,8 50-288,-6-35 249,32 72 124,-35-88-133,1-2 23,-1 0 1,0 0-1,0 0 0,0 0 1,0 0-1,0-1 1,0 1-1,0 0 1,0 0-1,0 0 1,0 0-1,0 0 1,0 0-1,0 0 1,1 0-1,-1 0 1,0 0-1,0 0 1,0 0-1,0 0 1,0 0-1,0 0 1,0 0-1,0 0 1,0 0-1,0 0 1,0 1-1,0-1 1,0 0-1,1 0 1,-1 0-1,0 0 0,0 0 1,0 0-1,0 0 1,0 0-1,0 0 1,0 0-1,0 0 1,0 0-1,0 0 1,0 0-1,0 0 1,2-2-509,4-6-2179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1:29:12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124 188 7815,'2'0'134,"-1"0"-1,1 0 1,-1-1-1,1 1 1,-1-1-1,1 1 1,-1-1-1,1 0 1,-1 1-1,0-1 1,1 0-1,-1 0 1,0 0-1,0 0 1,0 0-1,1 0 1,-1 0-1,0-1 1,0 1-1,-1 0 1,2-2-1,1-2-56,-1 0 1,1 0-1,-1 0 0,-1 0 0,1 0 0,1-11 0,-2 11-87,0 0 0,0-1 0,-1 1 0,0 0-1,0 0 1,0 0 0,0-1 0,-1 1 0,0 0 0,0 0-1,-1 0 1,1 0 0,-1 0 0,0 0 0,0 1 0,-1-1-1,-3-6 1,2 9 7,1-1-1,0 1 0,0-1 1,-1 1-1,1 0 1,-1 0-1,0 0 0,1 1 1,-1-1-1,0 1 1,0 0-1,0 0 1,0 1-1,0-1 0,-6 0 1,7 1 0,0 0 0,0 0 1,0 1-1,0-1 0,1 1 0,-1-1 1,0 1-1,0 0 0,0 0 1,1 0-1,-1 0 0,1 1 0,-1-1 1,1 1-1,-1-1 0,1 1 0,0 0 1,0 0-1,0 0 0,0 0 1,0 0-1,0 1 0,-1 2 0,-2 4 21,2-1-1,-1 1 0,1 0 1,1 1-1,-1-1 0,1 0 1,1 1-1,0-1 1,1 1-1,-1-1 0,2 1 1,0 9-1,2 3 26,2-1 1,0 1-1,0-1 1,11 23-1,-15-41-138,0 0-1,0 0 1,0 0-1,1-1 0,-1 1 1,1 0-1,-1-1 0,1 1 1,0-1-1,0 0 1,0 1-1,0-1 0,1 0 1,-1 0-1,1-1 0,-1 1 1,1 0-1,-1-1 0,1 1 1,0-1-1,0 0 1,0 0-1,0 0 0,0 0 1,0-1-1,0 1 0,0-1 1,0 0-1,0 0 0,0 0 1,0 0-1,0 0 1,0-1-1,4 0 0,34-9-3502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01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1 143 6534,'0'3'3461,"4"16"-3297,-1-7-172,0 2 23,0-1 1,-1 1-1,1 13 0,4 83 65,2-66 102,-8-45-142,0 0 1,1 0-1,-1-1 1,0 1 0,1 0-1,-1 0 1,0-1-1,0 1 1,0-1-1,0 1 1,1-4-1,1 0 8,2-1-7,3-6-7,1 1 1,1 1-1,15-16 1,-21 23-41,0 0-1,0 0 1,1 1 0,-1-1 0,1 1-1,-1 0 1,1 0 0,0 1 0,0-1-1,0 1 1,0 0 0,0 0 0,0 1-1,6-1 1,46-2 22,0-2 0,74-18 0,74-6-10,-174 27-12,-1 1 1,1 2 0,-1 1-1,31 6 1,-15-1 17,0-1-1,0-3 1,1-1 0,80-8 0,-118 4 26,-1-1 0,1 0 1,-1 0-1,0-1 1,0 0-1,0 0 1,-1-1-1,1 0 1,-1 0-1,0-1 0,-1 0 1,1 0-1,-1-1 1,5-6-1,-8 9 24,0-1 0,0 1 0,-1 0 0,0-1 0,0 1 0,0-1 1,0 0-1,-1 1 0,0-1 0,0 0 0,0 0 0,0-7 0,0-5-103,-1-1 0,-2-18-1,2 34-62,0 1 0,0 0 0,0 0 0,0 0-1,0-1 1,-1 1 0,1 0 0,0 0 0,-1 0 0,1 0-1,-1 0 1,1 0 0,-1 0 0,0 0 0,1 0-1,-1 0 1,0 0 0,0 0 0,0 0 0,0 0-1,0 0 1,0 1 0,0-1 0,0 0 0,0 1-1,0-1 1,0 1 0,-2-1 0,-17 6-2266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1:29:13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372 426 7111,'-6'-1'131,"-1"0"1,1 0-1,-1 1 1,1 0 0,0 0-1,-1 1 1,1-1-1,0 1 1,-1 1 0,1-1-1,0 1 1,0 0-1,0 1 1,0-1 0,0 1-1,-6 5 1,5-3-103,0 0 1,0 0 0,1 1 0,-1 0 0,1 0-1,0 1 1,1 0 0,0 0 0,0 0 0,1 1-1,-6 10 1,10-16-25,-36 90 109,33-83-109,1 0-1,0 0 1,0 0-1,1 0 1,0 0 0,1 0-1,0 0 1,2 15-1,-2-22 0,0 0-1,0 0 1,1 0-1,-1 0 0,1 0 1,0 0-1,0-1 0,0 1 1,-1 0-1,2 0 1,-1 0-1,0-1 0,0 1 1,0-1-1,1 1 1,-1-1-1,3 3 0,-2-3 19,-1-1-1,1 1 1,-1-1-1,1 1 0,-1-1 1,1 0-1,0 0 1,-1 1-1,1-1 0,-1 0 1,1 0-1,0 0 1,-1-1-1,1 1 0,-1 0 1,1-1-1,2 0 1,3-3 126,1 1 0,-1-1 1,0-1-1,0 1 1,0-1-1,-1-1 0,8-6 1,5-8 97,0 0-1,-2 0 1,0-2-1,-1 0 1,-1-1 0,15-31-1,-25 44-193,0-1 0,-1 0 0,-1 0 0,1 0 0,-2-1 0,1 1-1,-2-1 1,1 1 0,-2-1 0,0 0 0,0 1 0,-1-1 0,0 1 0,-1-1-1,0 1 1,-1-1 0,-6-15 0,-3 2-21,0 2 0,-2 0 1,-1 0-1,0 2 0,-2 0 0,0 0 1,-1 2-1,-1 0 0,-1 1 0,-1 1 0,0 1 1,-25-14-1,38 25-273,-1 0 1,0 0 0,0 0 0,0 1-1,-1 1 1,1 0 0,-1 0-1,0 0 1,-11 0 0,15 3-375,0 1-1,0 0 1,1 0 0,-1 1-1,-9 3 1,15-5 593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21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 4036,'0'0'54,"0"0"1,0-1-1,0 1 1,0 0-1,0 0 0,0 0 1,0-1-1,0 1 1,0 0-1,-1 0 1,1 0-1,0-1 0,0 1 1,0 0-1,0 0 1,0 0-1,0 0 1,-1 0-1,1-1 0,0 1 1,0 0-1,0 0 1,0 0-1,-1 0 1,1 0-1,0 0 0,0 0 1,0 0-1,-1 0 1,1 0-1,0 0 1,0 0-1,0 0 0,-1 0 1,1 0-1,0 0 1,0 0-1,-1 0 1,1 0-1,0 0 0,0 0 1,0 0-1,0 0 1,-1 0-1,1 0 1,0 0-1,0 0 0,0 0 1,-1 1-1,1-1-29,0 0-1,0 0 1,0 0-1,0 0 1,0 0-1,0 0 1,0 0-1,-1 1 1,1-1-1,0 0 1,0 0-1,0 0 1,0 0 0,0 0-1,0 0 1,0 1-1,0-1 1,0 0-1,0 0 1,0 0-1,0 0 1,0 0-1,0 0 1,0 1-1,0-1 1,0 0-1,0 0 1,0 0-1,0 0 1,0 0-1,0 0 1,1 1-1,-1-1 1,0 0-1,0 0 1,0 0-1,0 0 1,0 0 0,0 0-1,0 0 1,0 0-1,0 0 1,0 0-1,1 1 1,-1-1-1,0 0 1,0 0-1,0 0 1,0 0-1,0 0 1,0 0-1,1 0 1,-1 0-1,0 0 1,0 0-1,44 5 252,-25-1-184,0-2-1,24 0 0,-30-1-81,0-1-1,1 2 1,-1 0-1,0 0 1,13 5-1,-17-4-12,-8-3 1,1 0 0,-1 0 0,0 0 0,0 1 0,0-1 0,0 0 1,1 1-1,-1-1 0,0 1 0,0-1 0,0 1 0,0 0 0,0-1 0,0 1 1,0 0-1,0 0 0,-1 0 0,1 0 0,0 0 0,0 0 0,-1 0 0,1 0 1,0 0-1,-1 0 0,1 0 0,-1 0 0,0 0 0,1 0 0,-1 1 0,0-1 1,0 0-1,1 0 0,-1 0 0,0 1 0,0-1 0,0 0 0,-1 0 1,1 0-1,0 1 0,0-1 0,-1 0 0,1 0 0,0 0 0,-1 0 0,1 0 1,-1 1-1,-1 0 0,-2 6 44,-1-1 1,0 0-1,0-1 1,-1 1 0,-11 10-1,14-14-34,0 1 0,0-1-1,0 1 1,1 0 0,0 0 0,0 0-1,0 0 1,0 0 0,1 0 0,-1 1-1,0 4 1,-7 50 0,8-52-7,1 9 6,0 0 0,1-1 0,0 1 0,1 0 0,6 22 0,-3-24 19,0 0 0,1 0-1,0 0 1,1-1 0,0 0 0,1 0-1,1-1 1,0 0 0,0 0-1,20 17 1,-28-28-17,0 0 0,0 0 0,1 0-1,-1 0 1,0 0 0,0 0 0,0 1 0,0-1-1,0 0 1,0 1 0,-1-1 0,1 1 0,0-1-1,-1 1 1,1-1 0,-1 1 0,1-1 0,-1 1-1,0-1 1,0 1 0,0 0 0,0-1 0,0 1-1,0-1 1,0 1 0,0 0 0,-1 2-1,-1 0 46,-1 1-1,0-1 1,0 0-1,0 0 1,0 0-1,0 0 1,-5 4-1,-13 16-33,-1 8 15,11-16-25,-1 1-1,-22 23 1,30-37-71,1-1 1,0 0-1,0 0 0,-1 0 1,1 0-1,-1 0 0,0-1 0,0 1 1,1-1-1,-1 0 0,0 0 1,0-1-1,0 1 0,0-1 0,0 0 1,0 0-1,0 0 0,0 0 0,0-1 1,0 0-1,0 0 0,0 0 1,1 0-1,-1 0 0,0-1 0,1 0 1,-1 0-1,1 0 0,-1 0 0,1 0 1,-5-5-1,-10-16-1866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22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75 3812,'-12'-3'4318,"12"3"-4281,0 0-1,0-1 1,0 1 0,0 0 0,-1 0-1,1 0 1,0 0 0,0 0 0,0 0-1,0 0 1,0-1 0,0 1 0,0 0-1,0 0 1,0 0 0,0 0 0,0 0 0,0-1-1,-1 1 1,1 0 0,0 0 0,0 0-1,0 0 1,0-1 0,0 1 0,0 0-1,0 0 1,1 0 0,-1 0 0,0 0-1,0-1 1,0 1 0,0 0 0,0 0 0,0 0-1,0 0 1,0 0 0,0-1 0,0 1-1,0 0 1,0 0 0,1 0 0,-1 0-1,0 0 1,0 0 0,0 0 0,0 0-1,0-1 1,1 1 0,-1 0 0,0 0-1,4-1 5,-1 0-1,1 0 1,-1 0-1,1 0 1,0 0-1,-1 1 1,1 0-1,0-1 0,0 1 1,-1 1-1,1-1 1,0 1-1,6 1 1,19 1-15,-18-3-27,1 0-1,0 1 1,0 0 0,0 1-1,-1 1 1,22 7 0,-28-9-11,-3-1-85,0 1 1,0-1-1,1 0 1,-1 0-1,0 0 1,0 0-1,1-1 1,-1 1-1,0-1 1,0 1-1,0-1 1,0 0-1,0 0 1,1 0-1,-1 0 1,-1 0-1,1 0 1,0 0-1,0-1 0,0 1 1,-1-1-1,3-2 1,2-2-499,-1 0 1,0 0-1,0 0 1,-1-1-1,5-9 1,-2-1-1317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22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3491,'-2'1'2643,"6"2"-1072,19 7-647,31 9-942,-49-17 43,3 0 3,0 0 1,-1 1-1,1 0 0,-1 0 0,0 0 1,0 1-1,0 0 0,-1 1 1,1-1-1,10 11 0,-5-4 7,8 10-7,-19-21-26,0 1 0,-1-1 0,1 0 0,-1 1 0,0 0 0,1-1 0,-1 1-1,1-1 1,-1 1 0,0-1 0,1 1 0,-1 0 0,0-1 0,0 1 0,1 0-1,-1-1 1,0 1 0,0 0 0,0-1 0,0 1 0,0 0 0,0-1 0,0 1-1,0 0 1,0 1 0,-3-1-75,0 1 0,0-1 0,1 0-1,-1 0 1,0 0 0,0 0 0,-1 0-1,1 0 1,0-1 0,0 0 0,0 1-1,0-1 1,-6-1 0,1 1-610,-19 1-2152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23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 6022,'3'-3'1537,"-3"6"-992,-3-3 191,0 6 161,9 0-769,-2 6 65,2 0-65,8 6-64,-8 3 64,4 2-128,0-5 64,-7 12 0,-6 0-64,3-9-320,3 2-930,-13-5-1344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23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5221,'7'-8'2610,"-8"7"-2209,0-2 317,12 4 112,149 40 456,-158-40-1278,1-1-1,-1 0 0,1 1 0,0-1 0,-1 0 0,1 0 0,0 0 0,-1-1 0,1 1 0,0-1 0,-1 1 0,1-1 0,-1 0 0,1 0 0,-1 0 0,0 0 0,1-1 0,3-2 0,-5 3-119,1-1 1,-1 1-1,0-1 0,1 1 1,-1-1-1,0 1 0,0-1 0,0 0 1,0 0-1,-1 1 0,1-1 0,0 0 1,-1 0-1,1 0 0,-1 0 1,0 0-1,0 0 0,0 0 0,0 0 1,0 0-1,0 0 0,0 0 1,0 1-1,-1-1 0,1 0 0,-2-3 1,-9-25-2211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24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5253,'7'-12'1217,"16"6"-672,-16 3 287,9 0-287,8-9-449,5 6-64,-6-3-32,1 6-160,-18-3-865,17 3-2562</inkml:trace>
  <inkml:trace contextRef="#ctx0" brushRef="#br0" timeOffset="1">308 0 5157,'7'0'1345,"6"15"-704,-3 3 256,3 0-225,0 23-223,10-2-97,-9 15 0,-14 2 1,0-11-161,3 3-128,0-10-64,-3-5 0,4-18-128,6-6-1250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24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2787,'0'0'3779,"3"3"-3170,0-3 127,-3-3-287,7 9-353,9-6-32,4 6-32,10 0-32,-13 0-641,12-9-1376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24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135 114 5189,'1'-1'37,"0"1"0,0 0 0,0 1 0,-1-1 0,1 0 0,0 0 0,0 0 0,-1 0 0,1 1 0,0-1 0,0 0 0,-1 0 0,1 1 0,0-1 0,-1 1 0,1-1 0,0 1 0,-1-1 0,1 1 0,-1-1 0,1 1 0,-1-1 0,1 1 0,-1 0 0,1-1 0,-1 1 0,0 0 0,1 0 0,-1-1 0,0 1 0,1 1 0,-1-1 37,1 0-1,-1 0 1,1 0-1,0 0 1,-1 0-1,1 0 0,0 0 1,0 0-1,0 0 1,0 0-1,0 0 1,0 0-1,0-1 1,0 1-1,0 0 0,0-1 1,0 1-1,0-1 1,3 1-1,25-69 952,-28 66-1031,-1-1 0,1 1 0,-1-1-1,0 1 1,0-1 0,0 0 0,0 1 0,-1-1-1,1 1 1,-1-1 0,1 1 0,-1-1 0,0 1 0,0 0-1,0-1 1,0 1 0,0 0 0,-1 0 0,1 0-1,-3-4 1,1 4-15,0 0 0,1 0 0,-1 0 0,0 0 0,-1 0-1,1 1 1,0-1 0,0 1 0,-1 0 0,1 0 0,-1 0 0,1 0-1,-6 0 1,3 0-3,0 1 0,-1 0 0,1 0 0,0 0 0,0 1 0,-1 0 0,1 0 0,0 1-1,0 0 1,0 0 0,0 0 0,1 0 0,-1 1 0,1 0 0,-1 1 0,1-1 0,-6 6 0,8-6 30,0 0 1,1 0 0,-1 0-1,1 0 1,0 1 0,0-1-1,0 1 1,0 0 0,1 0 0,-1-1-1,1 1 1,0 0 0,0 0-1,1 0 1,-1 0 0,1 1-1,0-1 1,0 0 0,0 0-1,0 0 1,1 0 0,1 7 0,3 3 40,1 0 1,0 0 0,0 0-1,16 22 1,-16-25-29,1 0 25,1 1 0,0-1 0,1 0 0,0-1 0,1 0 0,12 10 0,-19-17-77,0 0 0,1-1 0,-1 1 0,1-1 0,-1 0 0,1 0 0,0 0 0,0-1 0,0 1 0,0-1 0,0 0 0,0 0 0,0 0 0,0-1 0,0 0 0,1 1 0,-1-1 0,0-1 0,0 1 0,0-1 0,0 1 0,1-1 0,-1 0 0,0-1 0,5-2 0,23-17-1355,-5 0-833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25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6 112 4004,'1'9'615,"0"-1"0,0 0-1,0 1 1,5 12 0,-3-13-416,-1 0 0,0 0-1,-1 1 1,1 12 0,-12-53 1986,7 25-2181,1 1 0,-1-1 1,1 1-1,1-1 0,-3-13 0,4 10-192,-1 1 0,2-1 0,-1 0 0,1 1 1,1-1-1,0 1 0,0 0 0,1-1 0,0 1 1,7-14-1,3 14-1884,6 5-1670</inkml:trace>
  <inkml:trace contextRef="#ctx0" brushRef="#br0" timeOffset="1">284 53 5830,'-3'-4'184,"0"1"0,0 0 0,0 1 0,-1-1 0,1 0 0,-1 1 0,0 0 0,1 0 1,-1 0-1,0 0 0,0 1 0,0 0 0,-1-1 0,1 2 0,0-1 0,0 0 1,-9 1-1,7 0-152,0 0 1,1 0-1,-1 1 1,0 0-1,0 1 1,0-1-1,1 1 1,-1 0-1,0 0 1,1 1-1,0 0 1,-6 3-1,8-3-30,1-1 1,-1 1-1,1 0 0,-1 0 0,1 0 0,0 0 0,0 1 0,1-1 0,-1 0 0,1 1 0,-1-1 0,1 1 0,0 0 0,1-1 0,-1 1 0,0 0 0,1 4 0,-1 3-1,1-1 0,0 0 0,1 0 0,0 0 0,4 15 0,-5-23 1,1 1-1,-1-1 0,1 0 1,0 1-1,0-1 1,0 0-1,0 0 0,0 0 1,0 0-1,0 0 1,1 0-1,-1 0 1,1-1-1,0 1 0,-1 0 1,1-1-1,0 1 1,0-1-1,0 1 0,0-1 1,0 0-1,0 0 1,0 0-1,0 0 1,3 0-1,-1 0 7,0-1-1,0 0 1,-1 0 0,1-1-1,0 1 1,-1-1 0,1 0 0,0 0-1,-1 0 1,1 0 0,-1 0-1,0-1 1,1 0 0,-1 0 0,5-3-1,4-4 16,0 0-1,0 0 0,-1-1 1,-1 0-1,16-20 0,-22 24-10,1 0 0,-1 0 0,-1-1 0,1 0 0,-1 1 0,0-1-1,-1 0 1,1-1 0,-2 1 0,1 0 0,-1-1 0,1-12 0,-2 18 4,-1 0-1,1 0 1,-1 1 0,1-1 0,-1 0 0,0 1 0,0-1 0,0 1 0,0-1 0,0 1 0,0-1 0,0 1 0,0-1 0,-3-1 0,3 3-8,1-1 1,0 1-1,-1-1 0,1 1 0,0 0 1,-1 0-1,1-1 0,0 1 0,-1 0 0,1 0 1,0-1-1,-1 1 0,1 0 0,-1 0 1,1 0-1,0 0 0,-1 0 0,1 0 1,-1-1-1,1 1 0,-1 0 0,1 0 0,0 0 1,-1 0-1,1 1 0,-1-1 0,1 0 1,-1 0-1,1 0 0,0 0 0,-1 0 0,1 0 1,-1 1-1,1-1 0,0 0 0,-1 0 1,1 1-1,0-1 0,-1 0 0,1 0 1,0 1-1,-1-1 0,1 1 0,0-1 0,0 0 1,-1 1-1,1-1 0,0 0 0,0 1 1,0-1-1,0 1 0,-1-1 0,1 0 0,0 1 1,0-1-1,0 1 0,0-1 0,0 1 1,0-1-1,0 1 0,0-1 0,0 1 1,0 8-19,0-1 0,0 1 0,0-1 0,1 1 0,0 0 0,1-1 0,0 0 0,6 16 0,-1-6-53,2 0 1,21 33-1,-30-50-11,1 0 0,-1 0 1,1 0-1,-1 0 0,1 0 1,0 0-1,-1 0 0,1-1 0,0 1 1,0 0-1,-1 0 0,1-1 0,0 1 1,0-1-1,0 1 0,0-1 0,0 1 1,0-1-1,0 1 0,0-1 0,0 0 1,0 0-1,0 1 0,0-1 0,0 0 1,0 0-1,0 0 0,0 0 0,0 0 1,0 0-1,0-1 0,0 1 0,0 0 1,0 0-1,0-1 0,0 1 0,0-1 1,0 1-1,0-1 0,0 1 0,0-1 1,1-1-1,18-15-2520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01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25 4965,'-1'10'850,"0"0"0,-1 0-1,-5 19 1,4-19-782,0 0-1,1 1 0,0-1 0,0 1 1,2-1-1,-1 15 0,2 18 122,-1-34-169,-1 0 1,2 1-1,-1-1 1,1 0-1,1 0 1,-1 0-1,6 13 0,-7-22-18,0 0-1,0 0 1,0 0-1,0 1 1,0-1-1,0 0 1,0 0-1,0 0 1,0 0-1,0 1 1,0-1-1,0 0 1,0 0 0,0 0-1,0 0 1,0 1-1,0-1 1,1 0-1,-1 0 1,0 0-1,0 0 1,0 0-1,0 0 1,0 0-1,0 1 1,1-1-1,-1 0 1,0 0-1,0 0 1,0 0-1,0 0 1,0 0-1,1 0 1,-1 0-1,0 0 1,0 0-1,0 0 1,0 0-1,1 0 1,-1 0-1,0 0 1,0 0-1,0 0 1,0 0-1,1 0 1,-1 0-1,0 0 1,0 0-1,0 0 1,0 0-1,1 0 1,-1 0-1,0-1 1,0 1-1,0 0 1,0 0-1,0 0 1,0 0-1,1 0 1,-1 0 0,0-1-1,0 1 1,0 0-1,5-11 292,-5 10-282,46-112 600,-27 71-615,24-77 0,-41 108 46,-1 6-50,0 8-56,2 10-82,-1 0 137,0 1 0,-1-1 1,-1 1-1,0 0 0,-2 15 0,0 42 40,2-66-198,3 20 370,-3-25-328,0 1 0,0 0-1,0-1 1,0 1 0,0 0-1,0-1 1,0 1 0,1 0-1,-1-1 1,0 1 0,1 0 0,-1-1-1,0 1 1,1-1 0,-1 1-1,1-1 1,-1 1 0,1-1-1,-1 1 1,1-1 0,-1 1-1,1-1 1,-1 1 0,1-1 0,0 0-1,-1 0 1,1 1 0,0-1-1,16 0-4155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25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7591,'-10'15'353,"3"3"63,4 20 257,13 16-257,0-1-224,10 16 192,0-7-95,-4 1-193,1 5-32,-11-20-64,-6-15-64,0 2-1089,4-29-1794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26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1 170 7175,'0'-2'142,"0"1"0,0-1 0,0 0-1,0 1 1,0-1 0,0 0 0,1 1 0,-1-1 0,1 0 0,-1 1 0,1-1 0,-1 1 0,1-1 0,0 1 0,0-1 0,0 1 0,0-1-1,1 0 1,1 0-92,-1 0-1,1 1 0,1-1 0,-1 1 0,0 0 0,0 0 0,0 0 1,6-1-1,14-3 113,49-10-3025,-69 14 2699,1 1 0,-1 0 0,0 0 0,1 0 0,-1 0 0,1 0 0,-1 1 0,1-1 0,-1 1 0,0 0 0,1 0 1,-1 0-1,0 0 0,0 1 0,0-1 0,4 4 0,-4-1 320,-1 0 1,0 0-1,0 0 1,0 0-1,0 0 1,-1 1-1,0-1 1,0 1-1,0-1 1,0 1-1,-1-1 1,1 1-1,-2 8 1,5 24 834,1-16-656,1 1 0,1-1 0,19 40 0,-25-58-1627,-1-10-934</inkml:trace>
  <inkml:trace contextRef="#ctx0" brushRef="#br0" timeOffset="1">253 6 7271,'-7'0'544,"7"-6"545,0 9 161,3 0-1250,-3 0-64,0 3-225,0 12-447,10-3-674,0 9-992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26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4933,'2'12'647,"0"-1"0,0 1 1,1-1-1,9 21 0,-2-3 136,-8-23-640,0 1 0,1-1 0,0 1 0,0-1 0,6 8 0,-8-13-122,-1 0 0,1 0 0,0 0 0,-1-1 0,1 1 0,0 0-1,0 0 1,0-1 0,0 1 0,0-1 0,0 1 0,0 0 0,0-1-1,0 0 1,0 1 0,0-1 0,0 0 0,2 1 0,-2-2 4,0 1 0,0 0-1,1 0 1,-1-1 0,0 1 0,0-1 0,0 1 0,1-1 0,-1 0 0,0 1 0,0-1 0,0 0 0,0 0 0,0 0 0,-1 0 0,1 0-1,0 0 1,0 0 0,0 0 0,0-2 0,15-20 317,4-7 85,34-64-1,-50 85-469,0 0-1,-1 0 1,0 0-1,0 0 1,-1-1-1,0 1 1,0-1-1,-1 0 1,-1 1-1,0-1 1,0 0 0,-3-16-1,3 25-110,0 0 1,0 1-1,0-1 0,0 0 0,-1 1 0,1-1 1,0 0-1,0 0 0,-1 1 0,1-1 0,0 1 1,-1-1-1,1 0 0,0 1 0,-1-1 0,1 1 1,-1-1-1,1 1 0,-1-1 0,0 1 1,1-1-1,-1 1 0,1-1 0,-1 1 0,0-1 1,-9 3-4134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26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93 252 4260,'9'-2'407,"1"-1"1,0 0-1,-1-1 0,0 0 1,0 0-1,12-8 0,-17 10-343,0-1 0,-1 0-1,0-1 1,0 1 0,0-1 0,0 1-1,0-1 1,-1 0 0,1 0-1,-1 0 1,0 0 0,0 0 0,-1 0-1,1-1 1,-1 1 0,1-7-1,-1 7-14,5-49 559,-6 49-545,0 0-1,0 1 1,-1-1-1,1 0 1,-1 1-1,0-1 1,0 1-1,0-1 1,-1 1-1,1-1 1,-1 1-1,0 0 1,-3-5 0,2 5-11,0-1 1,0 1 0,-1 0 0,1 0 0,-1 0-1,0 0 1,0 0 0,0 1 0,0 0 0,-1 0-1,1 0 1,-6-1 0,7 2-34,0 0 0,0 1 0,0 0-1,1 0 1,-1 0 0,0 0 0,0 0 0,0 0 0,0 1 0,0 0 0,1-1 0,-1 1-1,0 0 1,1 0 0,-1 0 0,0 1 0,1-1 0,-1 1 0,1-1 0,0 1-1,0 0 1,-1 0 0,1 0 0,-3 4 0,-2 3-10,1 1 0,0 0 0,1 0 1,-1 0-1,2 1 0,0-1 0,-5 18 0,-15 84-10,23-106 4,-2 11 7,1 0 0,1 1 0,0-1 0,1 0 0,4 26 0,-3-38-9,-1 0 0,1 0 0,0 0 0,1 0 0,-1 0 0,1 0 1,0 0-1,0-1 0,1 1 0,-1-1 0,1 1 0,0-1 0,0 0 0,0 0 0,1 0 0,0-1 1,-1 1-1,1-1 0,0 0 0,1 0 0,-1 0 0,9 4 0,-8-6-60,0 0-1,1 0 1,-1 0 0,1-1 0,-1 0-1,1 0 1,-1 0 0,0-1-1,1 0 1,-1 0 0,0 0-1,1-1 1,-1 1 0,0-1-1,0 0 1,0-1 0,5-3-1,71-43-2326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27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4 6022,'14'-3'2126,"-23"12"672,-8 6-2774,-2 5 131,1 2 0,-29 46 0,26-36-86,11-17-32,0 1-1,1 0 0,1 0 0,1 1 1,0 0-1,1 0 0,1 0 1,0 1-1,2 0 0,0 0 0,1 0 1,0 34-1,4-36-21,0 1 0,0-1 1,2-1-1,0 1 0,1 0 0,0-1 0,1 0 0,1 0 1,0-1-1,1 1 0,1-2 0,0 1 0,1-1 0,18 19 1,-9-12-123,1-1 0,0 0 0,2-2 0,0-1 1,0 0-1,41 20 0,-12-20-2220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31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4837,'1'-12'8183,"19"81"-8199,21 105 102,-25-79-150,-16-89-64,1 5-1085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32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6310,'16'-11'1795,"-16"11"-1722,0 0 0,1-1 0,-1 1 0,1-1 0,-1 1 0,0 0 0,1-1 0,-1 1 0,1 0 0,-1 0 0,1-1 1,-1 1-1,1 0 0,-1 0 0,1 0 0,-1 0 0,1 0 0,-1 0 0,1 0 0,-1 0 0,1 0 0,-1 0 0,1 0 0,-1 0 0,1 0 0,-1 0 0,1 0 0,0 0 0,38 5 36,144 24 102,-174-28-206,3 2 3,-1-1 0,1 1 1,11 5-1,-21-7-7,-1-1-1,1 0 1,-1 1-1,0-1 1,1 1 0,-1 0-1,0-1 1,0 1-1,1 0 1,-1 0 0,0 0-1,0 0 1,0 0-1,0 0 1,0 0 0,0 0-1,0 0 1,0 1-1,-1-1 1,1 0 0,0 0-1,-1 1 1,1-1-1,-1 1 1,1-1 0,-1 0-1,0 1 1,0-1-1,0 1 1,1-1 0,-1 1-1,0-1 1,-1 1-1,1 1 1,-1-1 5,0 0-1,-1 0 1,1 0-1,0 0 1,-1 0 0,0 0-1,1 0 1,-1-1-1,0 1 1,0 0 0,0-1-1,0 0 1,0 1-1,-3 0 1,-36 16 113,34-15-108,-40 15-128,-26 10-686,25-8-3066,45-17 949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32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73 119 4901,'2'-10'4739,"-12"22"-4380,2-4-305,0 2 0,1-1 0,0 1 0,0 0 0,-7 16 0,12-22-56,0 1 0,0 0-1,0 0 1,1 0 0,0 0 0,0 0-1,0 0 1,0 0 0,1 1 0,0-1-1,0 0 1,0 0 0,1 0 0,0 1-1,2 6 1,-2-9 4,0-1 1,0 0-1,0 1 1,0-1-1,1 1 0,-1-1 1,1 0-1,0 0 1,-1 0-1,1 0 0,0 0 1,0 0-1,1-1 1,-1 1-1,0-1 0,0 1 1,1-1-1,-1 0 0,1 0 1,-1 0-1,1 0 1,-1 0-1,1-1 0,0 1 1,-1-1-1,1 0 1,0 0-1,0 0 0,-1 0 1,1 0-1,0 0 1,-1-1-1,5 0 0,-1-1 16,0 1 0,0-1 0,1 0 0,-1-1 0,0 1 0,-1-1 0,1 0 0,0-1 0,-1 1 0,0-1 0,0 0 0,7-8 0,-8 8-6,0-1-1,-1 0 1,0 1 0,0-1 0,0-1-1,-1 1 1,1 0 0,-1 0 0,0-1-1,-1 1 1,0-1 0,0 0-1,0 0 1,0 1 0,-1-1 0,0 0-1,0 0 1,0 1 0,-1-1 0,0 0-1,-2-7 1,-1 2-75,-1 0 1,1 0-1,-2 1 0,1 0 1,-2 0-1,1 1 1,-1-1-1,-1 1 0,-13-13 1,15 17-52,0 0 0,0 0 0,-1 0 0,-7-4 0,12 8 14,1 0 1,0 0-1,-1 1 0,1-1 0,-1 0 0,1 0 1,-1 1-1,0-1 0,1 1 0,-1 0 1,0-1-1,1 1 0,-1 0 0,0 0 1,1 0-1,-1 0 0,0 0 0,1 0 0,-1 1 1,0-1-1,1 0 0,-1 1 0,1 0 1,-1-1-1,0 1 0,1 0 0,-2 1 1,-8 14-2256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32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6887,'0'3'640,"0"3"-63,3-6 31,-3 30-127,0 8-33,0-2 1,4 9-97,2-10-128,4-2-160,-7-3 32,7-15-96,-6-6 0,-1 6 0,4-12-897,-4-6-928,13-3-1410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33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34 167 5926,'-4'9'864,"4"-3"-95,-9 18-96,9-3-161,0 6-223,0-1-1,-4-8-192,-2 12-64,2-15-32,1-3-320,0-9-898,9-9-1536</inkml:trace>
  <inkml:trace contextRef="#ctx0" brushRef="#br0" timeOffset="1">60 1 5349,'-10'0'609,"7"3"-545,-7-3 0,10 14-64,10 1-961,-7 3-1089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02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91 5317,'16'16'2995,"4"6"-2683,-19-19-303,1-1 0,-1 0 1,1 0-1,0 1 1,0-1-1,0-1 1,0 1-1,4 3 1,-5-5-2,0 0 1,0 0 0,0 1 0,0-1 0,0 0 0,0 0 0,0 0 0,-1 0 0,1 0 0,0 0-1,0-1 1,0 1 0,0 0 0,0 0 0,0-1 0,0 1 0,0-1 0,0 1 0,-1 0 0,1-1-1,0 0 1,0 1 0,0-1 0,-1 1 0,1-1 0,0 0 0,-1 0 0,1 1 0,-1-1 0,2-1-1,0-2-18,1-1-1,0 1 1,-1-1-1,0 1 1,0-1-1,0 0 1,-1 0-1,1 0 1,-1 0-1,0 0 1,-1 0-1,1 0 1,-1 0-1,0 0 1,0 0-1,-1 0 1,1 0-1,-3-7 1,3 10-1,0 0 0,-1 0 0,0 0 0,1 0 1,-1 0-1,0 0 0,0 1 0,0-1 0,0 0 0,0 0 0,0 1 0,-1-1 1,1 0-1,-1 1 0,1 0 0,-1-1 0,1 1 0,-1 0 0,0 0 1,0 0-1,1 0 0,-1 0 0,0 0 0,0 0 0,0 0 0,0 1 1,0-1-1,0 1 0,0 0 0,0 0 0,0-1 0,0 1 0,-1 0 1,1 1-1,0-1 0,0 0 0,0 1 0,0-1 0,0 1 0,0-1 0,0 1 1,0 0-1,1 0 0,-1 0 0,-3 2 0,-1 0 8,0 1 0,1-1 0,-1 1 0,1 0 0,0 0 0,0 0 0,0 1 0,1 0 0,-1 0 0,1 0 0,0 0 0,1 1 0,-1 0 0,1-1 0,0 1 0,1 0 0,-4 11 0,5-12 31,0 0 0,1 0 0,-1 0 0,1 0 0,0 0 0,0 0 0,0 0 0,1 0 0,0 0 0,0 0 0,0 0 1,1 0-1,0-1 0,-1 1 0,2-1 0,-1 1 0,0-1 0,1 1 0,0-1 0,0 0 0,0 0 0,1-1 0,5 6 0,-2-3 7,1-1-1,-1 0 0,1-1 1,0 0-1,0 0 1,0-1-1,14 4 0,2 2-63,-22-9-80,1 1-1,-1-1 1,0 1 0,0-1 0,1 0-1,-1 0 1,1 0 0,-1 0-1,0 0 1,1-1 0,-1 1 0,0-1-1,0 1 1,1-1 0,-1 0 0,3-1-1,11-2-3242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33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4260,'-5'24'5104,"-1"0"-4658,-6 44-1,12-65-437,0 0 0,0 1 0,1-1 0,-1 0-1,1-1 1,-1 1 0,1 0 0,0 0 0,0 0 0,1 0 0,-1-1 0,0 1 0,1 0-1,0-1 1,0 1 0,0-1 0,0 0 0,2 3 0,-2-4-17,-1 0 0,1 0 1,0 0-1,0 0 0,0 0 1,-1 0-1,1 0 0,0-1 0,0 1 1,0-1-1,0 1 0,0-1 1,0 0-1,0 0 0,1 0 0,-1 0 1,0 0-1,0 0 0,0-1 1,0 1-1,0-1 0,0 1 0,0-1 1,-1 0-1,1 0 0,3-1 1,60-37-3051,-26 8-977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33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 4420,'-2'1'168,"0"1"0,-1 0 0,1 0 0,0 0 0,0 0 1,0 0-1,0 1 0,1-1 0,-1 0 0,0 1 0,1 0 0,0-1 0,0 1 0,-1 0 0,2-1 0,-1 1 0,0 0 0,0 0 0,1 0 0,0 0 0,0 0 0,-1 0 0,2 0 0,-1 0 1,0-1-1,1 1 0,-1 0 0,1 0 0,0 0 0,2 5 0,-2-5-162,-1 0 0,1 0 0,0 0 0,0 0 0,1 0 0,-1-1 0,1 1 0,-1 0 0,1-1 0,0 1 0,0-1 0,0 0 0,0 1 0,0-1 1,1 0-1,-1 0 0,1-1 0,-1 1 0,1 0 0,0-1 0,-1 0 0,1 1 0,0-1 0,0 0 0,0-1 0,0 1 0,0 0 0,0-1 0,0 0 0,5 1 0,-3-2 21,0 0 0,0 1 0,0-1 0,0 0 0,-1 0 0,1 0 0,0 0 0,-1-1 0,1 0 1,-1 0-1,0 0 0,0-1 0,0 0 0,6-4 0,2-4 26,-5 5-26,0-1 0,0-1 0,0 1 0,6-10 0,-12 15-22,0 1 0,0-1 0,0 0 0,0 0 0,0 0 0,0 0 0,0-1 0,-1 1 0,1 0 1,-1 0-1,0 0 0,1 0 0,-1-1 0,0 1 0,0 0 0,-1 0 0,1-1 0,0 1 0,-1 0 0,1 0 0,-1 0 0,0 0 1,-1-4-1,1 6-7,1 0 0,-1 0 1,1 0-1,0 0 1,-1 0-1,1 0 0,-1 0 1,1 0-1,0 0 1,-1 0-1,1 0 0,0 1 1,-1-1-1,1 0 1,0 0-1,-1 0 0,1 1 1,0-1-1,0 0 1,-1 0-1,1 1 0,0-1 1,0 0-1,-1 1 1,1-1-1,0 0 0,0 1 1,0-1-1,-1 0 0,1 1 1,0-1-1,0 0 1,0 1-1,0-1 0,0 1 1,0 0-1,-8 16-131,-3 20 158,2-1-1,1 1 1,2 0-1,2 1 0,1 0 1,3 50-1,2-34 176,-3 1-1,-13 92 0,10-128-127,-1 0 0,0 0 0,-1-1 0,-14 28 0,15-36-18,-1 0 0,0-1-1,0 1 1,-1-1 0,-1-1-1,1 0 1,-1 0 0,-17 13 0,23-20-49,1 0 1,-1 0 0,0 0 0,0 0-1,1 0 1,-1 0 0,0-1 0,0 1 0,0-1-1,0 0 1,0 1 0,0-1 0,0 0-1,0 0 1,0 0 0,0 0 0,1-1 0,-1 1-1,0 0 1,0-1 0,0 1 0,0-1-1,0 0 1,1 0 0,-1 0 0,0 0-1,0 0 1,1 0 0,-1 0 0,-1-2 0,-2-1-29,1-1 0,0 1 0,0-1 0,0 0 0,0 0 0,1 0 1,0-1-1,-5-10 0,2-2-197,1-1 0,1-1-1,1 1 1,0-1 0,1 1 0,2-1-1,1-20 1,-1 15-484,2-1-1,7-39 0,-2 39-291,1 2-1,14-31 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34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3683,'3'0'2243,"-6"-6"-1411,6 9 193,-6-3-128,9 0-352,-9 0-225,10 6 0,-4 6-160,0 9 65,10 0-33,1 12 0,-8 2-96,4 4 0,-10-6-96,7 2 0,6-8 0,-20-12-1025,14 3-1377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34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34 423 5669,'3'0'1858,"-6"3"-256,12 3-1250,-2 0-192,3 9 96,3-12 33,10 3-33,1 0-32,-5-18-64,14 9-96,-9-18 64,5 0-128,-5 1-704,-1-10-577,-7-6-737,-16 12-1442</inkml:trace>
  <inkml:trace contextRef="#ctx0" brushRef="#br0" timeOffset="1">1 30 7175,'3'-11'544,"3"2"321,1 9-192,6 0-481,-3-3-160,10 3-32,6 3 0,-2-3-641,12-9-1825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34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6054,'6'3'1377,"-12"15"-897,12-3 385,-6 14-256,10 13-257,-20 3-64,20 5 1,-3-2-225,-7-6-32,10-10-32,-4 1 0,8-12-1025,-11-15-1249</inkml:trace>
  <inkml:trace contextRef="#ctx0" brushRef="#br0" timeOffset="1">7 212 6822,'10'-12'1314,"-16"3"-802,12 7 449,1-1-288,-7 0-577,3 6-96,17 2-385,-3-5-1056,16 12-897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35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63 144 2979,'-3'3'3317,"10"-3"-1920,14-6-383,-10 2-824,-1-1-1,1 0 1,-1-1 0,13-10 0,-20 15-174,-1-1 1,0 1 0,0-1-1,-1 0 1,1 1-1,0-1 1,0 0 0,-1 0-1,1 0 1,-1 0 0,0-1-1,1 1 1,-1 0 0,0 0-1,0-1 1,-1 1 0,1-1-1,0 1 1,-1-1-1,0 1 1,1-1 0,-1 1-1,0-1 1,0 1 0,0-1-1,-1 1 1,0-4 0,1 4-10,-1 0 0,0 0 0,0 0 1,0 0-1,0 0 0,0-1 0,0 2 1,0-1-1,-1 0 0,1 0 0,-1 0 1,0 1-1,1-1 0,-1 1 0,0-1 1,0 1-1,0 0 0,0-1 0,0 1 1,0 0-1,0 0 0,0 1 1,0-1-1,-1 0 0,1 1 0,0-1 1,0 1-1,-1 0 0,1 0 0,0 0 1,-1 0-1,1 0 0,0 0 0,-1 1 1,1-1-1,0 1 0,0 0 0,-1-1 1,1 1-1,0 0 0,-2 1 0,-2 1 2,0 0-1,0 1 0,0-1 0,0 1 0,1 0 0,-1 1 1,1-1-1,0 1 0,0 0 0,1 0 0,0 0 0,-5 9 1,4-5 1,1 0 0,0 1 0,1-1 0,0 1 0,0 0 0,1 0 0,1 0 0,0 0 0,0 0 0,1 12 0,0-16-3,1 1 0,0 0 0,1-1 0,-1 1 0,1-1 0,1 0 0,-1 1 0,1-1 0,0 0 0,0 0 0,1-1 0,0 1 0,0-1 0,0 0 0,0 0 0,6 5 0,-7-7-28,0-1 0,0 0 0,1 0 0,-1 0 0,0 0 0,1 0 0,-1 0 0,1-1 0,-1 0 0,1 0 0,0 0 0,0 0 0,-1 0 0,1-1 0,0 0-1,0 1 1,0-1 0,0-1 0,-1 1 0,7-2 0,-3 0-282,-1 0 0,1 0 0,-1-1 1,1 0-1,-1 0 0,0-1 0,0 0 0,0 0 0,-1 0 0,10-10 0,71-60-2783,-69 63 4072,-18 19 2120,-4 14-2591,4-14-250,-3 16 782,2-18-334,-1-9 97,2-1-754,0 0-1,0 0 1,1 0-1,-1 0 1,1 0-1,0 0 1,1 0-1,-1 0 1,1 0-1,-1 0 1,1 1 0,0-1-1,1 0 1,-1 0-1,1 1 1,-1-1-1,4-3 1,3-8-971,2 1 0,19-24-1,-27 35 561,1 0 0,0 0-1,1 0 1,-1 0-1,1 1 1,4-3 0,27-7-4290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35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26 5445,'-18'-11'1801,"16"10"-1621,0-1-1,0 1 1,1 0 0,-1 0 0,0 0-1,0 0 1,0 0 0,0 0-1,-4-1 1,-2 1-86,0 1 0,0-1-1,1 1 1,-1 0 0,0 1 0,0 0 0,0 0-1,1 1 1,-1 0 0,1 0 0,-1 1-1,1-1 1,0 2 0,0-1 0,0 1-1,-10 8 1,11-9-97,2 1-1,-1 0 1,0 0 0,1 0 0,-1 0-1,1 1 1,1 0 0,-1 0-1,1 0 1,-1 0 0,1 0 0,1 1-1,-1-1 1,1 1 0,0 0-1,0 0 1,1 0 0,0 0 0,0 0-1,0 0 1,1 12 0,-1-17 3,1 0-1,0 0 1,0 0 0,0 0 0,0 0 0,0 0 0,0 0 0,0 0 0,0 0 0,1 0 0,-1 0-1,0-1 1,1 1 0,-1 0 0,1 0 0,-1 0 0,1 0 0,-1 0 0,1 0 0,-1-1 0,1 1-1,0 0 1,-1 0 0,1-1 0,0 1 0,0-1 0,0 1 0,-1 0 0,1-1 0,0 0 0,0 1 0,0-1-1,0 1 1,0-1 0,0 0 0,0 0 0,0 0 0,0 1 0,0-1 0,0 0 0,0 0 0,0 0-1,0-1 1,0 1 0,0 0 0,2-1 0,3-1 13,0-1-1,0 0 1,0 0 0,0-1-1,8-6 1,-7 5-4,31-24 73,13-7-79,-49 35-5,-1 1-1,1-1 1,0 1-1,0 0 1,0 0 0,-1 0-1,1 0 1,0 0-1,0 0 1,0 1-1,-1-1 1,1 1 0,0-1-1,0 1 1,-1-1-1,1 1 1,-1 0-1,1 0 1,0 0 0,-1 0-1,3 2 1,16 25 0,-17-23-15,0 0-1,0 0 1,0 0-1,1-1 1,0 1 0,0-1-1,0 0 1,0 0-1,7 4 1,-10-7-80,0-1-1,0 0 1,-1 0 0,1 0 0,0 0 0,0 0 0,-1 0 0,1 0 0,0 0 0,0 0 0,-1 0 0,1 0 0,0-1 0,0 1 0,-1 0 0,1 0 0,0-1-1,-1 1 1,1 0 0,0-1 0,0 0 0,9-9-1830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35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12 7111,'-16'-11'2146,"9"11"-1826,-6 0 897,6 0-416,7 14-737,-3 25-32,-3 12 96,12 8-64,-6-11 0,0 17-64,7-23 0,-11-6-32,1-1-1121,0-11-1153,0-6-2306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36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6598,'10'-3'1249,"-4"3"-608,8-9 96,6 12-321,9-6-320,-6 6-32,4-3-64,-14 0-897,7 9-2978</inkml:trace>
  <inkml:trace contextRef="#ctx0" brushRef="#br0" timeOffset="1">219 235 5637,'7'-3'1185,"-4"9"-416,7 0 384,-13 9-352,6-6-321,-6 6-191,-4 0-225,4-6-64,0-3-1249,9-12-2915</inkml:trace>
  <inkml:trace contextRef="#ctx0" brushRef="#br0" timeOffset="2">398 12 7463,'-10'-9'448,"3"6"577,7 6-256,0-6-769,0 9 0,-3 3-480,0 3-513,6 9-481,10-6-191,4 0-513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36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33 2819,'-7'48'4997,"6"-45"-4945,-1 0 1,1 1-1,1-1 1,-1 1-1,0-1 1,1 0-1,-1 1 1,1-1-1,0 1 1,0-1-1,1 1 1,-1-1-1,1 1 0,0-1 1,0 0-1,0 1 1,0-1-1,0 0 1,1 0-1,-1 0 1,1 0-1,0 0 1,3 5-1,-4-8-30,0 1-1,-1 0 0,1-1 0,0 1 1,0 0-1,-1-1 0,1 1 1,0-1-1,0 1 0,0-1 0,0 0 1,-1 1-1,1-1 0,0 0 1,0 0-1,0 1 0,0-1 1,0 0-1,0 0 0,0 0 0,0 0 1,0 0-1,0-1 0,0 1 1,0 0-1,0 0 0,0 0 0,-1-1 1,1 1-1,0-1 0,0 1 1,0 0-1,0-1 0,0 0 1,-1 1-1,1-1 0,0 1 0,-1-1 1,1 0-1,0 0 0,0 0 1,3-5 79,1 1 1,-1-1-1,-1 0 1,5-9-1,-5 9-125,3-4 70,-1-1 1,0 0 0,3-13 0,-7 22-148,0-1 1,0 1-1,-1 0 1,1 0-1,-1 0 0,1 0 1,-1-1-1,0 1 1,0 0-1,0 0 0,0-1 1,0 1-1,-1 0 1,1 0-1,-1-1 0,1 1 1,-1 0-1,0 0 1,0 0-1,0 0 0,0 0 1,0 0-1,0 0 1,-2-2-1,-9-3-2515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02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4132,'0'2'74,"0"0"0,-1 0 0,1-1 1,-1 1-1,1 0 0,-1 0 0,0-1 0,0 1 1,0 0-1,0-1 0,-2 3 0,2-2-11,0-1-1,-1 1 1,1 0-1,0-1 1,0 1 0,1 0-1,-1 0 1,0-1-1,0 1 1,1 0-1,-1 0 1,1 0 0,0 0-1,0 0 1,-1 0-1,2 3 1,1 4 85,0-1-1,1 0 1,0 0 0,1 0 0,0-1 0,0 1 0,1-1-1,0 0 1,0 0 0,0-1 0,1 1 0,8 6 0,-11-12-125,-1 0 0,1 1 1,0-1-1,0 0 0,0 0 1,0-1-1,0 1 0,1-1 1,-1 1-1,0-1 1,0 0-1,0 0 0,0 0 1,0-1-1,1 1 0,-1-1 1,0 0-1,0 0 0,0 0 1,0 0-1,-1 0 0,1-1 1,0 1-1,0-1 1,4-3-1,0 0-8,1 0 0,-1 0 0,0-1 0,-1 0 0,1 0 0,-1-1 0,-1 0 0,6-8 0,-5 5-4,0 2 18,-2 0 0,1-1 0,5-14 1,-8 31-55,0 0 0,0 0 1,1 0-1,0-1 0,0 1 1,1-1-1,6 11 0,-6-14 67,0-1 0,0 0 0,0 0 1,0 0-1,1 0 0,-1 0 0,1-1 0,-1 0 0,1 0 0,0 0 0,0-1 0,0 1 0,0-1 0,5 0 0,-7 0-16,-1-1 0,1 1 0,0-1 0,-1 0 0,1 0 0,0 0 0,0 0 0,-1 0 0,1-1 0,0 1-1,-1-1 1,1 0 0,-1 0 0,1 0 0,-1 0 0,1 0 0,-1 0 0,0-1 0,0 1 0,1-1 0,-1 0-1,0 1 1,0-1 0,-1 0 0,1 0 0,0 0 0,-1-1 0,3-3 0,-1-2 17,0 0 1,-1-1-1,0 1 1,0-1-1,-1 1 1,0-1-1,0 0 0,-2-16 1,1 22-153,0-1 0,-1 1-1,1-1 1,-1 1 0,0-1 0,0 1 0,0 0 0,0-1-1,-1 1 1,1 0 0,-1 0 0,0 0 0,0 0 0,0 0-1,0 0 1,0 1 0,-1-1 0,1 1 0,-1-1 0,0 1-1,0 0 1,0 0 0,0 0 0,-6-2 0,-21-1-2811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37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84 5157,'-1'5'247,"-1"0"-1,1-1 1,-1 1 0,-1 0 0,1-1 0,-1 1-1,0-1 1,-5 7 0,7-9-180,-1 0-1,0 0 1,0 0 0,0 0 0,0 0-1,-1 0 1,1-1 0,-1 1-1,1-1 1,-1 1 0,1-1 0,-1 0-1,1 0 1,-1 0 0,0-1-1,0 1 1,-4 0 0,7-4-70,0-1 0,0 1 1,0 0-1,1-1 0,0 1 1,0 0-1,0-1 0,0 1 1,2-4-1,1-3 20,0 0 1,0 1-1,1-1 0,1 1 0,0 0 1,0 1-1,0-1 0,1 1 0,0 0 1,1 1-1,0 0 0,11-8 0,-19 15-6,1 0 0,-1-1 0,1 1 0,-1 0 0,1 0 0,0 0-1,-1 0 1,1-1 0,-1 1 0,1 0 0,-1 0 0,1 0 0,-1 0-1,1 0 1,0 0 0,-1 1 0,1-1 0,-1 0 0,1 0 0,-1 0 0,1 0-1,-1 1 1,1-1 0,-1 0 0,1 0 0,-1 1 0,2 0 0,11 17 98,5 28-64,-16-36-60,0-5-63,-1-1 0,0 0 0,0 1 0,0-1 0,0 1 0,-1-1 1,0 1-1,0-1 0,0 1 0,0-1 0,-2 8 0,-1-7-1902,-1-12-1859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37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9417,'0'3'1537,"4"-6"-896,-4 9-32,10-3-417,3 30-128,23 11-64,11 22 96,-8 5 64,-9 16-128,-17 2 96,-19 9-64,-21-6 32,-16 1-96,-26 11-640,-14 3-4229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38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4901,'2'5'2281,"-1"-6"-1242,2 3-989,1 0 0,-1 0 0,1-1 0,-1 1 0,1-1 0,0 1 0,-1-1 0,1 0 0,0-1 0,0 1 0,0-1 0,0 1-1,6-2 1,11 0 143,-1-1 0,24-5 0,22-2 56,-31 2-178,-31 6-65,1 0-1,0-1 1,-1 2-1,1-1 1,0 1 0,0-1-1,0 1 1,-1 0 0,1 1-1,0-1 1,0 1-1,5 2 1,-4 1-22,-6 1 37,-8 36 179,-2 55 1,7-67-169,2-9-24,1 0 0,1 0 0,1 0 0,0-1 0,8 31 0,36 95 42,-11-41-36,-16-41 2,-4-21 4,-3 0-1,13 81 1,-21-89-89,-2-25 27,-1-1-1,0 1 1,0-1 0,-1 1 0,0 0-1,0-1 1,-1 1 0,0-1 0,-5 17-1,6-25 31,-1 1-1,1 0 1,-1 0 0,0 0-1,0-1 1,0 1-1,1 0 1,-1-1-1,0 1 1,0-1-1,0 1 1,0-1-1,0 0 1,0 1-1,0-1 1,0 0-1,0 1 1,0-1-1,0 0 1,0 0-1,0 0 1,0 0-1,0 0 1,-2 0-1,-24-6-315,12 2-432,2-2 1,-1 0 0,-19-11-1,-6-15-1775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38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6406,'7'3'961,"3"-3"-417,6 6-319,4-3 95,3-3 128,10 3-255,-3-9-1,3 0-32,3 0-160,-12 6 0,-18-15-577,-3 1-1729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39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5349,'0'1'75,"1"0"-1,-1 0 1,0-1 0,1 1-1,-1 0 1,1 0 0,-1 0-1,1-1 1,-1 1 0,1 0-1,-1-1 1,1 1 0,0 0-1,-1-1 1,1 1-1,0-1 1,-1 1 0,1-1-1,0 1 1,0-1 0,0 0-1,0 1 1,-1-1 0,1 0-1,0 0 1,1 1 0,38 7 431,5 2-252,28 30-67,-57-34-95,0 2 0,0 0-1,0 0 1,-1 2 0,-1 0 0,0 0 0,0 2-1,-1 0 1,21 24 0,-58-25 485,11-6-565,-1-1 0,-1-1 0,-23 4 0,-19 3-1480,3 6-961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45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 6406,'-6'0'641,"6"-3"-417,3 6 481,0-6-385,-6 3-320,10 0-352,-14 6-641,10-3-1442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52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5701,'0'0'37,"0"0"0,0 0-1,0 0 1,0 0-1,1 0 1,-1 0 0,0 0-1,0 0 1,0 0 0,0 0-1,0 1 1,0-1-1,1 0 1,-1 0 0,0 0-1,0 0 1,0 0-1,0 0 1,0 0 0,0 0-1,0 1 1,0-1-1,0 0 1,0 0 0,0 0-1,1 0 1,-1 0 0,0 1-1,0-1 1,0 0-1,0 0 1,0 0 0,0 0-1,0 0 1,0 1-1,0-1 1,0 0 0,0 0-1,0 0 1,-1 0-1,1 0 1,0 0 0,0 1-1,0-1 1,0 0 0,0 0-1,0 0 1,0 0-1,0 0 1,0 0 0,0 1-1,0-1 1,-1 0-1,1 0 1,0 0 0,0 0-1,0 0-7,0 0-1,0 0 0,0 0 0,0-1 1,0 1-1,0 0 0,0 0 0,0 0 0,0 0 1,0 0-1,0 0 0,0 0 0,0-1 1,0 1-1,0 0 0,0 0 0,0 0 1,0 0-1,0 0 0,0 0 0,0 0 1,0 0-1,0-1 0,-1 1 0,1 0 1,0 0-1,0 0 0,0 0 0,0 0 1,0 0-1,0 0 0,0 0 0,0 0 1,-1 0-1,1 0 0,0 0 0,0 0 1,0 0-1,0 0 0,0 0 0,0-1 1,0 1-1,-1 0 0,1 0 0,0 0 1,0 1-1,0-1 0,0 0 0,0 0 1,0 0-1,0 0 0,-1 0 0,1 0 1,0 0-1,0 0 0,0 0 0,0 0 1,0 0-1,0 0 0,0 0 0,-1 0 1,5 71 2560,23 111-2360,-25-172-290,1 0 1,0 0-1,0-1 0,1 1 0,0-1 0,1 0 0,0 0 0,0-1 1,13 16-1,-11-21-1560,-6-14-166,0-3 1031,3-30-2218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53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6022,'0'-3'832,"0"12"-479,0-12 351,0-3-223,7 12-193,6 3 129,4-6-1,9 3-32,1-3-63,-7-6-161,3 3-32,10-9-64,-7-15-64,11-3-448,-4-9-1058,-10 7-1248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53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6214,'0'0'961,"10"3"-609,19-12 385,-2 3-225,16 6-352,-20 0-128,-10 6 1,4 9-33,-4-3-321,4 9-800,-1-10-1473</inkml:trace>
  <inkml:trace contextRef="#ctx0" brushRef="#br0" timeOffset="1">427 69 4036,'3'-2'4994,"2"10"-3204,2 10-1351,-7-13-420,-1 0 0,1 1 1,-1-1-1,0 0 0,0 0 1,-1 0-1,-2 7 0,3-7-1193,6-11-1597,10-8-1430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53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27 5637,'-6'-18'1217,"2"12"-384,4 3 128,-10 3-192,7 0-769,3 6-32,-7 6 0,-6 3-609,3 6-736,10-12-32,4 15-65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04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43 5445,'0'-2'119,"-1"1"-1,0-1 1,1 0 0,-1 0-1,0 0 1,0 0-1,0 1 1,0-1 0,0 0-1,0 1 1,-1-1-1,1 1 1,0-1 0,-1 1-1,0 0 1,1-1 0,-1 1-1,1 0 1,-1 0-1,0 0 1,0 0 0,0 1-1,0-1 1,0 0-1,1 1 1,-1 0 0,0-1-1,-3 1 1,-5-2 51,0 0 1,0 1-1,0 0 1,-17 1-1,21 0-159,0 1-1,0-1 1,0 1-1,0 1 1,-8 2-1,13-4-15,0 1 0,0-1 0,0 1 0,1-1 1,-1 1-1,0-1 0,0 1 0,0-1 0,1 1 0,-1 0 0,0-1 0,1 1 0,-1 0 0,0 0 0,1 0 0,-1-1 0,1 1 1,-1 0-1,1 0 0,0 0 0,-1 0 0,1 0 0,0 0 0,0 0 0,0 0 0,0 0 0,-1 0 0,1 0 0,0 0 1,1 0-1,-1 0 0,0 0 0,0 0 0,0 0 0,1 0 0,-1-1 0,0 1 0,1 0 0,-1 0 0,1 1 0,1 3-2,0-1-1,-1 0 1,1 0 0,0 0-1,1 0 1,-1 0-1,1-1 1,0 1-1,0-1 1,0 1-1,0-1 1,0 0-1,1 0 1,0-1-1,-1 1 1,1-1-1,0 0 1,0 0-1,8 3 1,13 5 17,1-2 0,0-1-1,0-1 1,0-1 0,52 3 0,-71-8-14,-1 0 3,0 0 0,1 0-1,-1 1 1,0 0 0,0 0 0,0 0 0,1 1 0,-1 0 0,-1 0 0,7 3 0,-11-1 50,-9-2-23,0 0-5,-6 3-134,-1-1-1,0 0 1,-1-1 0,1 0 0,-1-2-1,1 0 1,-1 0 0,1-2 0,-1 0-1,0 0 1,1-2 0,0 0 0,-1 0 0,2-2-1,-1 0 1,0 0 0,1-2 0,-16-8-1,30 15 57,-1 0 0,1-1 0,0 1 0,-1 0-1,1 0 1,-1-1 0,1 1 0,0 0 0,-1 0-1,1-1 1,-1 1 0,1 0 0,0-1 0,0 1-1,-1-1 1,1 1 0,0 0 0,0-1 0,-1 1-1,1-1 1,0 1 0,0-1 0,0 1 0,0-1-1,0 1 1,0-1 0,0 0 0,6-14-2415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54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11 5061,'4'-5'1307,"-4"5"-1285,0-1 1,1 1 0,-1 0-1,0 0 1,0-1-1,0 1 1,0 0-1,1-1 1,-1 1 0,0 0-1,0 0 1,0-1-1,1 1 1,-1 0-1,0 0 1,0 0-1,1-1 1,-1 1 0,0 0-1,1 0 1,-1 0-1,0 0 1,1 0-1,-1 0 1,0 0 0,1-1-1,-1 1 1,0 0-1,1 0 1,-1 0-1,0 0 1,1 0-1,-1 1 1,0-1 0,1 0-1,3 1 9,0-1-1,0 1 1,0-1-1,0 1 1,0-1 0,0-1-1,7 0 1,6 0 306,-17 1-295,0 0 1,0 0-1,0 0 0,0 1 0,1-1 1,-1 0-1,0 0 0,0 0 1,0 0-1,0 0 0,0 0 0,0 0 1,0 0-1,0 0 0,0 0 1,0 0-1,0 0 0,0 0 0,0 1 1,0-1-1,0 0 0,0 0 1,0 0-1,0 0 0,0 0 0,0 0 1,0 0-1,0 0 0,0 0 1,0 0-1,0 0 0,-1 0 0,1 0 1,0 0-1,0 1 0,0-1 1,0 0-1,0 0 0,0 0 0,0 0 1,0 0-1,0 0 0,0 0 1,0 0-1,0 0 0,2 3 272,-9-2-48,8 0-251,-1 0 0,0-1 1,0 1-1,0 0 0,1 0 0,-1 0 0,0-1 0,0 1 0,0 0 1,0 0-1,0 0 0,0-1 0,0 1 0,-1 0 0,1 0 1,0 0-1,0-1 0,-1 1 0,1 0 0,0 0 0,-1-1 0,1 1 1,-1 0-1,0 0 0,-16 38 203,7-18-132,-41 79 67,-2 5-690,49-95 331,-2 3-1099,6-13 1255,0 0 1,0 0 0,0 0 0,0 0 0,-1 0 0,1 0 0,0 0-1,0 0 1,0 0 0,0 0 0,0 0 0,-1 0 0,1 0-1,0 0 1,0 0 0,0 0 0,0-1 0,-1 1 0,1 0-1,0 0 1,0 0 0,0 0 0,0 0 0,0 0 0,0 0 0,0 0-1,-1-1 1,1 1 0,0 0 0,0 0 0,0 0 0,0 0-1,0 0 1,0-1 0,0 1 0,0 0 0,0 0 0,0 0-1,0 0 1,0-1 0,0 1 0,0 0 0,0 0 0,0 0-1,0 0 1,0-1 0,0 1 0,0 0 0,0 0 0,0 0 0,0 0-1,0 0 1,0-1 0,0 1 0,0 0 0,1 0 0,-9-7-2829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54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8 5093,'-8'-7'4074,"11"10"-3022,10 19-530,14 24 306,-3-9-487,-11-17-267,1 5-15,-13-24-87,-1-1 0,0 1 0,0-1 0,1 1 0,-1-1 0,1 0 0,-1 1 0,0-1 0,1 0 0,-1 1 0,1-1 0,-1 0 0,0 0-1,1 1 1,-1-1 0,1 0 0,-1 0 0,1 0 0,-1 1 0,1-1 0,-1 0 0,1 0 0,-1 0 0,1 0 0,0 0 0,-1 0 0,1 0 0,-1 0 0,1 0-1,-1-1 1,1 1 0,-1 0 0,1 0 0,-1 0 0,1 0 0,-1-1 0,0 1 0,1 0 0,-1-1 0,1 1 0,26-16-2451,-19 11 1133,31-8-2391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54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34 5669,'1'11'2537,"0"-9"-2489,-1 0 1,1 0-1,0 0 1,0 1-1,0-1 1,0 0-1,1 0 0,-1-1 1,0 1-1,3 2 1,-4-3-32,0-1 1,1 1-1,-1-1 0,1 1 1,-1-1-1,1 1 0,-1-1 1,1 1-1,-1-1 0,1 1 1,0-1-1,-1 0 0,1 1 1,0-1-1,-1 0 0,1 1 1,0-1-1,-1 0 0,1 0 1,0 0-1,0 0 0,-1 0 1,1 0-1,1 0 0,4-20 265,-5 16-292,-1 2 25,1 0 1,-1 0-1,0 0 0,1 1 1,-1-1-1,0 0 1,0 0-1,-1 0 1,1 1-1,0-1 1,0 0-1,-1 0 1,1 0-1,-1 1 0,0-1 1,1 0-1,-1 1 1,0-1-1,0 1 1,0-1-1,0 1 1,0-1-1,0 1 1,-1 0-1,1-1 0,-2 0 1,0 1-11,1 0 1,0 0-1,-1 0 0,1 0 0,-1 1 1,1 0-1,-1-1 0,0 1 1,1 0-1,-1 0 0,1 0 0,-1 0 1,1 1-1,-1-1 0,0 1 1,1-1-1,-1 1 0,1 0 0,-3 1 1,3 0-8,-1 0 0,1 0 0,-1 0 0,1 0-1,0 0 1,0 0 0,0 1 0,0-1 0,1 1 0,-1-1 0,1 1 0,-1-1 0,1 1 0,0 0 0,0 0 0,0 0 0,1 0 0,-1 0 0,0 0 0,1 0 0,0 0 0,0 4 0,-1 13-8,1-1 1,3 23 0,-2-35 14,-1 1-10,1 0 0,1 1 0,0-1 0,4 15 0,-4-19-35,-1-1 0,1 0 0,0 0-1,0 1 1,0-1 0,1 0 0,-1-1 0,1 1 0,-1 0 0,1-1 0,0 1-1,0-1 1,4 2 0,-6-3-43,1 0 0,-1-1-1,1 1 1,-1-1 0,1 0 0,-1 1-1,1-1 1,-1 0 0,1 0 0,-1 0 0,1 0-1,-1 0 1,1 0 0,-1-1 0,1 1-1,-1 0 1,1-1 0,-1 1 0,1-1-1,-1 1 1,1-1 0,-1 0 0,0 0-1,1 0 1,-1 0 0,2-1 0,17-17-1919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55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75 189 2018,'-3'1'280,"0"-1"1,0 1-1,0 0 1,0-1-1,0 1 0,0 1 1,0-1-1,1 0 1,-1 1-1,0-1 1,1 1-1,-1 0 0,1 0 1,0 0-1,0 0 1,-1 0-1,1 1 1,1-1-1,-1 1 0,-2 2 1,2-1-219,-1 0 0,1 0 0,0 0 0,0 0 0,1 0 0,-1 0 0,1 1-1,0-1 1,0 1 0,0-1 0,0 1 0,1 6 0,1-3-18,0 0-1,1 0 1,0 0 0,0 0-1,1-1 1,0 1-1,0-1 1,1 1 0,0-1-1,0 0 1,7 7-1,-10-13-27,0 0-1,0 0 1,0 0-1,1-1 1,-1 1-1,0 0 1,1-1-1,-1 1 0,1-1 1,-1 1-1,0-1 1,1 0-1,-1 0 1,1 0-1,-1 1 1,1-2-1,-1 1 0,1 0 1,-1 0-1,1 0 1,-1-1-1,1 1 1,-1 0-1,2-2 1,1 1 36,-1 0 1,0-1-1,0 0 1,0 1 0,0-1-1,0 0 1,0-1-1,3-2 1,-1-2 45,1 0 0,-1 0-1,-1 0 1,0-1 0,0 0 0,0 0 0,-1 0-1,0 0 1,-1 0 0,0-1 0,0 1 0,1-13-1,-2 9-79,0-1 0,-1 0-1,-1 1 1,0-1 0,-1 1 0,0-1-1,0 1 1,-6-14 0,2 12-193,-1 0 1,0 1-1,0 0 1,-2 0 0,0 1-1,0 0 1,-1 0-1,-14-12 1,24 24 118,-1-1 0,1 1 0,0 0 0,0 0 0,0-1 0,-1 1 0,1 0 0,0 0 0,0 0 0,0 0 0,-1 0-1,1-1 1,0 1 0,-1 0 0,1 0 0,0 0 0,0 0 0,-1 0 0,1 0 0,0 0 0,0 0 0,-1 0 0,1 0 0,0 0 0,-1 0 0,1 0 0,0 0 0,0 0 0,-1 0-1,1 0 1,0 0 0,0 1 0,-1-1 0,1 0 0,-1 0 0,-13 15-4199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55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5701,'0'0'1410,"-3"3"-1154,16 12 64,7-3 129,0 8 31,-4 7-192,21-3 129,-8 6-129,8 11-128,-14 1-32,-3-9-96,-7 8 0,-3-14-32,-4-6-288,-12-12-673,-4-6-1057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55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11 6054,'-4'-6'948,"1"2"480,6 4-481,16 2-678,-5 0-217,1 1 0,0 0 0,-1 1 0,0 0 0,0 1 0,0 1 0,-1 0 0,0 1 0,0 1 0,20 15 0,-32-23-58,0 1-1,0 0 1,0-1 0,0 1 0,0 0 0,0 0 0,0 0 0,0 0 0,0 0-1,0 0 1,0 0 0,0 0 0,-1 0 0,1 0 0,-1 0 0,1 1-1,-1-1 1,1 0 0,-1 0 0,1 1 0,-1-1 0,0 0 0,0 1 0,0-1-1,0 0 1,0 1 0,0-1 0,0 0 0,0 1 0,0-1 0,-1 0 0,1 0-1,0 1 1,-1-1 0,1 0 0,-1 0 0,0 0 0,1 1 0,-1-1 0,0 0-1,0 0 1,0 0 0,0 0 0,1 0 0,-1 0 0,-2 0 0,-2 3-206,0 0 0,0 0 0,0-1 0,-1 0 1,1 0-1,-1 0 0,0-1 0,-6 3 1,-22 4-2176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56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130 113 6470,'-12'-1'1615,"11"1"-1556,0 0 0,0 0 0,-1 0 0,1 0-1,0 0 1,0 0 0,-1 0 0,1 0 0,0 0-1,0 0 1,-1 0 0,1 1 0,0-1 0,0 1-1,0-1 1,0 1 0,0-1 0,0 1 0,0 0-1,0-1 1,0 1 0,0 0 0,0 0 0,0 0 0,0 0-1,-1 1 1,0 0-49,0 1-1,0-1 1,0 1-1,1 0 0,-1 0 1,1 0-1,-1 0 1,1 0-1,0 0 1,0 0-1,0 1 1,1-1-1,-1 0 1,1 0-1,0 1 1,0-1-1,0 0 1,0 1-1,0-1 1,2 4-1,-1-2-3,0-1 1,1 1-1,0 0 1,0-1-1,1 0 0,-1 1 1,1-1-1,0 0 0,0-1 1,0 1-1,0 0 1,1-1-1,5 5 0,-8-8-1,-1 1 0,1-1 0,0 1 0,-1-1-1,1 1 1,0-1 0,0 1 0,-1-1-1,1 0 1,0 1 0,0-1 0,0 0-1,0 0 1,-1 0 0,1 1 0,0-1 0,0 0-1,0 0 1,0 0 0,0 0 0,-1-1-1,1 1 1,0 0 0,0 0 0,0 0-1,0-1 1,-1 1 0,1 0 0,0-1 0,0 1-1,-1-1 1,2 0 0,0-1 23,0-1 0,0 1 0,0-1 0,0 1-1,0-1 1,-1 0 0,1 0 0,-1 1 0,2-6 0,1-3 83,-1-1 1,-1 1-1,0-1 0,2-21 0,-4 26-74,0-1-1,-1 1 0,0 0 0,0-1 1,0 1-1,-1 0 0,0 0 0,-1 0 0,0 0 1,0 0-1,0 1 0,-6-10 0,6 12-105,0 1-1,-1-1 0,1 1 1,-1 0-1,1 0 0,-1 0 0,0 0 1,0 0-1,0 1 0,-1 0 1,1 0-1,0 0 0,-1 1 0,0-1 1,1 1-1,-1 0 0,0 0 1,1 1-1,-1-1 0,-6 1 0,-21 2-1947,15 5-1571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56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6566,'4'0'1474,"-4"-9"-610,3 9-63,0 9-448,4 0-257,3 12 96,6 3 160,-2 17-160,12-5-160,-9 0 96,-4 5-96,10-5 1,-13-12-1,3 6-32,-3-6-609,-3-16-768,3 4-1122</inkml:trace>
  <inkml:trace contextRef="#ctx0" brushRef="#br0" timeOffset="1">308 235 4452,'3'9'2402,"-3"0"-1825,0-3 256,4 12-129,-8-3-383,8-3-161,2 3 96,-6-6-256,-6-6-64,12 2-1121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56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10 7079,'0'-6'768,"-3"3"-543,-1 12 95,-5-3-320,-5 15-288,1-9-1410,10 2-2466</inkml:trace>
  <inkml:trace contextRef="#ctx0" brushRef="#br0" timeOffset="1">229 87 6983,'-13'-6'1185,"9"12"64,-5-6-288,-5 12-545,-2 18-352,-1-9 96,-3 20-63,4-8-97,9 3 0,7-6-33,10-18-319,7-3-353,3-9-255,13-9-322,3-18-1120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03:57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29 5605,'-2'0'120,"-1"1"-1,1 0 0,-1-1 0,1 1 0,0 0 1,0 0-1,-1 0 0,1 0 0,0 1 0,0-1 1,0 1-1,0-1 0,0 1 0,0 0 0,1-1 1,-1 1-1,1 0 0,-1 0 0,1 0 1,-1 0-1,1 1 0,-1 2 0,-1 0-93,1 1 1,-1-1-1,1 1 0,1 0 1,-1 0-1,1-1 0,0 1 1,-1 7-1,2-12-24,0 0 1,0 0-1,0-1 0,0 1 1,0 0-1,0 0 0,1 0 1,-1-1-1,0 1 0,0 0 1,0 0-1,1-1 0,-1 1 1,0 0-1,1 0 0,-1-1 1,1 1-1,-1 0 0,1-1 1,-1 1-1,1-1 0,-1 1 1,1-1-1,0 1 0,-1-1 0,1 1 1,0-1-1,-1 1 0,1-1 1,0 0-1,-1 0 0,1 1 1,0-1-1,0 0 0,-1 0 1,1 0-1,0 0 0,0 1 1,0-1-1,-1-1 0,1 1 1,0 0-1,1 0 0,38-12 189,-33 9-142,0-1-23,0 0 1,0-1-1,0 1 0,0-1 1,-1 0-1,0-1 1,0 0-1,0 0 0,-1 0 1,0-1-1,0 1 1,-1-1-1,0 0 0,0-1 1,0 1-1,-1-1 0,4-13 1,-8 14 72,1 13 192,1 11-326,0 1 0,-1-1 1,0 1-1,-2 0 1,0-1-1,-1 0 0,0 1 1,-2-1-1,-6 18 1,-2-6 71,0 0 0,-2-1 0,-1 0 0,-22 28 0,15-22 110,20-26-58,-1-1 0,-1-1 0,1 1 0,-1 0 0,0-1 0,-1 0 0,1 0 0,-1-1 1,0 0-1,-1 0 0,1 0 0,-1-1 0,-8 5 0,-53 20 381,67-29-449,-1 1 1,1 0 0,0 0 0,0-1 0,0 1-1,-1-1 1,1 1 0,0-1 0,-1 0 0,1 1-1,-1-1 1,1 0 0,0 0 0,-1 0 0,-1 0-1,3 0 8,0-1-1,-1 1 1,1-1-1,0 1 1,-1-1-1,1 1 1,0-1-1,0 1 1,0-1-1,-1 1 1,1-1-1,0 1 1,0-1-1,0 0 0,0 1 1,0-1-1,0 1 1,0-1-1,0 1 1,0-1-1,0 1 1,0-1-1,1 0 1,-1 1-1,0-1 1,0 1-1,0-1 1,1 0-1,13-16 260,19-32-734,72-81 0,-71 91-503,11-7-1011,1 7-1398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04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4132,'-7'3'1121,"14"-3"-256,-14 8-129,1 1-127,0 10-64,0 1-257,-1 13-128,4 1 0,-3 0 0,6-9 32,6 9-31,-6 8-97,0-14-32,0-9-32,0-10 0,10 2-321,-4 0-800,6-19-1505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11:09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6374,'0'-1'83,"-1"1"-1,1 0 1,0-1 0,-1 1-1,1 0 1,0-1 0,0 1 0,-1-1-1,1 1 1,0 0 0,0-1-1,0 1 1,0-1 0,-1 1-1,1-1 1,0 1 0,0-1-1,0 1 1,0 0 0,0-1-1,0 1 1,0-1 0,0 1-1,0-1 1,1 1 0,-1-1 0,0 1-1,0-1 1,0 1 0,0 0-1,1-1 1,-1 1 0,0-1-1,0 1 1,1 0 0,-1-1-1,0 1 1,1 0 0,-1-1-1,0 1 1,1 0 0,-1 0 0,0-1-1,2 1 1,-2 0-31,0 0 1,0 0-1,0 0 0,1 0 1,-1-1-1,0 1 1,0 0-1,0 0 0,1 0 1,-1 0-1,0 0 1,0 0-1,0 0 0,0-1 1,0 1-1,1 0 1,-1 0-1,0 0 0,0 0 1,0 0-1,0-1 0,0 1 1,0 0-1,0 0 1,0 0-1,0-1 0,0 1 1,0 0-1,0 0 1,0 0-1,0 0 0,0-1 1,0 1-1,0 0 1,0 0-1,0 0 0,0-1 1,0 1-1,0 0 1,0-1-1,2 8 325,11 32-63,-6-18-223,0-1 0,5 30 0,7 21 2,-5-26-74,-7-17-6,2 1-1,22 49 1,-31-77 12,9 13-269,-7-25-809,-2 1 723,0-50-3396,8 19-43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11:10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4292,'0'0'82,"0"0"0,1 1 0,-1-1 0,0 0 0,0 0 0,0 1 0,0-1 0,1 0 0,-1 0 0,0 0-1,0 1 1,0-1 0,1 0 0,-1 0 0,0 0 0,0 0 0,1 0 0,-1 0 0,0 1 0,0-1 0,1 0 0,-1 0 0,0 0 0,1 0 0,-1 0 0,0 0 0,0 0 0,1 0-1,-1 0 1,0 0 0,1 0 0,-1 0 0,0 0 0,0-1 0,1 1 0,-1 0 0,0 0 0,0 0 0,1 0 0,-1 0 0,0 0 0,0-1 0,1 1 0,-1 0 0,0 0 0,0 0-1,0-1 1,1 1 0,-1 3 1505,0-2-1600,0 0 88,-1 0-1,0 0 1,0-1 0,0 1-1,1 0 1,-1-1-1,0 1 1,0 0-1,0-1 1,0 1 0,0-1-1,0 0 1,0 1-1,0-1 1,-2 0-1,-12 8 9,-8 15-22,18-19-56,1-1 0,-1 1-1,1 0 1,0 1 0,1-1-1,-1 1 1,1-1-1,0 1 1,0 0 0,-4 10-1,6-13-19,1 0 31,-1 0-1,0-1 1,1 1 0,-1 0-1,1 0 1,-1-1-1,1 1 1,0 0-1,0 0 1,0 0-1,0-1 1,0 1-1,0 0 1,0 0-1,1 0 1,-1-1-1,1 1 1,-1 0-1,1-1 1,0 1-1,0 0 1,-1-1 0,1 1-1,0-1 1,0 1-1,1-1 1,-1 1-1,0-1 1,0 0-1,1 0 1,-1 0-1,1 1 1,-1-1-1,4 1 1,24 14 140,-13-8 8,0 1 0,0 1-1,28 22 1,-41-28-149,0 0-1,0 0 0,0 0 1,0 1-1,-1-1 0,4 9 1,7 13-36,-10-14-364,-2-9-1058,2-9-1010,4-9-1631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11:11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21 2274,'-4'1'7677,"5"-1"-7597,-1 3 1178,-5-5-12,19 4-124,19-5-846,-12 1-261,0 0 0,39 2 0,-30 0-188,-28 0 85,0 0 1,0-1-1,0 1 1,0 0-1,0-1 0,0 1 1,0-1-1,0 0 0,0 0 1,3-2-1,13-3-1500,-12 3 37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11:11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5990,'36'-6'5691,"30"7"-4699,-35 11-858,-27-9-118,1-1 0,0 0 0,0 0 0,0 0 0,8 1 0,-9-2-64,16 2 106,-20-3-102,0 0 0,0 0-1,-1 0 1,1 1 0,0-1-1,0 0 1,0 0 0,0 0 0,0 0-1,0 0 1,0 0 0,0 0-1,0 0 1,0 0 0,0 1 0,0-1-1,0 0 1,0 0 0,0 0-1,0 0 1,0 0 0,0 0 0,0 0-1,0 1 1,0-1 0,0 0-1,0 0 1,0 0 0,0 0 0,0 0-1,0 0 1,0 0 0,0 1-1,0-1 1,0 0 0,0 0-1,0 0 1,1 0 0,-1 0 0,0 0-1,0 0 1,0 0 0,0 0-1,0 0 1,0 0 0,0 0 0,-10 4-1622,8 1-806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11:12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3651,'1'-31'7640,"0"31"-7622,-1 0 1,0 1 0,0-1-1,0 0 1,0 0-1,0 0 1,0 0 0,0 0-1,1 1 1,-1-1-1,0 0 1,0 0 0,0 0-1,0 0 1,1 0-1,-1 0 1,0 0 0,0 0-1,0 0 1,0 0-1,1 0 1,-1 0 0,0 0-1,0 0 1,0 0 0,0 0-1,1 0 1,-1 0-1,0 0 1,0 0 0,0 0-1,0 0 1,1 0-1,-1 0 1,0 0 0,0 0-1,0 0 1,0 0-1,1 0 1,-1-1 0,0 1-1,0 0 1,0 0 0,0 0-1,0 0 1,0 5 320,1-2-258,-1 0 0,1-1 0,0 1-1,0 0 1,1 0 0,-1 0 0,1-1-1,1 4 1,8 16 73,-5 1 17,-3-15-152,-1 0-1,0 0 1,0 0-1,-1 0 0,0 0 1,0 1-1,-1-1 0,-2 17 1,2-21-16,0 1 0,0 0 1,0-1-1,0 1 0,2 8 1,2 15-548,-12-12-2129,6-13 1474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11:12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40 4965,'-1'-2'122,"-1"1"0,1-1 0,0 0 1,0 1-1,0-1 0,0 0 0,0 0 0,0 0 1,0 0-1,0 0 0,1 0 0,-1 0 1,1 0-1,0 0 0,0-1 0,0 1 0,0 0 1,0-2-1,0 5-46,0-1 0,0 1 1,0 0-1,0 0 0,1 0 0,-1 0 1,0 0-1,1-1 0,-1 1 0,0 0 1,1 0-1,-1-1 0,1 1 0,-1 0 1,1 0-1,0 0 0,0-1-43,-1 1 0,1-1 0,-1 1 0,0-1 0,1 1 0,-1-1 0,0 1 0,1-1 0,-1 1 1,0-1-1,0 1 0,1-1 0,-1 1 0,0-1 0,0 1 0,0-1 0,0 1 0,0 0 0,0-1 0,0 1 0,0-1 0,0 1 0,0 0 0,0-1 0,0 1 0,0-1 0,0 1 0,-1-1 0,1 1 1,0-1-1,0 1 0,-1-1 0,1 1 0,0-1 0,-1 1 0,1-1 0,0 1 0,-1-1 0,1 1 0,-1-1 0,1 0 0,-1 1 0,-26 46 933,24-42-1204,0 0 0,0 0 0,1 1 0,0 0-1,-2 6 1,-2 6-1397,-2 6-2011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11:13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5253,'12'3'4490,"20"-1"-2862,-27-2-1494,0 1 1,0-1-1,0 1 1,-1 0-1,1 0 0,0 1 1,-1 0-1,1-1 1,-1 1-1,5 3 1,34 12 526,-23-11-535,-16-4-101,0-1 0,-1 0 0,1 0 1,0 0-1,0 0 0,-1 0 0,1-1 1,7 0-1,9-1 87,-17 1-94,-1 0-1,1 0 1,-1 0-1,1-1 0,-1 1 1,0 0-1,1-1 1,-1 0-1,1 1 0,-1-1 1,0 0-1,0 0 1,1-1-1,2-1 0,23-9 48,1 1-28,-29 11-89,0 0 1,0 0-1,0 0 0,0 0 0,0 0 1,0 0-1,0 1 0,0-1 1,0 0-1,0 0 0,0 0 1,0 0-1,0 0 0,0 1 1,0-1-1,0 0 0,0 0 1,0 0-1,0 0 0,0 0 1,0 1-1,-7-7-1523,-8 7-1148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2:11:16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3 10058,'-13'-3'384,"16"3"321,1 0 255,-1 0-447,-6 6-289,6 12 32,-6 18-63,-7-1-161,3-5-32,-3-3-129,-10-3-1024,-3-9-1729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1:48:4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 5765,'0'0'13,"0"0"0,0-1-1,0 1 1,0 0-1,0 0 1,0 0 0,1 0-1,-1 0 1,0 0-1,0 0 1,0 0-1,0-1 1,0 1 0,0 0-1,0 0 1,0 0-1,0 0 1,0 0-1,0 0 1,0 0 0,0-1-1,0 1 1,0 0-1,0 0 1,0 0 0,0 0-1,0 0 1,0 0-1,0 0 1,0-1-1,0 1 1,0 0 0,0 0-1,0 0 1,0 0-1,-1 0 1,1 0 0,0 0-1,0 0 1,0 0-1,0-1 1,0 1-1,0 0 1,0 0 0,0 0-1,0 0 1,-1 0-1,1 0 1,0 0-1,0 0 1,0 0 0,0 0-1,0 0 1,0 0-1,0 0 1,-1 0 0,1 0-1,0 0 1,0 0-1,0 0 1,0 0-8,0 0-1,0 0 1,0 0 0,0 0 0,0 0-1,0 0 1,0 0 0,-1 0 0,1 0-1,0 1 1,0-1 0,0 0 0,0 0-1,0 0 1,0 0 0,0 0 0,0 0-1,0 0 1,0 0 0,0 0 0,0 0-1,0 0 1,0 0 0,0 1 0,0-1-1,0 0 1,0 0 0,0 0 0,1 0-1,-1 0 1,0 0 0,0 0 0,0 0-1,4 29 365,-5 157 647,-3-90-474,1 71 226,1 494 877,10-473-1396,48 280-1,-45-409-240,19 61 0,-24-111-480,-12-17-1448,-12-6-605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1:48:47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5 207 1826,'-1'0'100,"1"-1"0,0 1 0,0 0 1,-1 0-1,1 0 0,0 0 0,0-1 0,0 1 1,-1 0-1,1 0 0,0 0 0,0-1 1,0 1-1,0 0 0,0 0 0,-1 0 0,1-1 1,0 1-1,0 0 0,0 0 0,0-1 1,0 1-1,0 0 0,0-1 0,0 1 0,0 0 1,0 0-1,0-1 0,0 1 0,0 0 1,0 0-1,0-1 0,0 1 0,0 0 0,0 0 1,1-1-1,-1 1 0,0 0 0,0 0 1,0-1-1,0 1 0,0 0 0,1 0 0,-1 0 1,0 0-1,1-1 0,18-6 1511,46 0-1998,-38 5 928,194-5-124,-98 6-289,166-20 245,-84 10 109,-68 7-296,0 5-129,-87 2-16,61-5-1,-12-6 0,101-12 38,-160 15-20,68 2 1,-33 2 21,-48 2-55,-1 2 0,50 10 0,-57-9-25,2 1 17,-9-2-12,0-1 1,0 0-1,1-1 0,-1 0 0,1-1 0,-1 0 1,16-2-1,8-3 24,94-10 193,-41 5-217,-72 10-5,-1-1 0,25-4 0,-26 3 0,0 0 0,1 1 0,21 1 0,-19 0 9,0-1 0,32-4 0,22-1-4,-31 3 8,-1-1 1,1-3-1,61-16 0,-52 10-10,70-8 0,-97 17-15,-18 2 11,0 1-1,0 0 1,0 1 0,0-1-1,0 1 1,0 0 0,1 0-1,-1 0 1,0 1 0,8 1-1,-11 0 4,0 1 0,0-1 0,0 1 0,-1-1 0,1 1 0,-1 0-1,1-1 1,-1 1 0,0 0 0,0 0 0,0 0 0,0 0 0,-1 0 0,1 0-1,-1 0 1,0 6 0,2 59 30,-2-52-27,1-1-1,1 0 0,0 1 0,1-1 0,7 24 1,2 7 12,-2-1 33,6 23 85,8 81 0,-11-45-22,-6-59-56,-3-1-1,0 62 1,-7-80-18,-1-1 0,-2 0 0,0 0 1,-2 0-1,-13 27 0,4-4-18,11-31-8,-10 24 3,3 2-1,-12 63 0,-27 202-15,45-257 8,1 0 0,3 0 0,6 88 0,6-51 30,-9-87-35,-1 0 0,1 0 0,-1 0 0,1 0 0,-1 0 0,0 0 0,1 0 0,-1 0 0,0 0 0,0 0 0,1 0 0,-1 0 1,0-1-1,0 1 0,0 0 0,0 0 0,0-1 0,0 1 0,-2 0 0,-27 12 32,22-9 13,1-2-36,1-1 0,0 1-1,-1-1 1,1 0 0,-1-1 0,0 0 0,-12-1 0,-28 2-27,-129 36 8,-99 17 35,184-41-25,-131 2-1,114-14-12,-117-4-44,135-2-60,0 4 0,1 3 0,-1 5-1,-94 19 1,-46 32-139,-40 8 252,223-58 39,0-2 0,-1-1 1,-85-4-1,107-4-22,1-2 1,-1 0-1,1-2 1,-35-13-1,17 5-2,35 13-33,0-1-1,0 2 1,-1-1 0,1 1-1,-1 0 1,0 1 0,-8 0 0,13 1-160,1-1 1,-1 0 0,0 1 0,1 0 0,0 0 0,-1 0 0,1 0 0,-1 0 0,1 1 0,0 0 0,0-1 0,0 1 0,0 0 0,0 1 0,0-1 0,1 0 0,-1 1-1,1-1 1,-3 5 0,3 0-2480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04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4805,'13'0'1185,"-10"0"-801,19 0 481,-1 0-96,7 3-225,-3-6-256,3 3-95,-21 3-193,14 0-161,4 0-575,-9-6-578,6 3-1248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1:48:55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 1730,'7'-6'3898,"-7"6"-3850,0 0-1,1-1 1,-1 1 0,0 0-1,0 0 1,0 0-1,0 0 1,0 0 0,1-1-1,-1 1 1,0 0 0,0 0-1,0 0 1,0 0 0,1 0-1,-1 0 1,0 0 0,0 0-1,0 0 1,1 0 0,-1 0-1,0 0 1,0 0-1,0 0 1,1 0 0,-1 0-1,0 0 1,0 0 0,0 0-1,1 0 1,-1 0 0,0 0-1,0 0 1,0 0 0,0 1-1,1-1 1,-1 0 0,0 0-1,0 0 1,0 0 0,0 0-1,0 0 1,1 1-1,-1-1 1,0 0 0,0 0-1,0 0 1,0 0 0,0 1-1,0-1 1,0 0 0,0 0-1,0 0 1,0 1 0,0-1-1,0 0 1,5 197 1731,-3 119-1594,-6-247-183,-4 128 98,10-157-93,2-1 0,2 0-1,16 56 1,0 5 3,-17-73-6,0 1-1,-2 0 1,-1 0-1,-1 1 1,-4 36 0,1-49 2,-2 1 0,0-1 0,-1 0 1,-1 0-1,0 0 0,-2-1 0,-8 16 1,-2 4 39,15-30-45,0 1 0,1-1 0,0 1 0,0 0 0,0 0 1,1-1-1,-1 9 0,2-10-5,0-1-1,0 1 1,1 0-1,-1-1 1,1 1 0,0 0-1,0-1 1,1 1-1,-1-1 1,1 0-1,-1 1 1,5 4 0,-5-4 9,0 0 0,0 1 1,0-1-1,-1 0 0,0 0 1,1 0-1,-1 1 0,-2 6 1,2-4-1,0-6-5,0-1-1,1 1 1,-1-1-1,0 0 1,0 1-1,1-1 1,-1 1-1,0-1 1,1 0 0,-1 1-1,0-1 1,1 0-1,-1 0 1,0 1-1,1-1 1,-1 0-1,1 0 1,-1 1 0,0-1-1,1 0 1,-1 0-1,1 0 1,-1 0-1,1 0 1,-1 0-1,1 0 1,-1 0 0,1 0-1,-1 0 1,0 0-1,1 0 1,-1 0-1,1 0 1,25-3-21,-11 1 25,178 12 27,-146-7-25,-9 2 1,0 2-1,71 21 1,27 6 0,-37-20 16,1-3 0,119-4 0,-193-7-12,37 6-1,-6-1-4,285 18 26,-331-22-32,1-2 0,-1 1 0,0-1 0,22-6 0,4 1 5,5 1 16,123-8-47,-49 7 58,-39 0-32,-30-6 5,-40 10-1,1-1 1,-1 1 0,1 0-1,0 1 1,14-1-1,34-6-15,-41 5-5,-1 0 0,26 0 0,-37 3 13,0 0-1,0 0 0,0 0 0,0-1 1,0 1-1,0-1 0,0 0 0,0 0 0,-1 0 1,1 0-1,0 0 0,-1-1 0,4-1 0,17-6-55,-20 8 40,1 0 0,0 0-1,0 0 1,-1 0-1,1 0 1,0-1-1,-1 1 1,0-1-1,1 0 1,-1 0 0,0-1-1,0 1 1,0 0-1,0-1 1,4-4-1,0-3-2,0-1-1,0 1 1,7-19-1,1 1 8,8-31-31,-14 35 39,-10 3 7,0 0 0,9-21-14,-4 13-11,14-43 0,-8 41 35,-2 0 1,8-60 0,-15 82 2,-2-1 1,1 1-1,-1-1 1,-1 1 0,-2-10-1,-4-27 34,-10-40-47,11 55 17,4 23-8,1 0 0,1 0 0,0 0 1,0 0-1,0-1 0,1 1 0,1-9 0,0 5-2,-1-1-1,0 1 1,-1 0-1,-4-20 1,0-5-2,3 12-10,2 14 22,-1 0-1,0 0 1,-1 0 0,0 1-1,-1-1 1,0 0-1,-8-18 1,-12-8 15,22 36-31,1 0 0,-1 0 0,1-1 0,-1 1 0,1 0 0,-1 0 0,1-1 0,0 1 0,-1 0 0,1 0 1,0-1-1,0 1 0,0 0 0,0-1 0,0 1 0,1-2 0,-1-5 18,-1 3 5,0 2-10,1 1 0,-1-1 0,1 1 1,-1 0-1,0-1 0,0 1 0,0 0 0,-1-1 1,-2-3-1,-1-19 167,1 14-99,5 11-81,-1-1-1,0 1 1,0 0-1,0-1 1,-1 1 0,1 0-1,0-1 1,0 1 0,0 0-1,0-1 1,0 1-1,0 0 1,0 0 0,0-1-1,-1 1 1,1 0-1,0-1 1,0 1 0,0 0-1,-1 0 1,1-1 0,0 1-1,0 0 1,-1 0-1,1 0 1,0 0 0,0-1-1,-1 1 1,1 0 0,0 0-1,-1 0 1,-2-5 27,3 2-30,2-8 1,-1 0-1,0 0 0,-1 1 1,-1-18-1,0-5 10,5-74 24,-7 53-13,0 18 0,-4 21-24,2-12 37,5 26-33,0 1 1,0-1 0,0 1 0,0 0 0,0-1-1,0 1 1,0 0 0,0-1 0,-1 1 0,1 0-1,0-1 1,0 1 0,0 0 0,-1-1 0,1 1-1,0 0 1,0 0 0,-1-1 0,1 1 0,0 0-1,0 0 1,-1 0 0,1-1 0,0 1 0,-1 0-1,1 0 1,0 0 0,-1-1 0,-1 2-11,5 0-4,-3-1-18,-3 0 15,4 0 15,-7-5 47,-13-2-8,-40-5-3,33 6-37,1 1-1,-1 1 0,1 1 1,-1 1-1,-30 2 1,39 2 0,1-1 0,-1-1 0,0 0 0,1-1 0,-1-1 1,-18-4-1,27 5 3,1 0 0,-1 0 0,0 1 0,0 0 0,0 1 0,-11 2 0,10-2-4,1 0 1,-1 0 0,1-1 0,-1 0 0,-11-2 0,-28-5 13,1 2 0,-62 1 0,82-1-10,25 5 2,-1-1-1,1 0 1,0 1-1,-1 0 1,1-1 0,0 1-1,-1 0 1,1 0-1,-5 1 1,2 0 2,1 0 0,-1 1 0,0-2 0,0 1-1,0-1 1,0 1 0,0-1 0,1 0 0,-1-1 0,-8-1 0,-162-11 24,118 14-17,-87 14 1,115-11-27,-54 8-3,33-4 10,-58 2 0,53-8 7,-84-1 36,72-5-131,0 3 1,-117 13 0,157-6-55,0 1 0,0 1 0,1 2 0,-39 19 0,-46 16-1330,75-37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05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175 155 2915,'-1'0'89,"1"-1"-1,-1 1 1,0 0 0,0 0 0,0-1 0,0 1 0,0-1 0,0 1 0,1-1-1,-1 1 1,0-1 0,0 1 0,1-1 0,-1 0 0,0 1 0,1-1-1,-2-1 1,-12-10 831,6 9-679,0 0-1,0 1 0,-1 0 0,0 0 0,1 1 0,-1 0 0,-8 1 0,14 0-216,0 0 0,0 0 0,1 1 0,-1-1 0,0 1 0,1 0 0,-1 0 0,1 0 0,-1 0 0,1 0 0,-1 0 0,1 1 0,0-1 0,0 1 0,0 0 0,0 0 0,0 0 0,0 0 0,0 0-1,0 0 1,1 0 0,-1 0 0,1 1 0,0-1 0,-1 1 0,0 2 0,0 3-7,-1 0-1,2 0 0,-1 0 0,1 0 1,0 1-1,1-1 0,-1 0 0,2 0 1,1 12-1,-2-17-6,1 0 0,-1 0 0,1 0 0,0 0 0,0 0 0,1-1 1,-1 1-1,0 0 0,1-1 0,0 1 0,-1-1 0,4 4 0,-4-5 4,1 0 0,-1 0 0,1 0 0,0 0 0,-1 0 0,1 0 0,0-1 1,-1 1-1,1 0 0,0-1 0,0 0 0,0 1 0,0-1 0,0 0 0,-1 0 0,1 0 0,0 0 0,0 0 0,0 0 0,0-1 0,2 1 0,-1-1 6,10-2 62,0 0 0,0 0 0,19-9 0,-28 10-77,0 0 1,0-1-1,0 1 0,-1-1 1,1 0-1,-1 0 0,0 0 0,0 0 1,0-1-1,0 1 0,0-1 1,-1 0-1,4-7 0,-4 3 10,-1 1 0,0 0 0,0 0 0,-1-1 0,0 1 0,0 0 0,-2-10 0,1 9-20,5 25-115,2 12 98,12 44 49,-15-64-51,-2-7 17,-1 1 0,1-1 0,-1 1 0,1-1 0,0 1 0,0-1-1,0 1 1,1-1 0,-1 0 0,1 0 0,-1 0 0,1 0 0,-1 0 0,1 0 0,0 0 0,0-1 0,0 1 0,0 0 0,0-1 0,1 0 0,-1 1-1,3 0 1,2-3-916,6-12-748</inkml:trace>
  <inkml:trace contextRef="#ctx0" brushRef="#br0" timeOffset="1">365 6 7047,'-3'-5'608,"3"10"-31,-6 12 95,-3 0-223,-1 17-257,4 10-64,12 7 96,-3-3-96,13-12-31,-10 3-97,10-8 0,-10-14-321,3-3-576,-2 0-352,2-9-1537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05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5733,'3'-9'1538,"-3"12"-1058,7-6 289,5 3-64,4 0-449,5 0-192,1-5-64,-3 2-224,-3 11-1025,-1-10-929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4:55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5381,'1'15'282,"0"0"1,0 0-1,1 0 0,1-1 0,1 1 1,0-1-1,10 23 0,-9-25-174,0-1-1,-1 1 0,-1-1 1,0 1-1,-1 0 0,2 19 0,-1 75-14,-4-76-56,0 21-13,3 54 16,-4-89 96,1-27 379,52-272-461,-46 261-61,1-1 0,2 1-1,0 0 1,1 1 0,0 0 0,2 0 0,1 1 0,26-33 0,-38 52 3,0 1 0,0-1 1,1 1-1,-1 0 0,0-1 1,0 1-1,1 0 0,-1-1 1,1 1-1,-1 0 0,0-1 1,1 1-1,-1 0 0,1 0 0,-1 0 1,0-1-1,1 1 0,-1 0 1,1 0-1,-1 0 0,1 0 1,-1 0-1,1 0 0,-1 0 1,1 0-1,-1 0 0,1 0 1,-1 0-1,1 0 0,-1 0 1,0 0-1,1 0 0,-1 0 0,1 1 1,-1-1-1,1 0 0,0 1 1,12 19-50,3 38 74,-14-49-15,2 2-5,0 0 0,0 0 0,2 0 0,8 13 0,8 18 5,-18-33-31,0 1 1,0 0-1,-1 0 1,-1-1-1,1 2 1,-2-1-1,1 0 0,-1 0 1,-1 1-1,0-1 1,0 0-1,-1 0 1,-1 1-1,-3 14 1,0-11-1380,1-16-1474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05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116 151 2402,'0'1'122,"0"-1"0,0 1 0,0-1 0,0 1-1,0-1 1,0 1 0,0-1 0,0 0 0,1 1 0,-1-1-1,0 1 1,0-1 0,1 1 0,-1-1 0,0 0 0,0 1-1,1-1 1,-1 0 0,0 1 0,1-1 0,-1 0 0,1 1-1,-1-1 1,0 0 0,1 0 0,-1 0 0,1 1 0,-1-1-1,1 0 1,-1 0 0,1 0 0,-1 0 0,1 0 0,0 0-1,25-3 1672,-22 2-1696,1-1 0,-1 1 0,1-1-1,-1 0 1,0 0 0,0-1 0,0 1-1,0-1 1,0 0 0,3-4 0,-4 3-73,-1 0-1,1 0 1,-1-1 0,0 1 0,0-1 0,-1 0 0,1 1 0,-1-1 0,0 0 0,0 0 0,-1 0 0,1 0-1,-1 0 1,0 1 0,-1-7 0,0 8-22,1 1-1,0 0 1,-1 0-1,1 0 0,-1-1 1,1 1-1,-1 0 1,0 0-1,0 0 1,0 0-1,0 0 1,-1 0-1,1 0 1,0 1-1,-1-1 1,1 0-1,-1 1 1,0-1-1,1 1 1,-1-1-1,0 1 0,0 0 1,0 0-1,0 0 1,0 0-1,0 0 1,0 0-1,0 1 1,-1-1-1,1 1 1,0-1-1,0 1 1,-4 0-1,-1 0 0,-1 1-1,1 1 1,-1-1-1,1 1 1,-1 0-1,1 1 1,0 0-1,0 0 1,0 0 0,0 1-1,1 0 1,0 0-1,-1 1 1,1 0-1,1 0 1,-1 0-1,1 1 1,0 0-1,0 0 1,-5 8 0,7-9 5,0 0 0,-1 1 0,2-1 0,-1 1 0,1-1 0,-1 1 0,2 0 1,-1 0-1,1 0 0,-1 0 0,2 0 0,-1 0 0,1 0 0,0 1 0,0-1 1,0 0-1,1 0 0,0 0 0,1 0 0,-1 0 0,1 0 0,0 0 1,0-1-1,1 1 0,4 6 0,4 1 52,0-1 0,1 0 0,1 0 0,0-1 0,1-1 0,0-1 0,27 15 0,-39-23-119,1 0-1,-1-1 1,0 1-1,1-1 1,-1 0-1,1 0 1,-1 0-1,1 0 1,-1 0-1,1 0 1,-1-1-1,0 1 0,1-1 1,-1 0-1,0 0 1,1 1-1,-1-2 1,0 1-1,3-2 1,7-2-855,28-10-4038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06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6246,'1'3'177,"1"-1"-1,0 0 1,-1 0-1,0 1 1,0-1 0,1 1-1,-1-1 1,-1 1 0,1 0-1,0-1 1,-1 1 0,1 0-1,-1-1 1,0 1-1,0 0 1,0 4 0,-1-4-183,1-1 1,0 1-1,0 0 1,0 0-1,1-1 1,-1 1-1,1 0 1,-1-1-1,1 1 1,0-1-1,0 1 1,0-1-1,0 1 1,1-1-1,-1 1 1,3 2-1,-2-3 22,-1-1 0,0 1 0,0-1 0,0 1 0,0-1 0,0 1 0,0 0-1,0-1 1,0 1 0,-1 0 0,1 0 0,-1 0 0,1 0 0,-1-1 0,0 1 0,0 4-1,-4 32 127,1-14-100,3-24-40,0 1 0,0-1 0,0 1 0,0-1 1,0 1-1,0-1 0,0 1 0,0-1 0,0 1 0,0-1 0,0 0 0,0 1 0,1-1 0,-1 1 0,0-1 1,0 0-1,0 1 0,1-1 0,-1 1 0,0-1 0,1 0 0,-1 1 0,0-1 0,0 0 0,1 0 1,-1 1-1,1-1 0,-1 0 0,0 0 0,1 1 0,15-4 130,18-20 162,-30 20-256,13-9-11,0 2 1,0 0-1,1 1 1,0 0 0,1 2-1,-1 0 1,2 1 0,-1 1-1,36-5 1,-30 8-5,0 0 1,1 2-1,-1 1 1,0 0-1,0 2 1,0 1 0,35 11-1,162 64-22,-182-64 3,-31-12 6,0-1-1,0 0 0,1 0 1,-1-1-1,1 0 0,0-1 1,-1 0-1,1 0 0,-1-1 1,1 0-1,-1-1 0,1 0 1,-1-1-1,0 0 1,12-5-1,-15 6-9,1 1 1,-1-1 0,1 1-1,0 0 1,9 0 0,-12 1 2,0 0 0,0 0 0,0 0 1,0 0-1,-1-1 0,1 0 0,0 0 1,0 0-1,-1 0 0,1-1 0,0 1 0,-1-1 1,1 0-1,-1 0 0,0 0 0,4-4 1,28-25-12,-29 28-14,-1-1 0,0 0 0,0 0-1,0-1 1,0 0 0,-1 1 0,0-1 0,0-1 0,0 1 0,-1-1 0,0 1 0,0-1-1,0 0 1,0 0 0,-1 0 0,0 0 0,1-9 0,-3 14-51,0 0 1,0 0-1,0 0 0,0 1 1,0-1-1,0 0 0,0 0 1,1 0-1,-1 0 0,0 1 1,0-1-1,1 0 0,-1 0 1,0 1-1,1-1 0,-1 0 1,1 0-1,-1 1 0,1-1 1,-1 1-1,1-1 0,0 0 1,-1 1-1,1-1 0,0 1 1,-1-1-1,1 1 0,0 0 1,-1-1-1,1 1 0,0 0 1,0-1-1,0 1 0,-1 0 1,3 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07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15 235 8552,'1'0'55,"0"1"-1,0-1 1,1 0 0,-1 0-1,0 1 1,0-1 0,0 1-1,0-1 1,1 1 0,-1-1-1,0 1 1,0 0 0,0 0-1,0-1 1,0 1-1,0 0 1,0 0 0,-1 0-1,1 0 1,0 0 0,0 0-1,-1 0 1,1 0 0,-1 1-1,1 0 1,10 35-78,-9-26 120,4 14-64,2 37 0,-7-43 0,2 0 0,0 0 0,9 28-1,-2-2 0,-9-44-255,0-8 120,0-14 45,-11-29 30,-26-81 0,21 81 72,-14-72 0,27 108-14,0 1 20,0 0 1,1 0-1,0 0 0,2-22 1,-1 33-39,0-1 1,1 0 0,0 1-1,-1-1 1,1 0 0,0 1-1,0-1 1,0 1-1,1-1 1,-1 1 0,1-1-1,-1 1 1,1 0 0,0 0-1,0 0 1,0 0-1,0 0 1,0 0 0,0 1-1,0-1 1,1 1 0,-1-1-1,1 1 1,-1 0-1,1 0 1,-1 0 0,4-1-1,-4 2-13,1 0-1,-1-1 1,0 1-1,1 0 1,-1 0-1,0 0 1,1 1-1,-1-1 1,0 0-1,1 1 1,-1 0-1,0-1 1,0 1-1,0 0 1,1 0-1,-1 0 1,0 1-1,0-1 0,-1 0 1,1 1-1,0-1 1,0 1-1,-1 0 1,3 2-1,1 3-8,1 0-1,-1 0 1,0 1-1,7 16 1,-9-17-6,-1 0 1,1 1 0,-1-1 0,-1 1 0,1-1 0,-1 1 0,-1 0 0,1-1-1,-1 1 1,-1 0 0,1 0 0,-1-1 0,-1 1 0,1 0 0,-1-1 0,-1 1-1,-3 9 1,3-11-260,0-1 0,-1 1-1,1 0 1,-1-1 0,0 0-1,0 0 1,-1 0 0,0 0 0,0-1-1,0 1 1,0-1 0,0-1-1,-7 4 1,-13 4-4401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08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0 124 4612,'5'2'251,"0"1"-1,0 0 1,-1 1-1,1-1 1,-1 1-1,0 0 0,0 0 1,0 0-1,-1 0 1,1 1-1,4 8 1,-7-10-215,0-1 0,0 1 0,0 0 0,0-1 0,0 1 1,-1 0-1,1 0 0,-1-1 0,0 1 0,0 0 0,0 0 0,0 0 1,0-1-1,-1 1 0,1 0 0,-1 0 0,0-1 0,0 1 0,0 0 1,0-1-1,0 1 0,0-1 0,-1 1 0,1-1 0,-4 3 0,5-4-21,0-1 0,0 1 0,0-1-1,-1 1 1,1-1 0,0 1-1,-1-1 1,1 0 0,0 1 0,-1-1-1,1 0 1,-1 1 0,1-1-1,0 0 1,-1 1 0,1-1-1,-1 0 1,1 0 0,-1 1 0,1-1-1,-1 0 1,1 0 0,-1 0-1,1 0 1,-1 0 0,1 0 0,-1 0-1,1 0 1,-1 0 0,0 0-1,1 0 1,-1 0 0,1 0 0,-1 0-1,1-1 1,-1 1 0,0 0-1,0-2 32,0 1 0,0-1 0,0 1 0,0-1-1,0 1 1,0-1 0,0 1 0,0-1 0,1 0-1,-1 0 1,0-1 0,-6-50 335,16-76-1310,-9 125 618,1-1-1,-1 0 1,1 1-1,0-1 1,1 1 0,-1-1-1,1 1 1,3-7-1,0 5-1999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08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5926,'5'21'956,"-2"-8"-636,0 1 1,1-1 0,1 0 0,8 18-1,-12-29-291,0 0 0,0-1 0,0 1 0,0 0 0,0-1 0,0 1 0,0-1 0,0 1-1,1-1 1,-1 0 0,1 0 0,-1 1 0,1-1 0,-1 0 0,1 0 0,0 0 0,-1-1-1,1 1 1,0 0 0,0-1 0,-1 1 0,1-1 0,0 1 0,0-1 0,0 0 0,0 0 0,0 0-1,0 0 1,0 0 0,-1 0 0,1-1 0,0 1 0,0-1 0,0 1 0,0-1 0,-1 0-1,1 1 1,0-1 0,2-2 0,-1 1 55,-1 0 1,1-1-1,-1 1 0,0-1 0,0 0 0,0 0 1,0 0-1,3-6 0,4-6 146,-3 5-153,-1-1 1,9-21 0,-9 18-55,-4 13-24,-1 0 0,1 1 1,-1-1-1,0 0 0,1 0 0,-1 0 0,0 0 1,0 0-1,1 0 0,-1 0 0,0 0 0,0 1 1,0-1-1,0 0 0,0 0 0,0 0 0,-1 0 1,1 0-1,0 0 0,0 0 0,-1 0 0,1 0 1,0 1-1,-1-1 0,1 0 0,-1 0 0,0-1 1,0 1-19,-1 1 1,1-1 0,0 0 0,-1 1 0,1-1 0,-1 1 0,1-1 0,-1 1 0,1 0 0,-1 0 0,1 0-1,-1 0 1,1 0 0,-1 0 0,-1 0 0,-4 1-54,1 0-1,-1 0 0,0 1 1,0 0-1,-10 4 1,13-3 68,-1 0 1,1 0-1,0 0 1,1 1-1,-1 0 1,1-1-1,-1 1 1,1 0-1,0 1 1,1-1-1,-1 0 1,1 1-1,0 0 1,0-1-1,0 1 1,0 0-1,1 0 1,0 0-1,0 0 1,0 0-1,1 0 1,0 7-1,0-4 9,0-1-1,0 0 0,1 0 0,0 0 1,0 0-1,1 1 0,0-2 1,0 1-1,1 0 0,0 0 0,0-1 1,1 1-1,-1-1 0,9 10 1,-10-14-3,0-1 0,1 1 0,-1 0 1,0 0-1,1-1 0,0 1 1,-1-1-1,1 0 0,0 0 0,0 0 1,0 0-1,-1-1 0,1 1 0,0-1 1,0 1-1,0-1 0,0 0 1,0 0-1,0-1 0,0 1 0,0-1 1,3 0-1,6-2-520,-1-1 1,1 1-1,21-12 1,-4-4-1918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08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54 6054,'-2'2'94,"0"-1"0,0 1 0,1-1 0,-1 1-1,1 0 1,-1-1 0,1 1 0,0 0 0,0 0 0,0 0 0,0 0 0,0 0 0,0 0 0,0 0 0,1 1 0,-1-1 0,1 0 0,-1 0 0,1 0 0,0 1 0,0-1 0,0 0-1,1 3 1,0 7 34,1 0-1,0-1 0,4 14 0,-4-18-13,-1-2-59,1 0 1,0 0-1,0 0 0,1 0 1,-1 0-1,1 0 0,0 0 1,1-1-1,-1 0 0,1 1 1,0-1-1,7 5 0,-10-7-7,1-1-1,-1 0 1,1 0 0,-1 0-1,1-1 1,0 1-1,-1 0 1,1-1-1,0 1 1,0-1-1,0 1 1,-1-1-1,1 0 1,0 0 0,0 0-1,0 0 1,0 0-1,-1 0 1,1 0-1,0-1 1,0 1-1,0 0 1,-1-1-1,1 0 1,0 1 0,-1-1-1,1 0 1,0 0-1,-1 0 1,1 0-1,-1 0 1,1-1-1,-1 1 1,0 0 0,0-1-1,1 1 1,-1-1-1,0 1 1,1-3-1,8-12-34,-1-1 0,0-1 0,-1 1 0,-1-1 1,-1-1-1,-1 1 0,0-1 0,3-30 0,-8 47-59,0-18-602,0 20 568,0-1 0,0 1 0,0-1 1,-1 1-1,1-1 0,0 1 0,0-1 1,-1 1-1,1-1 0,0 1 0,0-1 1,-1 1-1,1 0 0,-1-1 0,1 1 1,0-1-1,-1 1 0,1 0 0,-1 0 1,1-1-1,-1 1 0,1 0 0,-1 0 1,1 0-1,-1-1 0,1 1 0,-1 0 1,1 0-1,-1 0 0,1 0 0,-1 0 1,0 0-1,-17 6-5221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0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 6438,'-11'4'183,"1"1"1,0 0-1,0 1 0,0 0 1,-12 10-1,18-12-129,-1 0 0,1 0-1,0 0 1,0 0 0,0 0 0,-5 9 0,8-12-37,0 1 0,1-1 0,-1 0 0,0 1 0,1-1-1,-1 1 1,1-1 0,-1 0 0,1 1 0,0-1 0,0 1 0,-1-1 0,1 1 0,0 0 0,0-1-1,1 1 1,-1-1 0,0 1 0,0-1 0,1 1 0,-1-1 0,1 0 0,-1 1 0,1-1 0,0 1 0,0-1-1,-1 0 1,1 0 0,0 1 0,0-1 0,1 1 0,3 2 1,0 0 0,0 0 0,0-1 0,0 1 1,0-1-1,1-1 0,-1 1 0,1-1 0,11 4 0,59 6 54,-63-12-68,0 2 0,1 0-1,-1 0 1,0 1 0,0 1-1,-1 0 1,19 9 0,-30-13-4,0 1 0,0-1 1,0 0-1,0 1 0,0-1 1,0 0-1,0 1 0,-1-1 0,1 1 1,0 0-1,0-1 0,-1 1 1,1 0-1,0-1 0,-1 1 0,1 0 1,-1 0-1,1-1 0,-1 1 1,1 0-1,-1 0 0,0 0 0,1 0 1,-1 0-1,0-1 0,0 1 1,1 0-1,-1 0 0,0 0 0,0 0 1,0 0-1,0 0 0,0 0 1,-1 0-1,1 0 0,0 0 0,0 0 1,0 0-1,-1 0 0,1-1 1,-1 1-1,1 0 0,-1 0 0,1 0 1,-1 0-1,1-1 0,-1 1 0,1 0 1,-1-1-1,-1 2 0,-1 0 9,-1 1 0,1 0-1,-1-1 1,0 0 0,0 0 0,0 0-1,0 0 1,0-1 0,-8 3-1,-5-1-197,1 0 0,0-2-1,-1 0 1,0 0 0,1-2 0,-1 0-1,1 0 1,0-2 0,-1 0-1,1-1 1,0-1 0,-26-11-1,6-7-2858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09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6887,'3'5'320,"3"1"352,-6 13-319,-3 7-1,-3 4 0,3 4-159,-3 2-97,6 4-32,-4-7 0,4-7-64,-6 2-32,6-17-417,6-6-800,-6 4-2402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10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5669,'4'-4'302,"1"0"0,1 1-1,-1 0 1,0 0-1,1 0 1,0 0-1,-1 1 1,1 0-1,0 0 1,0 1 0,7-2-1,-9 3-299,-1-1-1,1 1 1,0 0 0,-1 0-1,1 0 1,0 0 0,-1 0-1,1 1 1,-1 0 0,1 0-1,0 0 1,-1 0-1,0 0 1,1 1 0,-1 0-1,0-1 1,0 1 0,0 0-1,3 3 1,-3-2-325,0 0 1,0 0-1,0-1 0,1 1 1,-1-1-1,1 0 1,-1 0-1,1 0 1,0 0-1,-1-1 0,1 1 1,0-1-1,0 0 1,0 0-1,7 0 0,-3-1 108,0-1 0,-1 1 1,1-2-1,0 1 0,0-1 0,-1 0 0,8-4 0,-12 5 409,0 0 1,0-1 0,0 1 0,0-1 0,0 0-1,0 0 1,-1 0 0,1 0 0,1-2 0,-3 3-143,-1 1 0,0 0 1,1-1-1,-1 1 1,0-1-1,1 1 1,-1-1-1,0 1 1,0 0-1,0-1 0,1 1 1,-1-1-1,0 1 1,0-1-1,0 1 1,0-1-1,0 1 0,0-1 1,0 1-1,0-1 1,0 1-1,0-1 1,0 1-1,0-1 1,0 1-1,0-1 0,-1 1 1,1-1-1,0 1 1,0-1-1,-1 1 1,1 0-1,0-1 1,0 1-1,-1-1 0,1 1 1,0 0-1,-1-1 1,1 1-1,-1 0 1,1-1-1,0 1 1,-1 0-1,1 0 0,-1 0 1,1-1-1,-1 1 1,1 0-1,-1 0 1,1 0-1,-1 0 1,1 0-1,-1 0 0,1 0 1,-1 0-1,-4-2 54,0 1 0,0 0 0,0 1 0,0-1 0,0 1 0,1 0-1,-1 0 1,0 1 0,0-1 0,0 1 0,0 0 0,-8 3 0,0 1-181,0 1 0,-24 16 0,18-11 178,11-6-112,-1 1 1,1-1 0,-15 15-1,21-18 8,0-1 0,1 1 0,-1 0 0,1 0 0,-1-1 0,1 1-1,0 0 1,0 0 0,0 1 0,0-1 0,0 0 0,0 0-1,0 0 1,1 1 0,-1-1 0,1 0 0,0 1 0,-1-1 0,1 0-1,0 1 1,1 3 0,0-5 6,-1 1 1,1-1-1,0 1 0,0-1 1,-1 1-1,1-1 0,1 0 1,-1 0-1,0 1 0,0-1 1,0 0-1,0 0 0,1 0 1,-1 0-1,1-1 0,-1 1 1,0 0-1,1 0 0,-1-1 1,1 1-1,0-1 1,-1 1-1,1-1 0,-1 0 1,1 0-1,0 0 0,-1 0 1,1 0-1,0 0 0,-1 0 1,1 0-1,-1-1 0,3 0 1,3 0 24,-1 0 1,1-1-1,-1 0 1,0 0-1,1 0 1,8-5-1,-13 5-27,11-5 11,0-1 0,0-1 0,-1 0 0,1-1 0,-2 0 0,19-21 1,-26 40 197,41 84-120,4-37-338,-39-45-960,9-7-1602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10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6118,'-3'3'1313,"-4"-6"-256,20 9-384,-16 10-545,12 13 160,-9 1-96,6 4-64,4 2 65,-4-5-129,9-6-64,-5 6 0,5-11-225,-12-6-671,4 3-770,5-9-1537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4:56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63 145 3844,'2'9'3488,"-2"-8"-3463,0 0 0,0 0 0,0 1 0,0-1 0,0 0 0,0 0 0,0 0 0,0 0 0,1 0 1,-1 0-1,0 0 0,1 0 0,-1 0 0,1 0 0,-1 0 0,1 0 0,-1 0 0,1 0 0,0 0 0,1 1 0,-1 0 8,0 0-1,0-1 1,0 1-1,0-1 1,1 1-1,-1-1 1,0 0-1,1 1 1,-1-1-1,1 0 1,0 0 0,-1 0-1,1 0 1,0 0-1,-1-1 1,1 1-1,0 0 1,3 0-1,-3-2-16,0 1 0,0-1 0,0 0-1,0 0 1,0 0 0,0 0 0,0-1 0,-1 1-1,1 0 1,0-1 0,-1 1 0,1-1 0,-1 0-1,0 1 1,1-1 0,-1 0 0,0 0 0,1-3-1,7-9-1,-1-1-1,11-26 0,-17 35-10,0 1-1,0-1 0,0 0 0,-1 0 0,0 0 0,0 0 1,0 0-1,-1 0 0,0 0 0,-1-12 0,1 17-3,-1 0 0,1 0 1,0-1-1,-1 1 0,1 0 0,-1 0 0,1 0 0,-1 0 0,0 0 0,1 0 0,-1 0 0,0 0 0,0 0 0,0 0 0,0 0 0,0 0 0,0 1 1,0-1-1,0 0 0,0 1 0,0-1 0,0 1 0,0-1 0,0 1 0,-3-1 0,1 0-4,0 1 0,0 0 0,0 0 0,0 1 0,0-1 0,0 0 0,1 1 0,-1 0 1,0 0-1,-4 2 0,-2 0-10,0 2 1,1-1-1,0 1 1,0 0-1,-14 13 1,15-11 10,0-1-2,1 1-1,-1 0 1,1 0-1,-8 13 1,12-15 5,0-1 0,0 1 0,1 0 0,-1 0 0,1-1 0,0 1 0,1 0 0,-1 0 0,1 0 0,0 0 0,1 9 0,-1-4 18,1 1 1,0-1 0,1 0-1,0 0 1,0 0 0,1 0-1,1-1 1,0 1-1,6 11 1,-4-12 20,0-1 1,0 0-1,1 0 1,0 0-1,17 12 1,-22-18-78,1 0 0,-1-1 0,1 1 0,0-1 0,0 0 0,-1 0 0,1 0 0,0 0 0,0 0 0,0-1 0,0 0 0,0 1 0,0-1 0,0 0 0,0 0 0,0-1 0,0 1 0,0 0 0,0-1 0,0 0 0,0 0 0,0 0 0,-1 0 0,1 0 0,0-1 0,4-2 0,22-18-2753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10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3780,'0'-8'3587,"12"-3"-2850,-9 2 256,7 6-481,5-2-160,13-4-159,-12 7-193,3 2-32,3-9-769,-4 15-673,7-3-864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11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127 123 4997,'1'-2'236,"1"1"1,-1-1-1,1 0 0,-1 1 1,1-1-1,-1 1 1,1 0-1,0-1 1,-1 1-1,1 0 0,2-1 1,15-12 262,2-6-34,-18 17-426,0 1 0,0-1 0,0 1-1,0-1 1,-1 0 0,1 0 0,-1 0-1,1-1 1,-1 1 0,3-7 0,-5 9-27,0 0 0,0 0 1,0 0-1,0 0 0,0 0 1,0 1-1,-1-1 1,1 0-1,0 0 0,0 0 1,-1 0-1,1 0 0,0 0 1,-1 1-1,1-1 0,-1 0 1,1 0-1,-1 1 0,0-1 1,1 0-1,-1 1 0,0-1 1,1 0-1,-1 1 0,0-1 1,1 1-1,-1-1 0,0 1 1,0 0-1,0-1 0,-1 1 1,-30-8 29,25 8-42,1-1-1,-1 1 0,0 1 1,1-1-1,-1 1 0,1 0 0,-1 1 1,1-1-1,0 1 0,-1 1 0,1-1 1,0 1-1,1 0 0,-1 0 0,0 1 1,1 0-1,0 0 0,-1 0 0,2 0 1,-1 1-1,0 0 0,1 0 0,0 0 1,0 1-1,1-1 0,0 1 0,0 0 1,0 0-1,0 0 0,1 0 1,0 1-1,0-1 0,1 0 0,0 1 1,-1 7-1,1-4 39,0 1 1,0-1 0,1 0-1,0 1 1,1-1 0,0 0-1,4 16 1,-4-23 1,0 1 0,1 0 0,-1-1 0,1 1 0,0-1 0,0 0 0,0 0 0,0 1 0,0-1 1,1-1-1,0 1 0,-1 0 0,1-1 0,0 1 0,0-1 0,1 0 0,-1 0 0,0 0 0,1 0 0,-1-1 0,1 1 0,-1-1 0,7 1 0,2 1 33,1-1 0,-1-1 0,1 0 0,-1-1-1,1-1 1,-1 0 0,1 0 0,13-4 0,-1-1-440,0-2 0,0 0 1,23-13-1,41-23-3610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14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4997,'3'6'447,"-1"0"1,0 0 0,-1 0-1,0 0 1,1 0 0,-1 11-1,-1 34 115,-1-37-449,1 0 1,3 25 0,0-15-21,-3-19-85,0-1 1,0 1 0,1 0 0,0-1-1,0 1 1,0-1 0,0 1-1,1-1 1,0 0 0,0 0-1,3 6 1,-3-12 72,-1 0 0,0 0 0,1 1 0,-1-1 0,1 0 0,0 0 0,-1 1 0,1-1 0,0 1 0,0 0 0,0-1 0,2 0 0,35-23 41,-27 19-117,1 0 0,1 1 0,-1 1 0,1 0 0,-1 1 0,1 0 0,26-1 0,9-2-3,-24 2 5,1 2 0,0 1-1,44 3 1,14-1 8,-61-3-9,1 2-1,0 1 1,41 7-1,-29 0 21,-1-2-1,1-1 0,46-1 1,-59-5 68,-1-2-1,0 0 1,32-10 0,38-5 152,-83 17-241,1 0 0,-1 1 0,1 0 0,-1 1 0,1 0 0,-1 0 1,15 5-1,-12-2-1,0 0 1,0-1-1,0 0 1,0-1 0,1 0-1,-1-1 1,1-1-1,-1 0 1,1 0-1,-1-1 1,1-1 0,-1 0-1,15-5 1,44-14 73,-34 11 9,48-21-1,-53 20 4,-26 10-80,-1 0 1,1-1 0,-1 0 0,0 0-1,0 0 1,1-1 0,-2 1 0,1-1-1,6-5 1,71-63 117,-78 68-130,0 0-1,1 0 1,-1 1-1,1-1 1,0 1-1,0 0 1,0 0-1,0 0 1,6 0 0,20-9-177,-29 7-429,-9 2-116,-5 2-885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15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3 139 4933,'0'0'101,"1"0"1,-1-1-1,0 1 1,0 0-1,0 0 1,1 0-1,-1 0 1,0 0-1,0 0 1,1 0 0,-1 0-1,0 0 1,0 0-1,1 0 1,-1 0-1,0 0 1,0 0-1,0 0 1,1 0-1,-1 0 1,0 0-1,0 0 1,1 0 0,-1 0-1,0 0 1,0 0-1,0 0 1,1 0-1,-1 1 1,0-1-1,0 0 1,0 0-1,1 0 1,-1 0-1,0 1 1,0-1-1,0 0 1,0 0 0,0 0-1,0 1 1,1-1-1,-1 0 1,0 0-1,0 0 1,0 1-1,0-1 1,0 0-1,0 0 1,0 1-1,-6 45 62,2 0-1,3 0 0,1 0 1,8 65-1,1-54-126,-5-21-18,2 0 0,16 51 1,-15-76-522,-6-24-297,-4-50-123,-5-47 116,-34-184 914,40 271 113,-1-43 0,3 59-160,1 0-1,-1 0 1,1 0 0,1 0-1,0 1 1,-1-1-1,2 0 1,-1 1-1,7-13 1,-8 18-31,-1 0 0,1 0 0,0 0 0,-1 0 0,1 0 0,0 1 0,0-1 0,-1 0 0,1 0 0,0 0 0,0 1 0,0-1 0,0 0 0,0 1 0,0-1 1,0 1-1,0-1 0,0 1 0,0-1 0,0 1 0,1 0 0,-1 0 0,0-1 0,0 1 0,0 0 0,0 0 0,2 0 0,0 1-15,-1 0-1,0 0 1,0 0-1,0 0 1,0 1-1,-1-1 1,1 0-1,0 1 1,0-1 0,-1 1-1,1 0 1,-1-1-1,3 4 1,1 2-19,-1 1 1,0-1-1,0 1 0,0 0 1,-1 0-1,0 0 1,3 17-1,-5-15 5,0 0 0,0 1-1,-1 0 1,-2 14 0,1-21-62,1 0 0,-1 0 0,0 0 0,-1 0 1,1 0-1,0 0 0,-1 0 0,0-1 0,0 1 0,0-1 1,-1 1-1,1-1 0,-1 0 0,-3 4 0,-2-3-1198,-4-1-806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16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 5317,'6'4'738,"-3"-3"-603,0 1-1,1 0 0,-1 0 1,0 0-1,0 0 0,-1 0 1,1 1-1,0-1 1,-1 1-1,1 0 0,-1 0 1,0 0-1,0 0 0,0 0 1,2 5-1,-2-2-39,-1 0 0,1 0-1,-1 0 1,0 0 0,0 0 0,-1 1-1,0-1 1,0 0 0,0 0 0,-1 1-1,0-1 1,0 0 0,0 0 0,-1 0-1,-3 8 1,9-110 1651,17-41-3316,-21 136 1445,0 1 0,0-1 0,0 0-1,1 0 1,-1 0 0,0 1-1,1-1 1,-1 0 0,0 0 0,1 1-1,-1-1 1,1 0 0,-1 1 0,1-1-1,-1 0 1,1 1 0,0-1 0,-1 1-1,1-1 1,0 1 0,1-1-1,0-1-299,10-5-2447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16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49 4356,'10'22'1765,"-9"-19"-1640,0 0 0,0-1 0,0 1 0,0 0 0,1-1-1,-1 1 1,1-1 0,-1 0 0,1 0 0,4 4 0,8 3 358,-8-5-215,-7-5-63,1-1-167,0 0 0,0 0 1,0 0-1,0-1 0,1 1 1,-1 0-1,0 0 0,1 0 1,-1 0-1,2-3 0,4-25 80,-6 15-109,0 12-12,0 1 1,0-1-1,0 0 1,-1 0-1,1 1 1,-1-1-1,1 0 1,-1 1-1,0-1 1,0 0-1,-2-3 0,2 5-1,0 1-1,0-1 1,0 0-1,0 1 0,0-1 1,0 1-1,0-1 1,0 1-1,0 0 0,-1-1 1,1 1-1,0 0 0,0 0 1,0 0-1,-1 0 1,1 0-1,0 0 0,0 0 1,0 0-1,0 0 0,-1 1 1,1-1-1,0 0 1,0 1-1,-2 0 0,-1 1-13,1-1 0,-1 1-1,1-1 1,-1 1 0,1 0-1,0 0 1,-5 4 0,3 0 12,0 0 1,0 0-1,1 0 1,0 0-1,0 1 1,1 0 0,-1 0-1,1 0 1,-2 8-1,4-11 6,0-1 0,0 1 0,1-1 0,-1 1-1,1 0 1,0-1 0,0 1 0,0-1 0,1 1-1,-1 0 1,1-1 0,0 1 0,0-1-1,0 1 1,0-1 0,1 0 0,-1 1 0,1-1-1,0 0 1,0 0 0,2 3 0,0-2-35,0 0 0,0 0 0,0 0 1,0 0-1,1 0 0,0-1 0,-1 0 1,1 0-1,1 0 0,-1-1 0,0 0 0,0 0 1,1 0-1,-1 0 0,1-1 0,0 0 0,-1 0 1,1-1-1,0 0 0,0 0 0,-1 0 1,1 0-1,0-1 0,-1 0 0,1 0 0,0-1 1,-1 1-1,0-1 0,1 0 0,8-6 0,2-8-2596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16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5926,'0'31'1911,"0"-24"-1830,1-1 0,1 1 0,-1-1 0,1 0 0,0 1 0,1-1 0,0 0 0,0 0 0,0 0 0,5 5 0,-8-11-35,0 0 0,1 0 0,-1 1 0,0-1 1,1 0-1,-1-1 0,1 1 0,-1 0 0,0 0 0,1 0 0,-1 0 0,0 0 0,1 0 0,-1 0 0,0 0 0,1-1 0,-1 1 0,0 0 0,1 0 0,-1 0 0,0-1 0,1 1 0,-1 0 1,0-1-1,0 1 0,1 0 0,-1 0 0,0-1 0,0 1 0,0 0 0,1-1 0,-1 1 0,0 0 0,0-1 0,0 1 0,0-1 0,0 1 0,9-19 372,14-26 217,-16 34-601,-1 0 0,-1 0-1,0-1 1,-1 1 0,4-14 0,-9 12-535,1 11-623,2 4-743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1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10 4901,'-1'0'119,"0"0"0,0 1 0,1-1 0,-1 0 0,0 0 1,0 0-1,0 0 0,1 0 0,-1 0 0,0 0 0,0 0 1,0 0-1,1 0 0,-1 0 0,0-1 0,0 1 0,1 0 1,-1-1-1,0 1 0,0 0 0,1-1 0,-1 1 0,1-1 0,-2 0 1,-9-4 253,6 5-322,-1 1 0,1-1 0,-1 1 0,1 0 0,0 1 0,-1-1 0,1 1 0,0 0 0,0 0 0,0 1-1,1-1 1,-1 1 0,1 0 0,-1 1 0,1-1 0,0 1 0,0 0 0,0 0 0,1 0 0,-1 0 0,1 0 0,0 1 0,-3 6 0,5-9-53,1 0 0,0 0 1,0-1-1,-1 1 0,1 0 1,0-1-1,1 1 1,-1 0-1,0 0 0,0-1 1,1 1-1,-1 0 0,1-1 1,-1 1-1,1 0 0,0-1 1,-1 1-1,1-1 1,0 1-1,0-1 0,0 0 1,0 1-1,1-1 0,-1 0 1,0 0-1,0 0 1,1 1-1,-1-1 0,1-1 1,1 2-1,7 3-3,-1 0 1,1-1-1,0 0 0,11 2 1,8 4 115,-8-2-31,-11-4-59,0 0 1,-1 0-1,1 1 0,14 10 1,-24-14-22,1-1 0,-1 1 1,1 0-1,-1 0 0,1-1 1,-1 1-1,0 0 0,1 0 1,-1 0-1,0 0 0,0 0 1,0-1-1,1 1 0,-1 0 1,0 0-1,0 0 0,0 0 1,0 0-1,-1 0 0,1 0 0,0-1 1,0 1-1,0 0 0,-1 0 1,0 1-1,-13 20 35,5-14-31,0-1 0,-1-1 1,0 0-1,0 0 1,-1-1-1,0 0 0,1 0 1,-2-2-1,1 1 1,0-1-1,-1-1 0,1 0 1,-1-1-1,0 0 0,1-1 1,-15-1-1,24 1-80,-1 0 0,0 0 0,1-1 0,-1 1-1,1-1 1,-1 0 0,1 0 0,-1 0 0,1 0 0,0 0 0,-1 0-1,1-1 1,0 1 0,0-1 0,0 0 0,0 1 0,0-1-1,0 0 1,1 0 0,-1 0 0,0 0 0,1-1 0,0 1-1,-1 0 1,1-1 0,0 1 0,0-1 0,1 1 0,-2-5-1,6-20-2202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17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7367,'-6'28'673,"12"2"223,-6-4-447,0 7-193,-3 7-160,6-1-32,1 0 0,-4-5 0,6-15 0,-3 7-32,0-18-32,-6-5-96,3 0-961,3-12-2146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18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6726,'3'0'2210,"15"0"-1473,4 11-513,0-3-96,-6-5-128,-1 3 0,1 8-736,6-20-898,3 12-1056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4:57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68 4484,'-4'2'2750,"-18"27"-2329,21-23-395,-1 0 0,1 0-1,-1-1 1,2 1 0,-1 0-1,1 0 1,0 0 0,0 0-1,0 0 1,1 0 0,1 6-1,18 60 265,-18-65-268,1 0 0,0 0 0,0 0-1,1 0 1,0-1 0,0 1 0,0-1 0,1 0-1,0 0 1,0-1 0,7 7 0,-11-11-19,0-1 1,-1 1-1,1-1 0,0 0 1,0 1-1,-1-1 1,1 0-1,0 1 0,0-1 1,-1 0-1,1 0 1,0 0-1,0 0 0,0 1 1,-1-1-1,1 0 0,0 0 1,0-1-1,0 1 1,-1 0-1,1 0 0,0 0 1,0 0-1,-1-1 1,1 1-1,0 0 0,1-1 1,0-1 3,0 0 0,0 0 0,0 0-1,0 0 1,0 0 0,0 0 0,0 0 0,2-4 0,1-4 4,0 1 1,-1-1-1,6-19 1,-3 0 12,-5 21-6,-1 0 1,2 1 0,-1-1-1,4-7 1,-2 2 10,2-8 49,-5 21-82,-1 0-1,0-1 1,0 1 0,0 0-1,1 0 1,-1-1-1,0 1 1,0 0-1,1 0 1,-1 0-1,0-1 1,0 1 0,1 0-1,-1 0 1,0 0-1,1 0 1,-1 0-1,0 0 1,1-1 0,-1 1-1,0 0 1,1 0-1,-1 0 1,0 0-1,1 0 1,-1 0-1,0 0 1,0 1 0,1-1-1,-1 0 1,0 0-1,1 0 1,-1 0-1,0 0 1,1 0-1,-1 1 1,0-1 0,0 0-1,1 0 1,-1 0-1,0 1 1,0-1-1,1 0 1,-1 0-1,0 1 1,0-1 0,0 0-1,0 0 1,1 1-1,-1-1 1,0 0-1,0 1 1,72 95-87,-67-90 89,1-1 0,-1 1 0,1-1 0,0-1 0,0 1 0,1-1 0,-1 0 0,1 0 0,0-1 0,0 0 0,10 3 0,-13-5 27,0-1 0,0 1 0,0-1 0,0 0 0,0 0 0,0-1 0,0 1 0,0-1 0,0 0 0,0 0 0,-1 0 0,1 0 1,0-1-1,0 1 0,-1-1 0,1 0 0,-1 0 0,0-1 0,1 1 0,-1-1 0,0 1 0,0-1 0,2-3 0,4-4 72,0-1 1,-1 1 0,0-2-1,-1 1 1,7-14-1,-11 19-85,0 0 0,-1 0-1,0 0 1,0 0-1,0-1 1,-1 1 0,0-1-1,0 1 1,-1-1 0,1 0-1,-2 1 1,0-11-1,0 11-213,0-1 0,0 1 0,0 0 0,-1 0 0,0 0 0,0 0 0,-1 1 0,1-1 0,-1 1-1,-1-1 1,1 1 0,-1 0 0,-8-9 0,-3 10-4976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18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177 373 3331,'-15'-11'2418,"13"9"-2235,0 1 0,0-1 0,-1 0 0,1 0 1,-1 1-1,1-1 0,-1 1 0,0 0 0,1 0 0,-1 0 0,0 0 0,0 0 1,0 1-1,0-1 0,0 1 0,1 0 0,-1 0 0,0 0 0,-6 1 1,9-1-185,-12 1 48,0 2 1,1-1 0,-1 2-1,-10 3 1,20-6-40,0-1 1,0 1-1,1 0 1,-1-1-1,0 1 0,1 0 1,-1 0-1,1 0 1,-1 0-1,1 0 1,-1 1-1,1-1 1,0 0-1,-1 1 1,1-1-1,0 1 0,0-1 1,0 1-1,0 0 1,0-1-1,1 1 1,-1 0-1,0-1 1,1 1-1,-1 0 0,1 0 1,0 0-1,0 0 1,-1-1-1,1 1 1,0 0-1,1 0 1,-1 0-1,0 0 1,0 0-1,2 2 0,-1-1 1,-1 0-1,2 0 0,-1 0 0,0 0 0,1 0 0,-1 0 0,1 0 0,0-1 0,0 1 0,0 0 1,0-1-1,0 0 0,1 1 0,-1-1 0,1 0 0,-1 0 0,1-1 0,0 1 0,0 0 0,0-1 1,0 0-1,0 0 0,0 0 0,0 0 0,0 0 0,0 0 0,0-1 0,6 1 0,-5-1 5,-1 0-1,1 0 0,0 0 0,-1 0 1,1-1-1,0 1 0,-1-1 0,1 0 1,0 0-1,-1 0 0,1-1 1,-1 1-1,0-1 0,1 1 0,-1-1 1,0-1-1,0 1 0,0 0 0,0-1 1,-1 1-1,5-6 0,4-6 60,0 0 1,-1-1-1,10-20 0,-19 33-59,3 2 183,0 10-140,4 21-135,-4-16 71,0 4-30,8 22 266,-12-40-265,0 0 0,0 0 0,1 0 0,-1 0 0,1 0-1,-1-1 1,1 1 0,-1 0 0,1 0 0,-1-1-1,1 1 1,0 0 0,-1-1 0,1 1 0,0-1 0,0 1-1,-1-1 1,1 1 0,0-1 0,0 0 0,0 1 0,0-1-1,-1 0 1,1 1 0,0-1 0,0 0 0,0 0-1,0 0 1,0 0 0,0 0 0,0 0 0,0 0 0,-1 0-1,1 0 1,0-1 0,1 1 0,4-6-1650,5-7-1057</inkml:trace>
  <inkml:trace contextRef="#ctx0" brushRef="#br0" timeOffset="1">355 0 8008,'-7'6'1249,"7"22"-673,10 17-287,5 11 31,-15 8 96,0-8-224,22 0-127,-12-8 31,-10-6-96,-7-8 0,7-9-129,7-8-767,-7-14-514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18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7079,'12'-14'736,"1"6"129,8 2-352,-11 1 63,2 5-320,-6 2-256,1 1 0,8 3-864,7 2-1891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19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162 174 2691,'6'1'308,"0"-1"0,0 0 0,0-1 1,0 1-1,0-1 0,-1 0 1,1-1-1,0 0 0,-1 0 0,1 0 1,-1 0-1,1-1 0,-1 0 1,0 0-1,8-7 0,-11 9-263,0-1-1,0 1 1,0-1-1,-1 0 1,1 0-1,-1 0 1,1 0-1,-1 0 0,0 0 1,0-1-1,0 1 1,0 0-1,0-1 1,0 1-1,-1 0 1,1-1-1,-1 1 1,0-1-1,0 1 1,0-1-1,0 1 1,0-1-1,0 1 1,0-1-1,-1 1 0,0-1 1,1 1-1,-1 0 1,0-1-1,0 1 1,0 0-1,0 0 1,-2-3-1,0 0-28,1 1-1,-1-1 1,0 1 0,0 0-1,0 0 1,-1 0-1,1 0 1,-1 0 0,0 1-1,0-1 1,0 1-1,-1 0 1,1 1 0,-1-1-1,-7-2 1,7 4-42,-1 0 1,0 0-1,0 0 0,1 1 1,-1 0-1,0 0 0,0 1 1,1 0-1,-1 0 1,0 0-1,1 1 0,-1-1 1,1 1-1,-1 1 0,1-1 1,0 1-1,-5 3 1,0 1 40,1 0 1,0 0-1,0 1 1,1 0 0,0 1-1,0 0 1,-11 16 0,16-19 19,1-1 0,-1 1 1,0-1-1,1 1 0,0 0 1,1 0-1,-1 0 1,1 0-1,0 0 0,1 0 1,0 0-1,0 1 1,0-1-1,0 0 0,1 0 1,0 0-1,0 0 0,1 0 1,4 11-1,-4-13-11,0 1-1,0-1 1,0-1-1,0 1 0,1 0 1,0 0-1,-1-1 1,1 0-1,1 1 1,-1-1-1,0 0 1,1-1-1,0 1 1,-1-1-1,1 1 1,0-1-1,0 0 0,0-1 1,1 1-1,-1-1 1,0 1-1,1-1 1,-1-1-1,0 1 1,1-1-1,-1 1 1,1-1-1,5-1 1,7-2-42,-1 0 0,1-2-1,25-10 1,-13 5-262,48-17-1508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19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6854,'19'48'1474,"-8"-24"-1443,12 34 290,68-91-390,78 12 587,-76 6-508,0 5 1,128 1-1,-85 13 132,137 24 0,-231-24-85,48-2 1,-43-2-24,3-2-84,1-1 0,-1-3 1,0-2-1,0-3 0,84-28 0,-122 35 51,0 0 0,0-1-1,-1-1 1,0 0 0,1 0 0,10-9-1,-21 14 6,0 0-1,0 0 1,0 0-1,-1 0 0,1 0 1,0 0-1,-1 0 0,1 0 1,-1 0-1,1 0 1,-1 0-1,1-1 0,-1 1 1,0 0-1,0 0 0,0 0 1,1-1-1,-1 1 1,0 0-1,0 0 0,-1-1 1,1 1-1,0 0 0,0 0 1,-1-1-1,1 1 0,0 0 1,-1 0-1,1 0 1,-1 0-1,0 0 0,0-2 1,0 3-17,1-1 1,-1 1-1,1-1 1,-1 1-1,1-1 1,0 0-1,-1 1 1,1-1-1,0 0 1,-1 1-1,1-1 1,0 0-1,0 0 1,0 1-1,0-1 1,0 0-1,0 0 1,0 1-1,0-1 1,0 0-1,0 1 1,0-1-1,0 0 1,0 0-1,0 1 1,1-1-1,-1 0 1,0 1-1,1-1 1,-1 0-1,0 1 1,1-1-1,-1 1 1,1-1-1,-1 0 1,1 1-1,-1-1 1,1 1-1,0-1 1,-1 1-1,1 0 1,-1-1-1,1 1 1,0 0-1,-1-1 1,1 1-1,0 0 1,0 0-1,-1 0 1,1-1-1,0 1 1,0 0-1,6-1-167,-1 0-1,1 0 0,-1 0 1,1 1-1,-1 0 0,1 0 1,-1 1-1,1-1 1,-1 2-1,1-1 0,-1 1 1,0 0-1,1 0 0,7 4 1,-12-5 43,19 5-1780,-15-6 62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21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75 114 5221,'6'-5'3321,"-5"15"-1933,-7 25-1196,-46 93-166,43-106-40,7-17-4,-1 1 1,1-1-1,0 0 0,1 1 0,-1 0 0,-1 10 0,5-33 7,0-1 0,0 1-1,9-27 1,0-5-408,-7 26 431,2 0 0,0 0 1,2 1-1,0 0 0,1 0 0,25-40 0,-34 62-4,0-1 0,1 0 0,-1 1 0,0-1 0,1 1-1,-1-1 1,1 0 0,-1 1 0,0-1 0,1 1 0,0 0-1,-1-1 1,1 1 0,-1-1 0,1 1 0,-1 0 0,1-1-1,0 1 1,-1 0 0,1 0 0,0-1 0,-1 1 0,1 0 0,0 0-1,-1 0 1,1 0 0,0 0 0,0 0 0,-1 0 0,1 0-1,0 0 1,-1 0 0,1 0 0,0 1 0,0-1 0,2 2-2,-1 0 0,0-1 0,0 1 1,0 0-1,0 0 0,0 0 0,-1 0 1,1 0-1,2 5 0,4 9-7,0 0-1,5 18 1,-13-34 2,31 77-132,70 127 1,-100-204 49,-1 1 1,0-1-1,1 0 1,-1 1-1,0-1 1,0 1-1,1-1 1,-1 1-1,0-1 1,0 1-1,0-1 1,0 1 0,1-1-1,-1 1 1,0-1-1,0 1 1,0-1-1,0 1 1,0-1-1,0 1 1,0-1-1,0 1 1,-1-1 0,1 1-1,0-1 1,0 1-1,0-1 1,-1 1-1,1-1 1,0 1-1,0-1 1,-1 1-1,1-1 1,0 0 0,-1 1-1,1-1 1,0 0-1,-1 1 1,1-1-1,-1 0 1,0 1-1,-13-1-3848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21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4708,'24'5'1282,"11"1"-385,2-1 31,-3 1-735,7 0-193,-7 2 0,13-11-385,-16 0-1344,9 1-2243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21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233 216 4708,'-21'2'432,"1"2"-1,-1 0 0,1 2 0,0 0 0,1 1 0,0 0 0,-26 16 0,40-20-340,1 1 0,0 0 0,0 0 0,0 0 0,0 0 0,1 1 0,0-1 0,0 1 0,-3 5 0,5-8-76,0-1 1,0 1 0,1-1 0,-1 1 0,0 0-1,1-1 1,-1 1 0,1 0 0,-1-1 0,1 1-1,0 0 1,0 0 0,0 0 0,0-1 0,0 1-1,0 0 1,0 0 0,1 0 0,-1-1 0,1 1-1,-1 0 1,1-1 0,0 1 0,-1 0 0,1-1-1,0 1 1,0-1 0,0 1 0,0-1 0,0 1-1,1-1 1,-1 0 0,3 2 0,2 1 5,0-1 1,0-1 0,1 1-1,-1-1 1,0 0-1,1-1 1,0 1 0,-1-1-1,1-1 1,0 1-1,0-1 1,10-1 0,10-2-39,47-12 0,-57 12-38,42-12-853,-11 2-1093</inkml:trace>
  <inkml:trace contextRef="#ctx0" brushRef="#br0" timeOffset="1">388 0 7015,'0'14'1153,"0"3"-673,0 8 97,-3 17-33,0 3-159,9 0-193,-3-6-160,16 6 0,-13-3 64,7-6-64,-7-10-32,0-4-256,7-16-769,-7-1-1858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22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7175,'21'-5'416,"-2"5"353,0-3-193,-7 0-191,1-2-385,2 5-64,-5-3-1025,-1 3-1153,10 3-641</inkml:trace>
  <inkml:trace contextRef="#ctx0" brushRef="#br0" timeOffset="1">197 177 3043,'0'8'1409,"-10"3"-544,14 12-192,-4-1 191,15-5-543,-6 3-257,4-9-64,-13-6-64,-3 1-1474</inkml:trace>
  <inkml:trace contextRef="#ctx0" brushRef="#br0" timeOffset="2">243 0 7303,'-3'6'1121,"3"-1"-769,0 4-352,0 13-512,3 3-737,-3 1 416,10-10-1153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22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3363,'-1'9'3181,"6"27"-1990,-4-31-1120,1-1-1,-1 0 1,1 0-1,0 0 1,0 0-1,1 0 1,-1 0-1,1-1 1,0 1-1,0-1 0,0 0 1,5 5-1,-6-7-44,0 1-1,0-1 1,0 1 0,0-1-1,0 0 1,0 0-1,1 0 1,-1 0-1,0 0 1,0 0-1,1-1 1,-1 1-1,1-1 1,-1 1 0,0-1-1,1 0 1,-1 0-1,1 0 1,-1 0-1,1-1 1,-1 1-1,0-1 1,1 1-1,-1-1 1,4-1-1,2-3 179,1 0-1,-1 0 0,1-1 0,-2 0 0,1 0 0,12-14 0,-17 17-134,-1 0 0,1-1-1,-1 1 1,0-1 0,0 1 0,0-1 0,-1 0 0,1 1-1,-1-1 1,0 0 0,0 0 0,0 0 0,-1 0-1,1 0 1,-1 0 0,0 0 0,0 0 0,-1 0 0,1 0-1,-2-4 1,0 1-121,0 1-1,-1 0 1,0 0-1,0 0 1,-1 1-1,1-1 1,-1 1 0,0 0-1,-1 0 1,1 0-1,-1 1 1,0-1-1,0 1 1,-1 0-1,1 1 1,-1-1-1,0 1 1,0 0 0,0 1-1,0-1 1,0 1-1,-10-2 1,15 4-116,0 0 1,-1-1 0,1 1 0,0 0-1,0 0 1,-1 0 0,1 0 0,0 0-1,-1 0 1,1 1 0,0-1-1,0 0 1,-1 1 0,1-1 0,0 1-1,0-1 1,-2 2 0,-3 3-2449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5:22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54 161 3812,'17'20'1638,"-17"-19"-1589,1-1 0,-1 1 0,1-1 1,-1 1-1,0-1 0,1 1 0,-1 0 1,0-1-1,0 1 0,1 0 0,-1-1 0,0 1 1,0 0-1,0-1 0,0 1 0,0 0 0,0-1 1,0 1-1,0 0 0,0-1 0,0 1 1,0 0-1,0-1 0,-1 1 0,1 0 0,0-1 1,0 1-1,-1-1 0,1 1 0,0 0 1,-1-1-1,1 1 0,-1-1 0,1 1 0,-1-1 1,0 1-1,0 0-11,0-1 0,0 0 0,1 0 1,-1 0-1,0 0 0,0 1 0,0-1 0,0-1 0,0 1 1,0 0-1,0 0 0,0 0 0,1 0 0,-1-1 0,0 1 1,0 0-1,0-1 0,0 1 0,1-1 0,-1 1 0,0-1 1,0 1-1,0-1 0,-16-17 888,12 10-736,2 3-103,0 1 0,0 0 0,1-1 0,0 0 0,0 0 0,0 0-1,0 0 1,1 0 0,0 0 0,0 0 0,-1-9 0,2 3-43,-1 4-39,1 0 1,0 1 0,0-1-1,0 0 1,1 0 0,0 0-1,1 1 1,-1-1 0,1 0-1,1 1 1,-1 0 0,5-9-1,-5 15-8,0 0 1,-1 0-1,1 0 0,-1 0 0,1 1 0,0-1 0,-1 0 0,1 1 1,-1-1-1,1 1 0,-1 0 0,1 0 0,-1-1 0,3 3 1,25 15-73,26 21-84,-42-32-68,0 1 0,-1 1 0,0 0 0,0 1 0,-1 0 0,-1 0 0,0 1 0,0 1 0,13 19 0,-13-9-4647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4:57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11 4837,'-13'-3'314,"1"0"0,-1 1 1,-1 1-1,1 0 1,-20 1-1,29-1-268,0 1-1,0 1 1,0-1 0,1 0-1,-1 1 1,0 0 0,0 0-1,0 0 1,1 0-1,-1 1 1,1-1 0,-1 1-1,1 0 1,0 0 0,-1 0-1,1 1 1,0-1 0,1 1-1,-1 0 1,0-1-1,1 1 1,-5 7 0,-4 12-10,9-17-36,-1-1-1,1 0 0,0 1 0,1-1 1,-1 1-1,1-1 0,0 1 0,0 0 0,0 0 1,0-1-1,1 1 0,0 6 0,0-10-3,1 0 0,-1 0 0,0 0-1,1 0 1,-1 0 0,1 0-1,0 0 1,-1 0 0,1 0 0,0 0-1,-1 0 1,1 0 0,0 0-1,0-1 1,0 1 0,0 0 0,0-1-1,0 1 1,0 0 0,0-1-1,0 1 1,0-1 0,0 0 0,1 1-1,32 6 12,-27-5-3,71 6 145,-54-6-118,1 1 0,-1 1 0,1 0 0,31 12 1,-54-16-31,-1 1 0,0-1 0,1 1 1,-1 0-1,0-1 0,0 1 1,1 0-1,-1 0 0,0 0 0,0 0 1,0 0-1,0 0 0,0 0 0,0 0 1,-1 0-1,1 1 0,0-1 1,-1 0-1,1 0 0,0 1 0,-1-1 1,0 0-1,1 1 0,-1-1 0,0 1 1,1-1-1,-1 0 0,0 1 1,0-1-1,-1 4 0,1-3 11,-1 1-1,0 0 1,0-1-1,0 1 1,0-1-1,0 1 1,0-1-1,-1 1 1,1-1 0,-1 0-1,0 1 1,0-1-1,0 0 1,0 0-1,-4 2 1,-7 6 38,0-2 0,0 0 0,-1 0 0,0-2 0,-1 1 0,-20 4 1,26-8-82,-1-1 1,1 0 0,-1-1 0,0 0 0,0-1 0,0 0 0,0 0 0,1-1-1,-1 0 1,0-1 0,-13-4 0,19 4-224,-1 1 0,1-1 1,-1-1-1,1 1 0,0-1 0,0 1 0,0-1 1,0 0-1,1-1 0,-6-5 0,0-2-3093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6:05.8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65 675 4580,'5'2'878,"-9"-13"464,-7-18-231,9 21-1096,-1 0-1,0 0 1,-1 1-1,1-1 1,-1 1-1,-9-12 1,11 16-8,0 1 0,1 0-1,-1-1 1,1 0 0,0 1 0,-1-1 0,1 0-1,0 1 1,1-1 0,-1 0 0,0 0 0,1 0 0,0 0-1,0 0 1,0 0 0,0 0 0,0 0 0,1-2 0,-4-30 44,2 30-41,-1-1 0,1 0-1,0 0 1,1 0-1,0 0 1,0 0 0,0 0-1,0 0 1,3-9 0,17-52 150,-2 11-91,-17 50-69,0 0 0,0 1 0,1-1 0,0 0 0,0 1 0,0 0 0,1-1 0,0 1 0,0 0 0,0 0 0,1 1 0,6-9 0,12-13 32,38-14 32,-34 25-62,-20 12 3,-1-1 0,1 1 0,0 0 0,0 0 0,10-3 0,17-3-11,-1 0-1,1 2 1,1 2-1,-1 0 1,1 3-1,0 1 1,-1 1-1,42 6 0,-36 0 2,-11 0 24,0-2 1,1 0-1,0-3 0,50-2 0,-27-5 57,1 2 0,1 2 0,-1 2-1,60 9 1,-103-7-80,7 1 16,1-1 1,-1 0-1,1-1 0,0-1 0,35-3 1,38-9 13,-41 10-6,-42 2-18,0 0 1,0 0-1,-1-1 1,1 0 0,0 0-1,8-3 1,155-61 87,-154 53-75,-16 11-14,-1 1-1,0 0 1,0-1-1,0 1 0,1 0 1,-1 0-1,0-1 1,1 1-1,-1 0 1,0 0-1,0-1 1,1 1-1,-1 0 1,0 0-1,1 0 1,-1 0-1,1-1 1,-1 1-1,0 0 0,1 0 1,-1 0-1,0 0 1,1 0-1,-1 0 1,1 0-1,-1 0 1,0 0-1,1 0 1,-1 0-1,0 0 1,1 1-1,-1-1 1,0 0-1,1 0 1,-1 0-1,1 1 0,2 0-17,-2-1 11,1 1 1,-1 0 0,1 0 0,-1 0 0,1-1 0,-1 1 0,0 1 0,1-1 0,-1 0-1,0 0 1,0 0 0,0 1 0,0-1 0,0 0 0,0 1 0,0-1 0,-1 1 0,1-1-1,0 1 1,-1-1 0,1 1 0,-1 0 0,1-1 0,-1 1 0,0 0 0,0-1 0,0 1-1,0 0 1,0-1 0,0 1 0,-1 2 0,-3 77 40,2-43 30,2 54 0,7-40-16,17 64-1,-5-33-32,-18-79-166,0 1 1,0 0-1,1 0 1,-1 0-1,1-1 1,4 7-1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6:06.7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65 201 6598,'8'16'2352,"1"21"-2376,8 249 221,-16-281-200,-1 0-1,0 0 1,0 0-1,0 0 1,0 0-1,-1 0 0,0 0 1,-3 9-1,4-14-35,0 0 0,0 1 0,0-1 0,0 0-1,0 0 1,0 1 0,0-1 0,0 0 0,-1 0 0,1 1-1,0-1 1,0 0 0,0 0 0,0 0 0,-1 1 0,1-1-1,0 0 1,0 0 0,-1 0 0,1 0 0,0 1 0,0-1-1,-1 0 1,1 0 0,0 0 0,0 0 0,-1 0 0,1 0-1,0 0 1,0 0 0,-1 0 0,1 0 0,0 0 0,-1 0-1,1 0 1,0 0 0,0 0 0,-1 0 0,1 0 0,0 0-1,0 0 1,-1 0 0,1-1 0,0 1 0,0 0 0,-1 0-1,-8-11-847,-2-18 1018,2-1 0,1 0-1,1-1 1,-5-57 0,5 31 5,1 20 32,0 8 31,2 1 1,1-1-1,2 0 0,3-51 0,-1 75-147,1 0 1,-1 0-1,1 0 0,0 0 1,1 0-1,-1 1 0,1-1 1,0 1-1,0 0 0,0 0 0,0 0 1,1 0-1,0 0 0,0 1 1,0 0-1,0 0 0,6-3 0,-8 4-49,-1 1-1,1 0 0,1 0 1,-1 0-1,0 0 1,0 0-1,0 0 0,0 1 1,1-1-1,-1 1 0,0-1 1,1 1-1,-1 0 0,0 0 1,1 0-1,-1 0 1,0 0-1,1 1 0,-1-1 1,0 1-1,0-1 0,1 1 1,-1 0-1,0 0 0,0 0 1,0 0-1,0 0 1,0 1-1,0-1 0,0 1 1,-1-1-1,1 1 0,0-1 1,-1 1-1,1 0 0,-1 0 1,0 0-1,0 0 0,2 4 1,0 0 0,0 0 1,-1 0-1,0 1 1,0-1-1,-1 1 1,0-1-1,0 1 1,0-1-1,-1 1 1,0 0-1,0 0 1,-1-1-1,0 1 1,-2 7-1,-1 0-45,0 0 1,-1-1-1,0 0 1,-1 0-1,-13 20 0,14-25-620,-1-1 0,-1 1 0,1-1 0,-13 11 1,1-8-3455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6:07.1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196 34 4965,'-2'0'125,"0"-1"1,1 1 0,-1 0 0,0-1 0,0 1-1,1-1 1,-1 1 0,0-1 0,1 0-1,-1 0 1,-2-1 0,3 1-61,-1 0 1,1 0-1,0 1 0,0-1 0,-1 0 1,1 1-1,0-1 0,-1 1 1,1-1-1,-1 1 0,1 0 0,-1 0 1,1 0-1,-1 0 0,1 0 1,-1 0-1,1 0 0,0 0 0,-1 0 1,1 1-1,-1-1 0,-1 1 1,-7 3-66,0 0 0,1 1 0,-1 0 1,1 1-1,0 0 0,0 0 1,1 1-1,-10 10 0,13-13-1,1 1 1,0-1-1,0 1 0,0 0 0,1 1 0,0-1 0,0 1 1,0-1-1,0 1 0,1 0 0,0 0 0,0 0 0,1 0 1,0 0-1,-1 11 0,2-16 1,0 1 0,0-1 0,0 1 0,0-1 0,0 0 0,0 1 0,0-1 0,1 0 0,-1 1 0,1-1 0,-1 0 0,1 1 1,0-1-1,-1 0 0,1 0 0,0 0 0,0 0 0,0 0 0,-1 1 0,1-1 0,0-1 0,1 1 0,-1 0 0,0 0 0,0 0 0,0-1 0,0 1 0,1 0 0,-1-1 0,0 1 0,1-1 1,-1 0-1,0 1 0,1-1 0,-1 0 0,0 0 0,1 0 0,2 0 0,1 0 11,0-1 1,0 1 0,0-1-1,-1 0 1,1 0-1,0-1 1,0 0-1,-1 1 1,7-5-1,1-1 12,-1-1 0,0 0-1,0-1 1,0 0 0,-1-1-1,-1 0 1,0 0 0,0-1 0,-1 0-1,0-1 1,-1 0 0,-1 0-1,0 0 1,0-1 0,5-20-1,-7 21 491,-3 24-181,1 8-403,9 38 223,1 5-2973,-9-59 147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6:07.5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79 33 5029,'0'-1'108,"0"-1"1,0 1-1,-1-1 1,1 1-1,0 0 1,0-1-1,-1 1 1,1 0-1,-1-1 1,1 1-1,-1 0 1,1 0-1,-1 0 1,0-1-1,0 1 1,0 0-1,1 0 1,-1 0-1,0 0 1,0 0-1,-1 0 1,1 1-1,0-1 1,0 0-1,0 0 0,0 1 1,-1-1-1,1 1 1,0-1-1,-3 0 1,3 1-99,0 0 1,1 1-1,-1-1 1,0 0-1,0 0 1,0 0-1,0 1 1,1-1-1,-1 0 1,0 1-1,0-1 1,1 1-1,-1-1 0,0 1 1,0-1-1,1 1 1,-1 0-1,1-1 1,-1 1-1,1 0 1,-2 0-1,1 1 11,-3 3-21,0-1 1,0 1-1,0 0 0,1 1 1,0-1-1,-4 8 1,7-11-2,-1-1 0,0 1 1,0-1-1,1 1 0,-1 0 1,1-1-1,0 1 1,-1 0-1,1-1 0,0 1 1,0 0-1,0-1 0,0 1 1,0 0-1,0-1 1,0 1-1,1 0 0,-1-1 1,1 1-1,-1-1 0,1 1 1,0 0-1,-1-1 1,1 0-1,0 1 0,0-1 1,0 1-1,0-1 0,2 2 1,6 2 33,1 0 1,-1 0 0,1-1-1,0 0 1,0-1-1,0-1 1,0 1 0,15 1-1,-15-3 0,0 0 0,0 1 1,0 0-1,-1 1 0,1 0 0,-1 1 0,0 0 1,0 0-1,0 1 0,13 9 0,-21-13-28,-1-1 0,1 1-1,-1-1 1,1 1 0,-1 0 0,1-1 0,-1 1-1,1 0 1,-1 0 0,1-1 0,-1 1 0,0 0-1,1 0 1,-1 0 0,0-1 0,0 1-1,0 0 1,0 0 0,0 0 0,0 0 0,0-1-1,0 1 1,0 0 0,0 0 0,0 0 0,0 0-1,-1 0 1,0 2 7,0-1-1,0 0 0,-1 1 1,1-1-1,-1 0 1,1 0-1,-1 0 1,0 0-1,-2 1 1,-3 2-10,1 0 1,-1 0-1,0-1 1,-12 6 0,15-8-199,0 0 0,0-1 0,0 0 1,-1 0-1,1 0 0,-1 0 1,1-1-1,0 0 0,-1 1 0,1-2 1,-1 1-1,1 0 0,-1-1 0,-6-2 1,-11-9-2197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6:07.8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 0 6438,'0'6'993,"7"2"-897,-23 9 449,16 11-33,-6 9-128,12 7-63,0 15-1,-6-8 32,0-1-223,3-5-65,0-17-64,-6 6-513,10-12-1825</inkml:trace>
  <inkml:trace contextRef="#ctx0" brushRef="#br0" timeOffset="1">0 171 5797,'0'-14'1378,"0"9"-513,4 10-545,-1-5-32,6 6-128,16 2-96,3 6-32,-6 0-32,0 6-64,9-6-1249,-3 8-2883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6:08.2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128 11 7143,'0'0'34,"0"-1"0,0 1 1,0-1-1,0 1 0,0 0 1,0-1-1,0 1 0,0-1 1,-1 1-1,1-1 0,0 1 1,0 0-1,0-1 0,-1 1 1,1 0-1,0-1 0,0 1 1,-1 0-1,1-1 0,0 1 1,-1 0-1,1 0 0,0-1 1,-1 1-1,1 0 0,-1 0 1,1-1-1,0 1 0,-1 0 1,1 0-1,-1 0 0,0 0 1,-19 1 128,14 0-212,0 1 0,1 0 1,-1 0-1,1 1 0,-8 4 0,5-2 31,-28 22 106,35-26-85,0-1-1,0 1 1,0-1-1,0 1 1,1-1-1,-1 1 1,0 0-1,0-1 1,1 1-1,-1 0 1,1 0-1,-1 0 1,1-1-1,-1 1 1,1 0-1,-1 0 1,1 0-1,0 0 1,-1 0-1,1 0 1,0 0-1,0 0 0,0 0 1,0 0-1,0 0 1,0 0-1,0 0 1,0 0-1,0 0 1,0 0-1,1 1 1,0 0-5,1 0-1,-1 0 1,0-1 0,1 1 0,0 0 0,-1-1-1,1 1 1,0-1 0,0 1 0,0-1 0,0 0 0,0 0-1,0 0 1,0 0 0,0 0 0,1 0 0,-1-1-1,3 1 1,-2 0 1,15 3-6,0-1 0,1 0-1,-1-2 1,20 0 0,-19-1 29,-1 1 1,1 1-1,21 5 1,-39-7-20,0 0 1,0 0 0,-1 1 0,1-1 0,0 1 0,0-1 0,-1 1 0,1-1 0,0 1 0,-1 0 0,1-1 0,-1 1 0,1 0 0,0-1 0,-1 1 0,0 0 0,1 0 0,-1-1 0,1 1-1,-1 0 1,0 0 0,0 0 0,1-1 0,-1 1 0,0 0 0,0 0 0,0 0 0,0 0 0,0 0 0,0 0 0,0-1 0,0 1 0,0 0 0,-1 0 0,1 0 0,0 0 0,0 0 0,-1-1 0,1 1-1,-1 0 1,0 1 0,-18 33 97,14-30-82,1 0 0,-1-1 0,0 1 0,-1-1 0,1 0 0,-1 0-1,0-1 1,0 0 0,0 0 0,0 0 0,0-1 0,-1 0-1,1 0 1,-1 0 0,-11 1 0,12-2-117,0-1-1,0 0 1,0 1 0,0-2-1,0 1 1,0-1 0,0 0 0,0 0-1,0 0 1,0-1 0,1 0-1,-1 0 1,1-1 0,-1 0-1,1 0 1,0 0 0,-9-7-1,-7-21-2201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6:08.5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 5157,'-6'20'608,"6"2"-543,0 3 1152,3-2-673,6 10-191,13-2 159,0 20-224,-19-4-128,0-5-128,-9 0-32,-1-5-448,-14-9-1762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6:08.8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20 6246,'14'0'9,"-12"0"8,1-1-1,0 1 1,-1 0 0,1 0 0,0 1-1,-1-1 1,1 0 0,-1 1 0,1 0-1,-1-1 1,1 1 0,-1 0 0,1 0-1,-1 1 1,0-1 0,3 2 0,2 1-348,0 0 1,1-1 0,0 0-1,0 0 1,0-1 0,0 0-1,0 0 1,0-1 0,0 0-1,0 0 1,11-1 0,-12 0 358,0-1 0,-1 1 0,1-1 0,0-1 1,0 1-1,0-1 0,-1 0 0,7-3 0,-12 4 56,0 1 0,0 0-1,0-1 1,0 1 0,-1-1-1,1 0 1,0 1 0,0-1-1,-1 1 1,1-1-1,0 0 1,-1 0 0,1 1-1,-1-1 1,1 0 0,0-1-1,-1 1-48,0 1-1,0 0 1,0-1 0,0 1-1,0-1 1,0 1-1,0 0 1,0-1-1,0 1 1,0 0-1,-1-1 1,1 1-1,0 0 1,0-1-1,0 1 1,-1 0 0,1-1-1,0 1 1,0 0-1,-1-1 1,1 1-1,0 0 1,0 0-1,-1-1 1,1 1-1,0 0 1,-1 0 0,-2-2 55,0 1 1,1 0-1,-1 1 1,0-1-1,1 0 1,-1 1-1,0-1 1,0 1-1,1 0 1,-1 0-1,-4 1 1,-3 0-55,0 1 0,1 0 0,-1 1 0,1 0 0,0 0 0,-1 1 0,-8 6 0,16-9-36,0 0 1,0 0-1,0 0 1,1 0-1,-1 0 0,0 0 1,0 1-1,1-1 1,-1 1-1,1-1 0,0 1 1,-1 0-1,1 0 1,0 0-1,0-1 0,0 1 1,0 0-1,0 0 1,1 0-1,-1 0 0,0 0 1,1 1-1,0-1 1,-1 0-1,1 0 0,0 0 1,0 0-1,0 0 1,1 1-1,-1-1 0,0 0 1,1 0-1,-1 0 1,1 0-1,0 0 0,0 0 1,0 0-1,0 0 1,1 2-1,-1-3 16,0 1 0,0-1 0,0 1 0,1-1 0,-1 1 0,0-1-1,0 0 1,1 0 0,-1 0 0,1 0 0,-1 0 0,1 0 0,0 0 0,-1 0 0,1-1 0,0 1 0,0-1 0,-1 1 0,1-1 0,0 0-1,0 1 1,0-1 0,-1 0 0,1 0 0,0 0 0,0-1 0,0 1 0,-1 0 0,1-1 0,0 1 0,0-1 0,2-1 0,2 0 16,0-1 0,-1 0 1,1-1-1,-1 1 0,0-1 1,0 0-1,0 0 0,5-6 1,-1-1-96,0-1 1,-1 0 0,0-1 0,-1 0-1,9-21 1,-14 32 310,1 7-78,3 21-7,3 45-144,-7-57 11,0 8-116,-2-14-223,0-1 0,1-1 0,0 1 0,0 0 0,1 0 0,-1 0 0,1 0 0,4 7 0,4-11-2648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6:09.2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 1 5285,'-18'14'160,"-4"14"-32,0 5-32,16-2-64,9 11-32,6-2 32,-3 4 0,7 7-32,-4-6-32,-9-12-96,0 4-1025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6:09.5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1 136 5541,'6'0'321,"6"-5"-257,-6 5 704,10-3-575,6-3-129,-10 12-64,7-3 0,-3-3-673,5 0-1057</inkml:trace>
  <inkml:trace contextRef="#ctx0" brushRef="#br0" timeOffset="1">259 142 3139,'0'0'86,"1"-1"0,-1 1-1,1 0 1,-1-1 0,1 1 0,-1 0 0,1-1-1,-1 1 1,1 0 0,-1 0 0,1 0 0,-1 0-1,1-1 1,0 1 0,-1 0 0,1 0-1,-1 0 1,1 0 0,-1 0 0,1 0 0,0 0-1,-1 1 1,1-1 0,-1 0 0,1 0 0,0 0-1,21 8 509,-5-3-418,-13-4-119,0 0 0,0 0 0,0-1 0,1 0 0,-1 0 0,0 0 0,1-1 0,-1 1 0,0-1 0,0 0 0,0 0 0,0 0 0,0-1 1,7-3-1,-9 4 2,0-1 0,-1 0 0,1 1 1,0-1-1,-1 0 0,1 0 0,-1-1 1,1 1-1,-1 0 0,0 0 1,0-1-1,0 1 0,0 0 0,0-1 1,-1 1-1,1-1 0,-1 1 0,0-1 1,0 0-1,1 1 0,-2-1 0,1 1 1,0-1-1,0 1 0,-2-6 0,1 5-48,1-1 0,-1 0 0,0 1 0,0-1 0,-1 1 0,1-1 0,-1 1 0,0 0 0,0-1 0,0 1 0,0 0 0,0 0 0,-1 0 0,1 1 0,-5-4 0,3 3-8,-1 0 0,1 0 1,-1 1-1,1 0 0,-1 0 0,0 0 0,0 1 0,0-1 1,0 1-1,0 1 0,-7-2 0,4 2-1,-1 0 1,0 0-1,0 1 0,1 0 1,-1 0-1,1 1 0,-1 0 1,1 0-1,0 1 0,-11 6 1,3-1 7,1 0-1,1 2 1,-1 0 0,-14 14 0,25-22-2,1 1 0,-1 0 0,1 0 0,0 0 1,0 1-1,0-1 0,1 1 0,-1-1 0,1 1 1,0 0-1,0 0 0,0 0 0,0 0 0,1 1 0,-1-1 1,1 0-1,0 0 0,1 1 0,-1-1 0,1 1 0,0-1 1,0 1-1,0-1 0,1 1 0,-1-1 0,1 0 0,0 1 1,0-1-1,1 0 0,-1 0 0,5 8 0,1 2-72,1 0-1,0 0 0,1-1 1,1 0-1,0-1 1,1 0-1,0-1 0,0 0 1,1-1-1,1 0 0,0-1 1,0 0-1,1-1 1,0-1-1,0 0 0,0 0 1,1-2-1,25 6 1,39 7-4036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4:58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5157,'-6'19'3400,"-8"41"-3701,11-47 608,-1 16-211,1-1 0,2 1 1,1-1-1,1 1 0,1 0 1,9 37-1,-3-5-23,-6-36-199,-3-22 55,1-1-1,0 1 1,0 0-1,0-1 1,1 1-1,-1-1 0,0 1 1,1 0-1,0-1 1,0 1-1,0-1 1,0 0-1,0 1 1,0-1-1,2 3 1,-3-1-1696,-6 2-1751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6:10.8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93 504 6662,'-6'3'2743,"5"-2"-2719,0 0 0,0 0-1,-1 0 1,1 0 0,0 0 0,0 0-1,-1-1 1,1 1 0,0-1-1,-1 1 1,1-1 0,-1 1 0,1-1-1,0 0 1,-1 0 0,1 1-1,-1-1 1,1 0 0,-1 0 0,1-1-1,-1 1 1,-2-1 0,0-3-25,-1-1 0,1 1-1,-1-1 1,1-1 0,1 1 0,-1 0 0,1-1 0,0 0 0,0 0 0,1 0 0,-1 0 0,1 0-1,1 0 1,-1-1 0,1 1 0,0-12 0,-1-4-24,1 1 1,2 0-1,5-39 0,-6 54 40,1 0 0,-1 0 0,2 0 0,-1 1 0,1-1-1,-1 1 1,2-1 0,-1 1 0,0 0 0,1-1 0,0 1 0,0 1-1,1-1 1,0 0 0,-1 1 0,1 0 0,1 0 0,-1 0 0,1 0-1,-1 1 1,1-1 0,7-2 0,-9 5-34,0 0 0,0 0 1,0 0-1,0 1 0,1-1 0,-1 1 0,0 0 1,0 0-1,0 0 0,4 1 0,-3 0 16,-1-1 0,1 0 0,-1 0 0,1 0 0,0 0-1,-1-1 1,1 1 0,4-2 0,6-3 21,0 0 0,1 1 0,0 1 0,0 0 0,0 1 0,1 1 0,24 1 0,18 4-45,89 3 57,-130-8-21,1-1 0,-1 0-1,1-1 1,-1-1 0,0-1 0,23-9-1,-17 4-15,0 2 0,0 0-1,1 2 1,0 0 0,1 2-1,-1 0 1,45 1 0,59-5 33,-111 7-16,0-2 1,-1 0-1,1 0 0,-1-2 0,31-12 0,7-1-194,-39 14 181,-1 0-1,1 2 1,-1 0-1,1 0 1,0 2-1,-1-1 1,1 2-1,27 4 0,-41-5 5,0 0 0,-1 0-1,1 1 1,0-1 0,0 0-1,-1 0 1,1 1-1,0-1 1,-1 0 0,1 1-1,0-1 1,-1 0 0,1 1-1,-1-1 1,1 1-1,-1-1 1,1 1 0,-1-1-1,1 1 1,-1 0 0,1-1-1,-1 1 1,0 0 0,1-1-1,-1 1 1,0 0-1,0-1 1,1 1 0,-1 0-1,0-1 1,0 1 0,0 0-1,0 0 1,0-1-1,0 2 1,-8 27 37,3-17-29,-2 11 15,0 0 0,2 1 0,1-1 0,0 2 0,2-1 0,1 0 0,2 39 0,1-36-135,-1-9-138,0-1-1,1 0 1,1 0 0,0 0-1,11 31 1,-10-39-3178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6:11.6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188 282 5349,'1'-3'186,"0"0"0,0 1 0,0-1 0,0 0 0,0 1 0,0-1 0,1 1 0,0 0 0,2-4 0,12-21 928,-13 18-1073,0 0 0,-1 0 0,0-1 1,0 1-1,-1-1 0,0 1 1,-1-1-1,0 1 0,-1-1 1,0 0-1,0 1 0,-4-13 1,3 17-62,1 1 0,-1-1 0,0 0 0,0 0 1,-1 1-1,1-1 0,-1 1 0,0-1 1,0 1-1,-1 0 0,1 1 0,-1-1 1,0 0-1,0 1 0,0 0 0,0 0 0,-1 0 1,1 1-1,-1-1 0,0 1 0,0 0 1,1 1-1,-1-1 0,-8-1 0,9 2 32,0 1 1,0-1-1,-1 1 0,1 0 0,0 0 0,0 0 0,0 1 0,0-1 1,0 1-1,0 0 0,0 0 0,0 0 0,0 1 0,0-1 0,0 1 1,1 0-1,-1 0 0,0 1 0,1-1 0,0 1 0,0-1 0,0 1 1,0 0-1,-3 4 0,2-1 8,0 0 0,1 0 1,-1 1-1,1-1 0,0 1 0,1 0 1,0 0-1,0 0 0,0 0 0,1 0 1,0 1-1,0-1 0,1 8 0,1 4 22,0-1 0,2 1-1,0 0 1,10 32-1,33 69 145,-22-59-152,14 41-83,-36-97-159,0 0-1,-1 0 0,1 0 1,-1 0-1,0 0 0,0 1 0,-1-1 1,0 0-1,0 8 0,-7-1-2871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6:12.0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 5797,'3'-6'1378,"7"0"-1378,-1 6 1025,0 0-801,7 14-96,3-5-128,2-1-32,-2 6-1153,-3 0-2050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6:12.3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75 197 4292,'0'0'83,"-1"-1"0,1 0 0,-1 1 0,1-1 0,-1 0 0,1 1 0,-1-1-1,1 1 1,-1-1 0,0 1 0,1-1 0,-1 1 0,0 0 0,1-1 0,-1 1 0,0 0 0,1-1 0,-1 1 0,0 0 0,0 0-1,1 0 1,-1 0 0,0 0 0,0 0 0,1 0 0,-1 0 0,0 0 0,0 0 0,1 0 0,-1 0 0,0 0 0,0 1 0,0-1-1,-31 6 1242,31-5-1294,0-1 1,0 1 0,0-1 0,0 1 0,0-1-1,0 1 1,0 0 0,0-1 0,0 1 0,0 0-1,1 0 1,-1 0 0,0 0 0,0 0 0,1 0-1,-1 0 1,1 0 0,-1 0 0,1 0 0,-1 0-1,1 0 1,-1 0 0,1 0 0,0 2 0,-1 0-5,1 0 0,0 0 1,-1 0-1,1 0 0,1 0 1,-1 0-1,0 0 0,1 1 1,0-1-1,1 3 0,-2-4-5,1 1-1,0-1 1,-1 0-1,1 0 1,0 0 0,0-1-1,0 1 1,1 0-1,-1 0 1,0 0-1,1-1 1,-1 1-1,1-1 1,-1 1-1,1-1 1,0 0-1,0 1 1,-1-1 0,1 0-1,0 0 1,0 0-1,0-1 1,0 1-1,0 0 1,1-1-1,-1 1 1,0-1-1,0 0 1,0 0-1,0 0 1,0 0 0,1 0-1,-1 0 1,0 0-1,3-2 1,8-2 16,0-1 0,-1-1 0,0 0 0,0-1 0,0 0 0,-1-1 0,0 0 0,0-1 0,-1 0 0,-1-1 0,1 0 0,-1 0 0,-1-1 0,8-13 0,-15 22-54,0 0 0,0 0-1,0 0 1,0 0 0,0 0 0,0 0 0,-1-1 0,1 1-1,-1 0 1,1 0 0,-1-1 0,0 1 0,0 0 0,0-1 0,0 1-1,-1 0 1,1-1 0,-1 1 0,1 0 0,-1 0 0,0-1-1,0 1 1,0 0 0,0 0 0,0 0 0,0 0 0,0 0-1,-1 0 1,1 1 0,-3-3 0,1 1-185,-1 0-1,0 0 1,0 0 0,1 1-1,-1-1 1,-1 1 0,1 0-1,0 1 1,0-1 0,-1 1 0,1 0-1,-1 0 1,1 0 0,-1 0-1,-7 1 1,-27 2-3070</inkml:trace>
  <inkml:trace contextRef="#ctx0" brushRef="#br0" timeOffset="1">305 1 7207,'4'0'32,"8"6"-32,-18-6 737,15 5-257,-9-2-64,13 8 1,-7 9-65,-6 8-96,3-3 33,-3 14-193,0-11-96,0 9 32,0-15-32,0-8-64,-9-3-609,9-8-832,-3-3-1090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6:12.6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84 4997,'-7'-25'1665,"7"11"-1024,7 3 320,-4 14-64,12-15-449,7 21-320,9-12-32,-6 23-96,6-9-64,-18-8-769,12 5-704,-16 0-897,10-16-449</inkml:trace>
  <inkml:trace contextRef="#ctx0" brushRef="#br0" timeOffset="1">302 81 3235,'3'2'130,"-1"1"0,0-1 0,-1 0 0,1 1 0,0-1 0,-1 1 0,1-1 1,-1 1-1,0 0 0,0 0 0,0-1 0,0 1 0,0 0 0,0 0 0,-1 0 0,0 0 0,0 0 0,1 0 0,-2 0 0,1 0 0,-1 3 0,1 0 90,0-1-1,0 0 0,1 0 0,0 1 0,0-1 1,1 5-1,-1-8-174,0 0 0,0-1 0,0 1 0,0-1 0,0 1 0,0-1 0,0 1 0,0-1 0,1 1 0,-1-1 0,0 0 0,1 0 0,-1 0 0,1 0 0,0 0 0,-1 0 0,1 0 0,0-1 0,-1 1 0,1 0 0,3 0 0,1 0 50,-1-1-1,1 1 1,-1-1-1,1 0 1,-1-1-1,1 1 1,-1-1-1,0 0 1,1-1-1,-1 1 1,0-1-1,0 0 1,10-5-1,-13 6-84,0 0-1,0 0 0,0-1 1,0 1-1,0-1 0,0 1 1,0-1-1,0 1 0,-1-1 1,1 0-1,-1 0 0,1 0 1,-1 0-1,0 0 0,0 0 1,0-1-1,0 1 0,0 0 1,0-1-1,-1 1 0,1 0 1,-1-1-1,1 1 0,-1 0 1,0-1-1,0 1 0,0-1 1,0 1-1,-1-1 0,1 1 1,-1 0-1,1-1 0,-1 1 1,-2-4-1,-22-31-398,22 33 201,-1 1 0,1-1 0,0 0 0,0 0 0,1-1 0,-1 1 0,1 0 0,0-1 0,0 0 0,0 0 0,1 1 0,-1-1 0,1-5 0,1-10-1809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6:13.0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0 107 4420,'82'33'3193,"-80"-32"-3066,0 0 1,-1 0 0,1 0-1,0 1 1,-1-1 0,1 0 0,-1 1-1,0-1 1,1 1 0,-1-1 0,0 1-1,0 0 1,1 2 0,-3-4-80,0-1 1,1 1-1,-1-1 0,0 1 1,0-1-1,0 1 1,1-1-1,-1 0 0,0 1 1,1-1-1,-1 0 1,0 1-1,1-1 0,-1 0 1,1 0-1,0 0 1,-1 1-1,1-1 0,-1 0 1,1 0-1,0 0 1,-1-1-1,-5-24 206,6 11-363,-1 0 0,2 0 1,0 0-1,1 0 1,4-15-1,-6 29 35,0 1 0,0-1 0,0 0 0,0 1 0,0-1 0,1 1 0,-1-1 0,0 1 0,0-1 0,1 0 0,-1 1 0,0-1 0,1 1 0,-1-1 0,1 1 0,-1 0 0,0-1 0,1 1 0,-1-1 0,1 1 0,-1 0 0,1-1 0,0 1 0,-1 0 0,1 0 0,-1-1 0,1 1 0,-1 0-1,2 0 1,10-1-2184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6:13.3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97 4901,'15'4'1308,"-14"-3"-1145,0-1 0,0 1 0,0-1 0,0 0 0,0 1 1,0-1-1,0 0 0,0 0 0,0 1 0,0-1 0,0 0 0,0 0 1,0 0-1,0-1 0,2 1 0,7-3-5,-1-1-1,0-1 1,0 1-1,0-1 1,10-7-1,-18 11-145,1 0 0,-1 0 0,0 0-1,1 0 1,-1 0 0,0-1-1,0 1 1,0 0 0,0-1 0,0 1-1,0 0 1,0-1 0,0 1-1,0-1 1,-1 0 0,1 1-1,0-1 1,-1 0 0,0 1 0,1-1-1,-1 0 1,0 1 0,0-1-1,0 0 1,0 0 0,0 1-1,0-1 1,-1 0 0,1 1 0,0-1-1,-1 0 1,1 1 0,-1-1-1,0 1 1,0-1 0,1 1 0,-1-1-1,0 1 1,0-1 0,-2 0-1,2 1-9,0 0 1,0 0-1,0 0 0,0 1 0,0-1 0,0 0 0,0 1 0,0-1 0,-1 1 0,1 0 0,0-1 0,0 1 0,-1 0 0,1-1 0,0 1 1,0 0-1,-1 0 0,1 0 0,0 0 0,0 1 0,-1-1 0,1 0 0,0 0 0,0 1 0,-1-1 0,1 1 0,-2 0 0,-29 19-49,26-15 40,0 1 0,0 0 0,1 0 1,0 0-1,0 1 0,-6 11 0,9-15 20,1 1-1,-1-1 1,1 1-1,0 0 1,0-1-1,1 1 1,-1 0 0,1 0-1,-1 0 1,1-1-1,0 1 1,1 0-1,-1 0 1,1 0-1,0-1 1,1 6 0,-1-4 58,1 1 1,0-1 0,0 0 0,1 0 0,-1 0 0,1-1-1,0 1 1,1 0 0,6 7 0,-7-10-51,0 0-1,0 1 1,0-2-1,0 1 1,1 0-1,-1 0 1,0-1-1,1 0 1,-1 0-1,1 0 1,0 0 0,-1 0-1,1-1 1,0 0-1,-1 0 1,7 0-1,8-1-650,1-2 0,-1 0 0,0-1 0,20-6 1,48-19-5340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6:13.7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140 12 3683,'28'-6'1246,"-8"2"2223,-44 2-1655,16 3-1816,-1-1 0,0 1 0,1 0 0,-1 1-1,1 0 1,-1 1 0,1-1 0,0 1-1,0 1 1,0 0 0,-12 8 0,16-9-3,0 0 1,0 0-1,0 0 0,1 1 1,-1-1-1,1 1 0,0 0 1,0 0-1,1 0 0,-1 0 1,1 1-1,0-1 0,0 1 1,0-1-1,1 1 0,-1 0 1,1 0-1,0-1 0,1 1 1,-1 0-1,1 0 1,0 7-1,0-10-1,1 0-1,-1 0 1,0 0 0,1 0 0,0 0 0,-1-1-1,1 1 1,0 0 0,0 0 0,0-1-1,0 1 1,0-1 0,0 1 0,1-1 0,-1 1-1,0-1 1,1 0 0,1 2 0,1 0-10,1-1-1,-1 1 1,1-1 0,-1 0 0,1 0 0,9 2 0,5 0-85,0-1 0,33 0 0,-49-2 85,23-1-119,81 7-86,-95-5 215,0-1 0,-1 2-1,1 0 1,-1 0-1,0 1 1,19 9 0,-29-12 3,0-1 1,0 0-1,0 1 1,0-1-1,0 1 1,-1-1-1,1 1 0,0-1 1,0 1-1,-1 0 1,1-1-1,0 1 1,-1 0-1,1 0 1,0-1-1,-1 1 1,1 0-1,-1 0 1,0 0-1,1 0 1,-1 0-1,0 0 1,1 0-1,-1-1 1,0 1-1,0 0 1,0 0-1,0 0 0,0 0 1,0 1-1,-1 0 2,0 0 0,0 0-1,0-1 1,0 1 0,0-1-1,-1 1 1,1-1 0,0 1-1,-1-1 1,1 0 0,-1 0-1,0 0 1,-3 2 0,-5 3 18,-1-1 0,1-1 0,-1 0 1,-14 3-1,-188 29-530,186-38-1040,10-12-1431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6:14.0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7 4805,'0'-6'480,"-4"14"-96,1-5 801,6 3-544,1 19-192,5 3 31,3 8 0,7 12-159,-3-9-129,-7-5-96,0 5-32,-2-5-64,-7-15 0,-7-5-128,7-8-641,0 0-608,-9-15-2371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6:14.5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 6919,'34'12'2536,"34"12"-3231,-57-21 317,-1-1-1,1 0 1,0 0-1,0-1 1,1-1-1,-1 0 1,0-1-1,0 0 0,0 0 1,21-7-1,-31 8 456,0 0 0,-1-1 0,1 1 0,0 0-1,0-1 1,0 1 0,-1-1 0,1 1 0,0-1 0,-1 1-1,1-1 1,-1 0 0,1 1 0,0-1 0,-1 0-1,1 1 1,-1-1 0,0 0 0,1 1 0,-1-1 0,0 0-1,1 0 1,-1 0 0,0 1 0,0-1 0,1 0-1,-1 0 1,0 0 0,0 0 0,0 0 0,0 1 0,0-1-1,-1 0 1,1 0 0,0 0 0,0 0 0,0 1-1,-1-1 1,1 0 0,0 0 0,-1 1 0,1-1 0,-1 0-1,1 0 1,-1 1 0,1-1 0,-1 0 0,1 1-1,-1-1 1,0 1 0,1-1 0,-1 1 0,0-1 0,0 1-1,1-1 1,-1 1 0,0 0 0,-1-1 0,-8 1-47,0 0 1,0 1-1,0 0 1,0 0-1,0 1 1,0 0-1,-11 5 0,-12 2-17,32-9-13,1 0 0,-1 0-1,1 0 1,-1 1 0,1-1 0,-1 0 0,1 0 0,-1 0-1,1 1 1,-1-1 0,1 0 0,-1 1 0,1-1 0,-1 0-1,1 1 1,0-1 0,-1 1 0,1-1 0,-1 0 0,1 1-1,0-1 1,0 1 0,-1-1 0,1 1 0,0-1 0,0 1-1,0-1 1,-1 1 0,1 1 0,6 16-11,17 11-5,-21-28 12,-1 0 1,1 1-1,0-1 0,0 0 1,0-1-1,-1 1 1,1 0-1,0 0 0,0-1 1,0 1-1,0-1 1,0 0-1,0 0 0,0 1 1,0-1-1,0 0 1,1-1-1,-1 1 1,0 0-1,0-1 0,0 1 1,0-1-1,-1 1 1,1-1-1,0 0 0,0 0 1,2-1-1,4-4 3,0 0-1,0 0 1,-1-1 0,11-11-1,1-1 153,-11 47 609,-1-10-640,4 8 37,-9-23-187,0 0 0,0 0 1,-1 1-1,1-1 0,-1 1 0,0-1 1,0 1-1,0-1 0,-1 1 0,1 6 1,-1-6-1588,3-4 538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4:58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6374,'3'-5'1666,"0"-1"-994,13-5-63,-4 5-417,-3 6-160,10-11-32,15 17 0,-18-12-961,12-2-1633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6:14.8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0 7367,'-3'0'897,"0"14"-705,-9 25 577,-4 3-97,7 0-351,12 9 127,0-6 65,19 0-129,-4-3-96,7-14-32,-9-3-159,-7-3-97,-6-16 0,-3 0-1122,7-9-992,-14-9-1441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6:15.2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 6951,'-6'3'896,"12"-3"129,-12 0 161,12 5-610,0 4-320,0 10-31,1-13-225,-4 11 0,9 0-705,7-3-1313,6-9-1601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6:15.5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167 88 6342,'0'1'127,"-1"0"1,1 0-1,-1 0 1,1 0-1,0 0 1,-1 0-1,1 0 0,0 0 1,0 0-1,0 0 1,0 0-1,0 0 0,0 0 1,0 0-1,0 0 1,0 0-1,0 0 1,1 0-1,-1 0 0,0 0 1,1 1-1,0-2-55,-1 1-1,1-1 0,0 0 0,-1 1 1,1-1-1,0 0 0,-1 1 1,1-1-1,0 0 0,-1 0 0,1 0 1,0 0-1,0 0 0,-1 1 0,1-1 1,0 0-1,-1-1 0,1 1 1,0 0-1,-1 0 0,1 0 0,1-1 1,1 0 14,1 0 1,-1 0 0,1-1 0,-1 1 0,0-1-1,1 0 1,-1 0 0,0 0 0,0-1-1,4-4 1,-5 4-86,0 1 0,0-1 0,0 0 1,0 0-1,-1 0 0,0 0 0,1 0 0,-1-1 0,0 1 0,0 0 0,-1 0 0,1-1 1,-1 1-1,0 0 0,0-1 0,0 1 0,0-1 0,0 1 0,-1 0 0,1-1 0,-1 1 1,0 0-1,-1-4 0,1 6-7,1 1 0,-1-1 0,1 1 0,-1-1 0,1 0 0,-1 1 0,0-1 0,1 1 0,-1-1 0,0 1 0,1 0 0,-1-1 0,0 1 0,1 0 0,-1-1 0,0 1 0,0 0 0,1 0 1,-1 0-1,0-1 0,0 1 0,0 0 0,1 0 0,-2 1 0,-25 0-52,21-1 41,-3 1 13,-1 0 1,0 1 0,1 0 0,0 0 0,-1 1 0,1 0 0,0 1 0,1 0 0,-1 0 0,1 1 0,-1 0 0,1 1-1,-11 10 1,15-12 18,-1 0 0,1 1-1,0-1 1,0 1 0,1 0-1,0 0 1,-1 0 0,2 1-1,-1-1 1,1 1-1,0-1 1,0 1 0,0 0-1,1 0 1,0 0 0,0 0-1,0 0 1,1 0 0,0 0-1,0 0 1,0 0 0,2 8-1,0-8 21,0-1 0,0 0 1,0 0-1,0 0 0,1 0 0,0 0 0,0 0 0,0-1 0,1 1 1,-1-1-1,1 0 0,6 6 0,-7-8-47,1 1 0,-1 0 0,1-1 0,-1 0 0,1 0 0,0 0 0,0 0 0,0-1 0,0 1 0,0-1 0,0 0 0,0 0 0,0-1 0,0 1 0,0-1-1,1 0 1,6 0 0,9-5-1021,0 0-1,18-9 0,0 0-2943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6:15.9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176 29 3523,'-3'2'557,"-1"-1"0,1 0-1,-1-1 1,0 1 0,1-1-1,-1 1 1,0-1 0,1 0-1,-9-1 1,8 0-329,-1 1 0,1 0 1,-1 0-1,1 0 0,-1 0 0,-7 3 0,8 1-107,14-7-65,-7 2-38,1-1 0,-1 1 0,1 0 0,0 0 0,0 0 0,0 1 1,5-1-1,11-3 45,29-5-15,-41 8-48,0 0 0,0 0 0,0-1 0,0 0 0,9-4 0,-11 4 9,-7 3-91,-18 5-133,2-4 167,0 1 1,0 1 0,-29 10 0,27-8 46,-1 0 0,-36 6-1,2 1 61,62-14-246,-2 0-159,-1 0 1,0 0 0,1 0 0,-1 0 0,10-5 0,-1-4-2009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6:17.0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26 3619,'6'-6'385,"-6"3"255,6-2 225,-3 13-64,7-16-96,-1-1 31,0 9 33,7 0-256,-7 3-129,10-8-160,0 5-160,3 2-64,6 4-160,-4-3-1057,14 2-3139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9:44:36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3373 24575,'-1'0'0,"0"-1"0,0 1 0,0-1 0,0 1 0,0-1 0,0 1 0,0-1 0,0 0 0,0 1 0,1-1 0,-1 0 0,0 0 0,0 0 0,1 0 0,-1 0 0,1 0 0,-1 0 0,0 0 0,1 0 0,0 0 0,-1 0 0,1 0 0,0 0 0,-1 0 0,1 0 0,0-2 0,-5-36 0,4 33 0,1-11 0,1 1 0,0-1 0,1 0 0,1 0 0,1 0 0,9-28 0,-5 19 0,7-41 0,-15 62 0,3-18 0,0 0 0,2 1 0,0 0 0,11-28 0,-8 24 0,-2 1 0,0-1 0,-2 0 0,0 0 0,-2 0 0,-2-39 0,6-55 0,8-47 0,-11-218 0,-5 192 0,18-216 0,-9 342 0,25-181 0,-12 144 0,-5 0 0,4-143 0,-7-12 0,0-28 0,-12 210-1365,0 45-5461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9:44:38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16 24575,'-2'5'0,"1"-1"0,0 0 0,-1 1 0,0-1 0,0 0 0,0 0 0,0 0 0,-1-1 0,0 1 0,1-1 0,-8 7 0,-1 4 0,-41 57 0,-75 134 0,102-163 0,20-35 0,13-26 0,12-16 0,1 0 0,49-62 0,-63 89 0,-1-1 0,0-1 0,0 1 0,-1-1 0,0 0 0,-1 0 0,0 0 0,0-1 0,-1 1 0,-1-1 0,0 0 0,1-16 0,-2 22 0,0-1 0,0 1 0,0-1 0,1 1 0,-1 0 0,1-1 0,1 1 0,-1 0 0,6-7 0,-7 10 0,0 1 0,0 0 0,0-1 0,1 1 0,-1 0 0,0 0 0,1 0 0,-1 0 0,1 0 0,-1 0 0,1 1 0,-1-1 0,1 0 0,0 1 0,-1-1 0,1 1 0,0 0 0,0 0 0,-1-1 0,1 1 0,0 0 0,0 0 0,-1 1 0,1-1 0,0 0 0,-1 1 0,1-1 0,0 0 0,-1 1 0,1 0 0,0-1 0,-1 1 0,3 2 0,5 2 0,-2 1 0,1 0 0,0 0 0,-1 0 0,0 1 0,-1 0 0,0 1 0,8 11 0,41 73 0,-44-73 0,2 6-341,0 1 0,-1 0-1,11 41 1,-15-34-6485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0:08:05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24575,'820'0'-1365,"-795"0"-5461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0:08:06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24575,'4'0'0,"3"4"0,-1 11 0,-2 21 0,0 12 0,-2 4 0,-1 2 0,-1 0 0,0-5 0,0 0 0,0-1 0,0-8-8191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0:08:07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24575,'4'-5'0,"6"-1"0,2 5 0,3 2 0,3 7 0,-1 5 0,5 1 0,4 2 0,2 4 0,0 2 0,0-3 0,-4 1 0,2 5 0,2 3 0,0 6 0,0 2 0,-1-1 0,-4-7-8191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4:58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16 4805,'-3'-2'180,"0"0"1,0 0 0,0 1 0,0-1 0,0 1-1,0 0 1,0 0 0,-1 0 0,1 0 0,0 0-1,-1 1 1,1-1 0,0 1 0,-1 0 0,1 0 0,-1 0-1,1 1 1,-4 0 0,-3 2-218,0 0 0,1 1 1,-1 0-1,-12 8 0,2-2 186,14-7-143,0 0 0,0 1 0,1-1 0,-1 1 0,1 1 0,-1-1 0,1 1 0,1 0 1,-1 0-1,1 0 0,0 0 0,0 1 0,0 0 0,-3 7 0,8-12-6,-1 0 0,1 0 0,-1 0 0,1 0 0,-1 0-1,1-1 1,-1 1 0,1 0 0,0 0 0,-1 0 0,1-1 0,0 1 0,0-1 0,0 1 0,0 0 0,-1-1 0,1 1 0,0-1 0,0 0 0,2 1 0,25 10 17,-24-10-3,1 0 1,0-1-1,0 0 1,-1 0 0,1 0-1,0 0 1,0-1-1,0 0 1,-1 0-1,8-2 1,47-23 321,-22 9 70,-35 16-394,-1 0-1,1 0 1,0 0 0,-1 0 0,0 0-1,1 0 1,-1 0 0,0 0-1,1 0 1,-1-1 0,0 1-1,0 0 1,0-1 0,0 1 0,0-1-1,0 1 1,-1-1 0,1 0-1,0 1 1,-1-1 0,1 0 0,-1 0-1,0 1 1,0-1 0,1-2-1,25 115 107,-25-97-96,8 35-2463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0:08:08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8 468 24575,'-1'0'0,"1"0"0,0 0 0,0 0 0,-1 0 0,1 0 0,0 0 0,0 0 0,0 0 0,-1 0 0,1 0 0,0 0 0,0 0 0,-1 0 0,1 0 0,0 0 0,0 0 0,0 0 0,-1 0 0,1 0 0,0 0 0,0-1 0,0 1 0,-1 0 0,1 0 0,0 0 0,0 0 0,0 0 0,0-1 0,-1 1 0,1 0 0,0 0 0,0 0 0,0-1 0,0 1 0,0 0 0,0 0 0,0 0 0,0-1 0,-1 1 0,1 0 0,0 0 0,0 0 0,0-1 0,7-10 0,14-10 0,133-114 0,-128 108 0,0-2 0,-2 0 0,29-47 0,10-29-1365,-48 75-5461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0:08:10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24575,'1'-1'0,"-1"-1"0,1 1 0,0 0 0,-1 0 0,1-1 0,0 1 0,0 0 0,0 0 0,0 0 0,0 0 0,0 0 0,0 0 0,0 0 0,1 0 0,-1 0 0,0 1 0,0-1 0,1 0 0,-1 1 0,1-1 0,-1 1 0,2-1 0,8-3 0,25-24 0,-30 22 0,1 0 0,0 1 0,0 0 0,0 0 0,14-5 0,-19 9 0,1 0 0,0 0 0,0 0 0,0 1 0,0 0 0,0-1 0,0 1 0,0 0 0,0 0 0,0 1 0,-1-1 0,1 0 0,0 1 0,0 0 0,0 0 0,0 0 0,-1 0 0,1 0 0,0 1 0,-1-1 0,4 3 0,-1 0 0,0 1 0,-1-1 0,1 1 0,-1 0 0,0 0 0,-1 0 0,1 0 0,-1 1 0,0-1 0,-1 1 0,1 0 0,-1 0 0,3 11 0,1 10 0,5 50 0,-11-75 0,3 61 0,-3-46 0,0 1 0,1-1 0,8 32 0,-9-48 0,0-1 0,0 1 0,0-1 0,0 1 0,0-1 0,0 0 0,0 1 0,0-1 0,0 1 0,1-1 0,-1 1 0,0-1 0,0 0 0,1 1 0,-1-1 0,0 0 0,0 1 0,1-1 0,-1 0 0,0 1 0,1-1 0,-1 0 0,1 0 0,-1 1 0,0-1 0,1 0 0,-1 0 0,1 0 0,-1 1 0,0-1 0,1 0 0,0 0 0,11-10 0,5-21 0,-10 13 0,-2 0 0,0-1 0,-2 1 0,0-1 0,1-29 0,-9 22 0,5 26 0,0-1 0,0 1 0,-1-1 0,1 1 0,0-1 0,-1 1 0,1 0 0,0-1 0,-1 1 0,1 0 0,-1-1 0,1 1 0,-1 0 0,1 0 0,-1-1 0,1 1 0,-1 0 0,1 0 0,-1 0 0,1 0 0,-1-1 0,1 1 0,-1 0 0,1 0 0,-1 0 0,0 0 0,-2 1 0,1 0 0,-1 0 0,1 1 0,0-1 0,-1 1 0,1-1 0,0 1 0,0 0 0,0-1 0,0 1 0,0 0 0,0 0 0,1 1 0,-1-1 0,-1 3 0,-17 29 0,1 0 0,-20 52 0,21-43 0,-32 55 0,48-95 0,0 1 0,-1-1 0,1 0 0,-1 1 0,0-1 0,0 0 0,0-1 0,0 1 0,-6 3 0,8-5 0,0-1 0,0 1 0,0-1 0,-1 1 0,1-1 0,0 0 0,-1 1 0,1-1 0,0 0 0,-1 0 0,1 0 0,0 0 0,-1 0 0,1-1 0,0 1 0,0 0 0,-1-1 0,1 1 0,0 0 0,0-1 0,-1 0 0,1 1 0,0-1 0,0 0 0,0 1 0,0-1 0,0 0 0,0 0 0,0 0 0,0 0 0,0 0 0,0 0 0,0-1 0,-4-6 0,0 1 0,0-1 0,1 0 0,0 0 0,1 0 0,0-1 0,0 1 0,-2-14 0,4 15 0,-1 0 0,1 0 0,1 0 0,0 1 0,0-1 0,0 0 0,0 0 0,1 0 0,1 0 0,-1 0 0,5-12 0,10-17 0,-1-1 0,11-43 0,-25 77 0,1-7 0,1 0 0,1 0 0,0 0 0,6-12 0,-9 20 0,0 1 0,0-1 0,-1 1 0,1 0 0,0-1 0,0 1 0,1 0 0,-1-1 0,0 1 0,0 0 0,0 0 0,1 0 0,-1 0 0,1 0 0,-1 1 0,1-1 0,-1 0 0,1 1 0,-1-1 0,1 1 0,0-1 0,-1 1 0,1 0 0,0-1 0,-1 1 0,1 0 0,0 0 0,-1 1 0,1-1 0,0 0 0,-1 0 0,1 1 0,-1-1 0,1 1 0,2 0 0,3 4 0,0-1 0,-1 2 0,1-1 0,-1 0 0,0 1 0,-1 0 0,1 1 0,-1-1 0,0 1 0,-1 0 0,0 0 0,5 12 0,-4-9 0,1-1 0,-1 1 0,1-1 0,1 0 0,0-1 0,10 10 0,-17-17-32,1-1-1,0 1 1,0 0-1,0-1 1,0 1-1,0 0 1,0-1-1,0 1 1,0-1-1,0 0 1,0 1-1,0-1 1,0 0-1,0 1 1,0-1-1,0 0 1,0 0-1,1 0 1,-1 0-1,0 0 1,0 0-1,0-1 1,0 1-1,0 0 1,0 0-1,0-1 1,0 1-1,0-1 1,0 1-1,0-1 1,0 1-1,0-1 1,0 0-1,0 1 1,0-1-1,0 0 0,0 0 1,-1 1-1,1-1 1,0 0-1,0-1 1,14-22-6794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1:04:23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4837,'0'6'535,"1"0"0,-1 0 0,2 0 0,-1 0 0,1 0 0,-1 0 0,5 7 0,-2-4-448,1 0 0,0-1-1,0 0 1,1 1-1,0-2 1,0 1 0,1-1-1,0 0 1,0 0-1,1-1 1,0 0 0,0 0-1,16 8 1,170 71 591,-173-78-628,0-1 1,0-2-1,1 0 1,0-1-1,0-1 1,0-1 0,33-3-1,-21 2 23,56 5 0,-61-3-56,0-1 1,1-2-1,36-4 1,-6 0-14,-31 2 18,0-1 0,40-11 1,-35 7 18,39-5 1,24-4-7,25-3 5,-5 2-11,-1-1-96,-84 16 67,-2-1 0,0 2 0,0 1 0,40 3 0,-48 0 12,0-1 0,0-1-1,31-4 1,18-1 11,198-14-5,12 0-4,-145 18 41,160-9 71,-252 8-120,-1 2 1,0 2-1,0 2 0,0 2 0,50 13 0,15 3 16,-55-13-1,67 22 1,-77-21-23,-32-8 5,0 1 0,0 0 0,-1 0 0,1 1 0,-1 0-1,11 6 1,178 120 2,-132-90-6,-57-33 0,-6-4 0,0-1 0,0 1 0,0 0 0,-1 1 0,1-1 0,4 7 0,8 2 0,-10-8 0,1 4 0,-7-7-16,1-13 282,-3-10-322,1 18 34,1 1 0,-1 0 0,1 0 0,0 0 0,0-1 0,0 1-1,0 0 1,1 0 0,-1 0 0,1 0 0,0-1 0,0 1 0,0 0-1,0 0 1,0 0 0,3-3 0,9-14-11,2 1 1,1 1-1,0 0 1,1 1-1,1 0 0,1 2 1,26-18-1,-28 22 19,0 2 0,0 1 0,1 0 0,0 1 0,1 0 0,-1 2 1,1 0-1,0 1 0,31-2 0,14-1-18,115-30 0,62-5 47,-109 21-25,-62 11 2,0 2 1,1 3 0,-1 4-1,80 8 1,89 7-89,-9-9 101,43-2 3,81 6 5,-17 13-66,-110-13 26,-101-4 8,48 0-117,59 1 94,-90 0-2,-13 0-8,19-3-242,148 24 0,-262-25 269,1-1 0,0-2-1,0-2 1,61-11-1,-8 1-50,205-13-20,-198 20 107,0-5 0,-1-3-1,-1-5 1,97-32 0,-63 13 42,-112 29-55,-15-1-124,-2 8 24,-1 1 0,0-1 0,0 0 0,0 0 0,0 1 0,0-1 0,0 1 0,0-1 0,-5-1 0,-43-17-2871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1:04:23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419 134 5253,'-18'-28'2158,"15"22"-1983,-1 0 0,0 1 0,0-1-1,-9-8 1,7 7-31,-1 1 0,-1 0 0,1 0 1,-1 1-1,1 0 0,-2 0 0,1 1 0,-15-6 0,18 9-140,0-1 0,0 1 1,0 1-1,0-1 0,0 1 0,0 0 1,-1 0-1,1 0 0,0 1 0,0-1 1,0 1-1,0 1 0,0-1 0,0 1 1,0 0-1,0 0 0,1 0 0,-6 4 0,-4 3-11,0 2 0,1 0 0,0 0 0,1 1 0,0 1 0,1 0 0,0 0 0,1 1 0,0 0 0,2 1 0,-1 0-1,2 1 1,0 0 0,1 0 0,-5 22 0,5-15-18,1 1 0,1 0 0,1 0 0,1 0-1,1 0 1,1 0 0,1 1 0,2-1 0,0 0 0,8 29 0,-6-36 4,1 0-1,1 0 1,0-1 0,1 0-1,1 0 1,1-1 0,0 0 0,1 0-1,19 19 1,-23-27 27,0 0 0,1 0 0,0-1 0,0 0-1,0-1 1,1 0 0,-1 0 0,1-1 0,1 0 0,-1 0 0,0-1-1,1 0 1,0-1 0,0 0 0,-1-1 0,1 0 0,0 0-1,17-2 1,-11-2 86,1 0 0,-1-1 0,0-1 0,0 0 0,-1-1 1,0-1-1,0 0 0,0-1 0,-1-1 0,0 0 0,-1-1 0,0-1 0,-1 0 0,0 0 0,14-18 0,-14 15-43,-1 0 0,-1-1-1,0 0 1,-1-1 0,-1 0 0,0 0 0,-1-1 0,-1 0 0,0 0 0,-2-1-1,0 1 1,0-1 0,0-34 0,-5 32-71,0 1-1,-2 0 1,-1-1-1,0 2 0,-1-1 1,-1 0-1,-1 1 1,-1 0-1,-11-19 1,7 15-34,-1 1 1,-2 0-1,0 1 1,-1 0-1,-1 2 1,-26-24-1,39 38 33,-1 0 0,-1 0 1,1 0-1,-1 1 0,1 0 0,-1 0 0,0 0 0,0 1 0,0-1 0,0 2 0,-8-3 1,11 4 4,0 0 0,0 0 0,0 0 0,0 0 0,0 1 0,0-1 0,0 1 0,0 0 0,0 0 0,0 0 0,0 0 1,0 0-1,0 1 0,1-1 0,-1 1 0,1 0 0,-1 0 0,1 0 0,-1 0 0,1 0 0,0 0 0,0 1 0,-2 2 0,-1 2-3,-1 0-1,1 1 0,1-1 0,-1 1 0,1 0 1,1 0-1,0 0 0,0 1 0,0-1 0,1 1 1,0 0-1,1-1 0,0 1 0,0 0 1,1 0-1,0 0 0,1 0 0,0 0 0,0-1 1,1 1-1,0 0 0,0-1 0,1 1 0,0-1 1,1 0-1,0 0 0,0 0 0,1-1 0,0 1 1,0-1-1,1 0 0,-1 0 0,1-1 0,1 0 1,9 8-1,17 8 51,1-1 1,1-1 0,50 19 0,34 20 43,-111-55-67,0 0 1,0 1-1,0 0 1,-1 1-1,0-1 1,0 2-1,0-1 1,-1 1-1,0 0 1,0 0-1,-1 0 1,0 1-1,7 13 1,-11-18-7,0 0 1,0 0 0,0 0 0,-1 0-1,1-1 1,-1 1 0,1 0 0,-1 0-1,0 0 1,0 0 0,-1 0 0,1 0-1,-1 0 1,1 0 0,-1 0 0,0 0-1,0 0 1,0-1 0,0 1 0,-1 0-1,1-1 1,-1 1 0,0-1 0,1 1-1,-1-1 1,0 0 0,0 0 0,-1 0-1,1 0 1,0 0 0,-3 1 0,-6 4 5,1 0 1,-1-1 0,0-1-1,0 1 1,-23 5 0,21-7-290,-1-1 0,1-1 0,-1 0 0,0-1 0,-18 0 0,-16-6-1729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1:04:23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13 117 5765,'-6'78'2479,"3"-65"-2390,2 0 1,-1-1 0,2 1-1,0 0 1,0-1 0,1 1-1,1 0 1,0-1 0,0 1-1,9 21 1,-6-23-27,0-1 1,1 1-1,0-1 1,12 15-1,-15-21-36,1-1 0,-1 1 0,1 0 0,0-1 0,0 0 0,0 0 0,0 0 0,1-1 0,-1 1 0,1-1-1,0 0 1,5 2 0,-9-4 0,0 0-1,1 0 1,-1 1 0,0-1-1,0 0 1,0 0-1,1 0 1,-1 0-1,0 0 1,0 0-1,0-1 1,1 1-1,-1 0 1,0-1 0,0 1-1,0-1 1,0 1-1,0-1 1,0 1-1,0-1 1,0 0-1,0 1 1,0-1-1,0 0 1,1-2 0,13-26 539,-14 27-541,21-64 64,-2-1 0,16-103-1,-35 161-158,0 1-111,0-1 1,1 0-1,-1 1 0,2-1 0,-1 1 0,1 0 1,0-1-1,9-13 0,-10 20-30,1-1 0,-1 1-1,1 0 1,0 0 0,-1 0 0,1 1 0,0-1 0,5-1-1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1:04:23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32 6758,'-45'-15'517,"39"12"-410,-1 0 0,0 1 1,0 0-1,0 0 0,-1 0 0,1 1 0,0 0 1,-1 1-1,1-1 0,0 1 0,-1 1 0,1-1 1,-1 1-1,-8 3 0,0 1-103,0 0 0,1 2 1,0-1-1,0 2 0,1 0 0,0 1 1,-23 19-1,31-24 0,0 1 0,1 1 0,0-1 0,0 1 0,0-1 0,1 2 0,0-1 0,0 0 0,1 1 0,0-1 0,0 1 0,0 0 0,1 0 0,0 0 0,0 1 0,1-1 0,0 0 0,0 1 0,1-1 0,0 10 0,1-13 12,-1 0 0,1 0 1,1 0-1,-1 0 1,0 0-1,1 0 0,0 0 1,0 0-1,0-1 1,1 1-1,-1-1 0,1 1 1,0-1-1,0 0 1,0 0-1,0 0 0,0-1 1,1 1-1,-1-1 1,1 1-1,-1-1 0,1-1 1,0 1-1,0 0 1,0-1-1,0 0 0,0 0 1,1 0-1,-1 0 1,0-1-1,0 1 1,0-1-1,1 0 0,-1-1 1,0 1-1,0-1 1,1 0-1,-1 0 0,0 0 1,6-2-1,-1-2 80,1 0 0,-1-1-1,1 0 1,-2 0 0,1-1-1,-1 0 1,11-11 0,-2-2 113,27-41 1,-41 55-188,0 1 0,0-1 0,0 1-1,-1-1 1,1 0 0,-2 0 0,1 0-1,-1-1 1,1 1 0,-2 0 0,1 0-1,-1-12 1,-9 39-81,7 20-187,2 1 0,2-1-1,1 0 1,3 1 0,1-2 0,13 42-1,-11-55-1616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1:04:23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 9289,'0'-3'672,"0"6"-31,-3 9-609,10 30 0,-1 11 256,8 10-31,-14 11-65,-7 13-128,14-28-32,-1-5-32,4-10-128,7-23-289,-14 0-608,10-24-640,-3-3-2851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1:04:23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25 7239,'0'1'44,"0"0"-1,0 0 1,0 0 0,0 1-1,-1-1 1,1 0 0,-1 0-1,1 0 1,-1 0 0,1 0-1,-1 0 1,1 0 0,-1 0-1,0 0 1,-1 1-1,-5 9 166,2 4-88,0 1 0,1-1 0,0 1-1,2 0 1,0 0 0,0-1 0,2 1 0,0 0-1,0 0 1,2 0 0,0 0 0,1 0 0,0 0-1,2-1 1,5 16 0,-8-27-107,0 0 0,0 0 0,0 1 0,0-1 0,1-1 0,0 1 0,4 4 0,-6-7 1,0 1 0,0-1 1,1 0-1,-1-1 0,1 1 1,-1 0-1,1 0 1,-1-1-1,1 1 0,0 0 1,-1-1-1,1 0 0,0 1 1,-1-1-1,1 0 0,0 0 1,-1 0-1,1 0 1,0 0-1,0 0 0,-1-1 1,1 1-1,1-1 0,4-1 89,0 0 1,0-1-1,-1 0 0,1 0 0,-1 0 0,0-1 0,0 0 0,0 0 0,0 0 0,-1-1 0,1 0 0,-1 0 1,4-7-1,0 0 17,-1-1 0,0 0 0,-1-1 0,-1 0 0,7-21 0,7-21-898,41-83 0,-48 129-1604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1:04:23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387 195 7944,'19'-10'2738,"-15"6"-2680,-1 1 1,1-1-1,-1 0 0,0 0 0,-1 0 0,1-1 1,-1 1-1,0-1 0,0 1 0,0-1 0,0 0 1,-1 0-1,0 0 0,0 0 0,0 0 0,-1-8 1,0 9-56,0 0 0,-1 1 1,0-1-1,0 0 1,0 1-1,0-1 0,-1 1 1,0-1-1,1 1 1,-1 0-1,0 0 0,0 0 1,-1 0-1,1 0 1,-1 0-1,1 0 0,-1 1 1,0-1-1,0 1 1,0 0-1,0 0 0,-7-3 1,0 0-41,-1 1 1,0 0-1,0 0 1,-1 1-1,1 1 0,-1 0 1,1 0-1,-1 1 1,-12 0-1,5 2 45,1 0 0,-1 2 0,1 0 0,-36 10 0,49-11-9,-1 0-1,1 0 1,0 1-1,0 0 1,-1 0-1,2 0 1,-1 0 0,0 1-1,1 0 1,-1 0-1,1 0 1,0 0-1,-3 6 1,1 0 3,0 0 1,0 1-1,1 0 1,0 0-1,-4 16 1,0 12 101,1 1 0,2 0 0,-1 67 0,6-91-65,1 0 0,1 0 0,0 0 0,1 0 1,0 0-1,2 0 0,7 22 0,-9-33-35,0 0 1,0 0-1,1 0 0,-1-1 1,1 1-1,0 0 1,1-1-1,-1 0 0,1 0 1,0 0-1,0 0 1,0-1-1,0 0 0,1 1 1,-1-1-1,1-1 1,0 1-1,0-1 0,0 0 1,0 0-1,0 0 1,0-1-1,1 0 0,-1 0 1,9 1-1,-3-2-106,1-1 0,-1 0 0,0 0 0,0-1 0,1 0 0,-1-1 1,-1 0-1,1-1 0,15-7 0,71-40-2717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1:28:59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73 136 4228,'-5'-9'674,"0"0"-1,1 0 1,0 0-1,0 0 1,-3-16-1,6 21-416,-1 0-1,1 0 1,-1 0-1,0 1 1,-1-1-1,1 1 1,-1-1-1,-4-5 1,-12-15 1219,18 21-456,0 6-940,1 1-80,15 5-262,3 6 248,26 31-1,-5-6 60,-5-5-17,-3 2-1,45 66 1,-10-12-9,-39-54-9,42 81 0,-48-81-25,-20-35-47,0 0 0,0 0 0,1 0 0,-2 1 0,1-1 1,0 1-1,0-1 0,-1 0 0,1 1 0,-1-1 0,0 1 0,0-1 0,0 1 0,0-1 0,0 1 1,0-1-1,-2 4 0,1-4-228,0 0 0,0 1 0,0-1 0,0 0 0,0 0 0,-1 0 0,1-1 0,-1 1 1,0 0-1,1-1 0,-1 1 0,0-1 0,-2 2 0,-21 14-4701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8:14:59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7847,'3'2'1121,"-3"1"-800,-3 28 63,3 11-160,0-3-128,6 3 65,-3 12-65,-3-4-64,13-11 0,-13 9 32,6-12-64,-6 4 0,-3-18-224,9-16-929,-3-1-1538</inkml:trace>
  <inkml:trace contextRef="#ctx0" brushRef="#br0" timeOffset="1">41 230 5029,'-3'-2'1473,"0"-4"-224,6 3 161,0-2-513,-3 7-417,3-4-160,-3 4-256,0-4-64,10 10-32,2-8 0,-2 0-897,11 8-1089,-2 1-2786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1:28:59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6 301 5958,'-5'-6'1401,"8"6"-94,6 6-76,14 5-804,-6 3-348,1-2 0,29 17 0,-41-25-61,1-1-1,0 0 1,0 0 0,0-1-1,0 0 1,1 0 0,-1-1-1,1 0 1,-1 0 0,1-1-1,7 0 1,-13 0 25,0-1 0,0 0 1,0 1-1,-1-1 0,1 0 1,0 0-1,-1 0 0,1 0 1,-1 0-1,1 0 0,-1-1 1,1 1-1,-1 0 0,0-1 0,0 1 1,0-1-1,0 0 0,0 1 1,1-3-1,17-40 714,-13 28-656,9-25 121,11-47 0,-16 48-353,20-49 0,-28 87-134,-1 0 1,0-1 0,0 1 0,-1-1-1,1 1 1,0-1 0,-1 0 0,0 1-1,1-6 1,-4-7-3718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1:29:00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246 173 5637,'-18'4'129,"1"0"0,0 1 0,1 1 0,-1 0 0,1 1 0,0 1 0,1 1 0,0 0 0,-19 15 0,28-18-82,0-1 0,0 1 0,0 0 1,1 1-1,0-1 0,0 1 0,1 0 0,0 0 0,-5 12 0,7-13-43,0 0 0,1-1 0,-1 1 0,1 0 0,1 0 0,-1 0 0,1 0 0,0 0 0,1 0 0,-1 0 0,1 0 0,0 0 0,0 0 0,4 8 0,-4-11 30,0 1 1,1-1-1,-1 0 1,1 1-1,0-1 1,0 0-1,0 0 1,1 0-1,-1-1 1,0 1-1,1 0 1,0-1-1,0 0 1,0 1-1,0-1 1,0 0-1,0-1 1,0 1-1,1-1 1,-1 1-1,1-1 1,-1 0-1,1 0 1,-1 0-1,1-1 1,0 1-1,-1-1 1,1 0-1,0 0 1,-1 0-1,1-1 1,-1 1-1,1-1 1,0 0-1,-1 0 1,1 0-1,-1 0 1,0-1-1,1 1 1,3-3-1,-1-1 68,0 0 0,-1-1 0,1 1-1,-1-1 1,0 0 0,0-1 0,-1 1-1,0-1 1,4-8 0,2-9 115,11-37 0,-11 30-120,-6 18-73,-1 1 1,0-1 0,-1 0-1,0 0 1,-1-1 0,0 1 0,-3-22-1,2 27-13,-2 0 0,1 1 0,-1-1 0,0 0 0,-1 1 0,0 0 0,0-1 0,0 1 0,-1 0 0,0 0 0,0 1 1,-1 0-1,0-1 0,-7-6 0,5 6 4,0 1 1,0 0-1,-1 1 1,0 0-1,0 0 1,-9-4 0,15 8-53,0 0 0,-1 0 1,1 0-1,0 1 0,0-1 1,-1 0-1,1 1 0,-1 0 0,1 0 1,-1-1-1,1 2 0,0-1 1,-1 0-1,1 0 0,-1 1 1,1-1-1,0 1 0,-1 0 1,1-1-1,0 1 0,0 0 0,-1 1 1,1-1-1,0 0 0,0 1 1,0-1-1,-2 3 0,3-2-110,0-1-1,0 1 1,0 0-1,0-1 0,0 1 1,1 0-1,-1 0 1,1 0-1,-1 0 1,1-1-1,0 1 0,-1 0 1,1 0-1,0 0 1,0 0-1,1 0 1,-1 0-1,1 3 0,-1-1-181,6 41-2976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1:29:00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102 125 4901,'3'5'3392,"7"4"-2578,-1-8-698,-2-3 107,4-12 61,-9 11-250,1-2 22,0 0 1,-1-1-1,1 1 1,-1-1-1,0 0 0,-1 1 1,1-1-1,0-11 1,-1 14-52,-1 1 0,0 0 0,0 0 0,0-1 0,0 1 0,-1 0 0,1-1 1,0 1-1,-1 0 0,0 0 0,1-1 0,-1 1 0,0 0 0,0 0 0,0 0 1,-1 0-1,1 0 0,0 0 0,-1 0 0,1 1 0,-1-1 0,0 0 0,0 1 0,1 0 1,-1-1-1,-3-1 0,2 2-12,1 1 1,-1-1-1,0 1 1,1-1-1,-1 1 1,0 0-1,0 0 1,1 0-1,-1 0 1,0 1 0,1-1-1,-1 1 1,0 0-1,1-1 1,-1 1-1,1 0 1,-1 1-1,1-1 1,-1 0-1,1 1 1,-4 2-1,0 0-29,1 1 0,-1-1 0,1 1-1,0 0 1,0 0 0,1 1 0,-7 8-1,7-4 32,-1-1 0,1 0-1,1 1 1,0 0 0,0 0-1,1 0 1,0 0 0,1 0-1,0 1 1,0-1 0,1 0-1,1 1 1,-1-1 0,2 0-1,0 0 1,0 0 0,0 0-1,2 0 1,-1 0 0,1 0-1,0-1 1,1 0 0,0 0-1,1 0 1,0-1 0,0 0-1,1 0 1,0 0 0,0-1-1,11 9 1,-14-14 14,0 1 1,0-1-1,1 0 1,-1-1-1,0 1 1,1-1-1,-1 0 1,1 0-1,0 0 1,-1-1-1,5 0 0,-6 1 0,0-1 0,0 0-1,0-1 1,0 1-1,0 0 1,-1-1-1,1 0 1,0 1-1,0-1 1,-1 0-1,1 0 1,0-1-1,-1 1 1,1 0-1,-1-1 1,0 0-1,4-3 1,34-56-863,-11 1-1549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1:29:01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38 120 4388,'21'-8'2128,"-20"8"-2037,1 0-1,0 0 1,-1-1-1,1 1 1,-1-1 0,1 1-1,-1-1 1,0 0-1,1 1 1,-1-1-1,1 0 1,-1 0 0,0 0-1,0 0 1,0 0-1,1 0 1,0-2-1,0 0 58,1 0 0,-1 0 1,0 0-1,0 0 0,-1 0 0,1-1 0,2-6 0,-4 8-116,0 1-1,1 0 1,-1-1 0,0 1 0,0 0 0,0-1 0,-1 1 0,1 0-1,0-1 1,0 1 0,-1 0 0,1-1 0,-1 1 0,1 0-1,-1-1 1,1 1 0,-1 0 0,0 0 0,0 0 0,1 0 0,-1 0-1,0 0 1,0 0 0,-1-1 0,-3-2 31,0 0-1,-1 0 1,1 1 0,-1-1-1,1 1 1,-1 1-1,0-1 1,-9-2 0,14 5-63,0 0 0,0-1 0,0 1 0,0 0 0,-1 0 0,1 0 0,0 0 0,0 0 0,0 0 1,0 0-1,-1 0 0,1 1 0,0-1 0,0 0 0,0 1 0,0-1 0,0 1 0,0-1 0,0 1 0,0 0 0,-1 0 1,1 1-19,0-1 0,0 1 0,0-1 1,0 1-1,1 0 0,-1-1 1,1 1-1,-1 0 0,1 0 1,0-1-1,-1 1 0,1 0 1,0 0-1,0 0 0,0 0 1,0-1-1,1 1 0,0 3 0,3 23-8,1-1-1,17 50 1,-16-63 35,0 1 0,1-1 0,1-1 0,0 0 0,1 0 0,18 22 0,-13-19-69,1-1 0,1 0 0,25 19 0,-40-34-13,-1 1-1,1-1 0,-1 0 0,1 0 1,-1 0-1,0 0 0,1 0 1,-1 0-1,1 0 0,-1 0 0,1 0 1,-1-1-1,1 1 0,-1 0 1,1 0-1,-1 0 0,1 0 1,-1-1-1,1 1 0,-1 0 0,0 0 1,1-1-1,-1 1 0,0 0 1,1-1-1,-1 1 0,0-1 1,1 1-1,-1 0 0,1-1 0,0-3-2936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1:29:0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6406,'6'-6'1538,"-6"9"-1026,4-6 321,-1 6-257,7 3-512,3-9-32,8 0-32,-1 12-256,6-9-1121,8 3-1698</inkml:trace>
  <inkml:trace contextRef="#ctx0" brushRef="#br0" timeOffset="1">188 19 4837,'0'9'993,"0"3"-161,7 6 161,-1-12-384,-6 3-353,10-15-128,-10 18-32,0-15-224,14-21-1666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1:29:04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5 2210,'-7'4'6394,"7"-4"-6312,0 0-75,0 1 0,0-1 0,0 0 1,-1 0-1,1 0 0,0 0 0,0 0 1,0 0-1,0 0 0,0 0 1,0 0-1,0 0 0,0 0 0,0 0 1,0 0-1,0 0 0,0 1 0,0-1 1,0 0-1,0 0 0,0 0 0,0 0 1,0 0-1,0 0 0,0 0 1,0 0-1,0 0 0,0 0 0,0 0 1,0 1-1,0-1 0,0 0 0,0 0 1,0 0-1,0 0 0,0 0 1,0 0-1,0 0 0,0 0 0,0 0 1,0 0-1,0 0 0,0 1 0,0-1 1,0 0-1,0 0 0,1 0 0,-1 0 1,-1 0-9,1 0 0,0 0 1,0 0-1,-1 0 0,1 0 1,0 0-1,0 0 0,-1 0 1,1 0-1,0 0 0,0 0 0,-1 0 1,1 0-1,0 0 0,0 0 1,-1 0-1,1 0 0,0 0 1,0 1-1,0-1 0,-1 0 1,1 0-1,0 0 0,0 0 1,0 1-1,-1-1 0,1 0 0,0 0 1,0 0-1,0 1 0,0-1 1,0 0-1,-1 0 0,1 0 1,0 1-1,0-1 0,0 0 1,0 0-1,0 1 0,0-1 0,0 0 1,0 0-1,0 1 0,0-1 1,0 0-1,0 1 0,0-1 1,0 0-1,0 0 0,0 0 1,1 1-1,-2 0 10,1 1-1,-1-1 1,0 1 0,1-1-1,-1 0 1,0 0 0,0 1-1,0-1 1,0 0 0,0 0-1,0 0 1,0 0 0,0 0-1,0 0 1,0 0 0,-1 0-1,1-1 1,0 1 0,-1 0 0,1-1-1,0 1 1,-1-1 0,-1 1-1,2-1-2,0 0 1,1 1-1,-1-1 0,1 0 0,-1 0 0,0 0 0,1 0 0,-1 0 1,0 0-1,1 0 0,-1 0 0,0 0 0,1 0 0,-1 0 0,0 0 1,1 0-1,-1-1 0,0 1 0,1 0 0,-1 0 0,0-1 1,0 0-1,1 1-6,-1-1 0,1 0 0,0 0 0,0 0 0,-1 0 0,1 1 0,0-1 1,0 0-1,0 0 0,0 0 0,0 0 0,0 0 0,0 0 0,1 0 0,-1 1 0,0-1 0,0 0 1,1 0-1,-1 0 0,0 0 0,1 1 0,-1-1 0,2-1 0,-2 1-6,0 0 0,1-1 0,-1 1 1,1 0-1,-1 0 0,1 0 0,0 0 0,0 0 0,-1 0 0,1 0 0,0 0 0,0 0 0,0 0 1,0 0-1,0 0 0,0 1 0,0-1 0,0 0 0,0 1 0,0-1 0,1 1 0,-1 0 0,0-1 1,0 1-1,1 0 0,-1-1 0,0 1 0,0 0 0,1 0 0,-1 0 0,2 0 0,-2 1-19,0-1 0,0 1 0,0-1 0,0 1 0,0 0 0,0-1 0,0 1 0,0 0 0,0 0-1,0 0 1,0 0 0,-1 0 0,1 0 0,0 0 0,-1 0 0,1 0 0,0 0 0,-1 0 0,1 0-1,-1 0 1,0 0 0,1 1 0,-1-1 0,0 0 0,0 0 0,0 0 0,0 3 0,0-4 33,0 1 1,0-1-1,-1 0 1,1 0-1,0 1 1,-1-1-1,1 0 1,0 0-1,0 0 1,-1 0 0,1 1-1,0-1 1,-1 0-1,1 0 1,0 0-1,-1 0 1,1 0-1,0 0 1,-1 0-1,1 0 1,-1 0-1,1 0 1,0 0-1,-1 0 1,1 0 0,0 0-1,-1 0 1,1 0-1,0 0 1,-1 0-1,1-1 1,0 1-1,0 0 1,-1 0-1,1-1 1,-3 0-204,1 0 0,0 0-1,-1 0 1,1 0 0,0-1 0,0 1 0,0-1 0,0 0 0,-2-2-1,-1-5-2846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1:29:0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5253,'0'1'122,"0"1"1,-1 0-1,1-1 0,0 1 1,0 0-1,0 0 0,1-1 1,-1 1-1,0 0 0,1-1 0,-1 1 1,1 0-1,-1-1 0,1 1 1,0-1-1,-1 1 0,1-1 1,0 1-1,0-1 0,0 0 1,1 1-1,0 1 0,4 3-39,-1 0-1,0 0 0,-1 0 1,1 1-1,-1 0 0,4 10 1,-8-17-77,0 0-1,0 0 1,0 0 0,1-1-1,-1 1 1,0 0 0,0 0-1,0 0 1,0 0 0,0 0-1,0-1 1,0 1 0,1 0-1,-1 0 1,0 0 0,0 0-1,0 0 1,0 0 0,1-1-1,-1 1 1,0 0 0,0 0 0,0 0-1,0 0 1,1 0 0,-1 0-1,0 0 1,0 0 0,0 0-1,1 0 1,-1 0 0,0 0-1,0 0 1,0 0 0,1 0-1,-1 0 1,0 0 0,0 0-1,0 0 1,0 0 0,1 1-1,-1-1 1,0 0 0,0 0 0,0 0-1,0 0 1,1 0 0,-1 0-1,0 1 1,0-1 0,0 0-1,0 0 1,0 0 0,0 0-1,0 1 1,1-1 0,-1 0-1,0 0 1,0 1 0,2-26 374,-1 15-368,1 1 0,0-1 1,0 0-1,0 1 1,1-1-1,1 1 1,0 0-1,0 0 1,1 0-1,0 1 1,8-11-1,-13 19-12,0-1 0,0 1-1,0 0 1,0-1 0,0 1 0,0 0 0,1-1-1,-1 1 1,0 0 0,0-1 0,0 1-1,1 0 1,-1 0 0,0-1 0,1 1 0,-1 0-1,0 0 1,0-1 0,1 1 0,-1 0 0,0 0-1,1 0 1,-1 0 0,0-1 0,1 1 0,-1 0-1,0 0 1,1 0 0,-1 0 0,1 0 0,-1 0-1,0 0 1,1 0 0,-1 0 0,0 0-1,1 0 1,-1 0 0,0 0 0,1 1 0,-1-1-1,0 0 1,1 0 0,0 0 0,8 18-191,-1 0 7,2 1 177,-1 2-1,11 34 1,-9-3 178,-3-31-137,-7-21-43,-1 0 0,0 0 0,0 0 0,0 0 0,0 0 0,0 0 0,0 0 0,0 0 0,0 0 0,0 0 0,0 0 0,0 0 0,0-1 0,1 1 0,-1 0 0,0 0 0,0 0-1,0 0 1,0 0 0,0 0 0,0 0 0,0 0 0,0 0 0,0 0 0,0 0 0,0 0 0,1 0 0,-1 1 0,2-11-750,5 6-1350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1:29:05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85 4068,'0'0'107,"0"0"-1,0 1 1,0-1 0,0 1-1,0-1 1,0 1 0,0-1 0,0 1-1,0-1 1,0 1 0,0-1 0,0 1-1,0-1 1,1 1 0,-1-1-1,0 0 1,0 1 0,0-1 0,1 1-1,-1-1 1,0 0 0,1 1 0,-1-1-1,0 0 1,1 1 0,-1-1-1,1 0 1,-1 0 0,0 1 0,1-1-1,-1 0 1,1 0 0,-1 0 0,1 1-1,-1-1 1,1 0 0,20-7 857,-15 4-942,0-1 0,0 0 0,-1 0 0,0-1 0,7-6 0,-10 9-3,17-28 134,-18 29-153,-1 1 0,1-1 0,-1 0 1,0 1-1,0-1 0,1 0 0,-1 0 0,0 1 1,0-1-1,0 0 0,0 0 0,0 1 1,0-1-1,0 0 0,0 0 0,0 1 0,0-1 1,0 0-1,0 0 0,-1 1 0,1-1 0,0 0 1,-1 1-1,1-1 0,0 0 0,-1 1 1,1-1-1,-1 0 0,1 1 0,-1-1 0,1 1 1,-1-1-1,1 1 0,-1-1 0,1 1 0,-1 0 1,0-1-1,1 1 0,-1-1 0,0 1 0,0 0 1,1 0-1,-2-1 0,1 1-7,-1 0-1,1 0 1,-1 0-1,1 0 0,-1 0 1,1 0-1,-1 0 1,1 0-1,-1 1 1,1-1-1,-1 1 1,1-1-1,0 1 1,-1-1-1,1 1 1,0 0-1,-1 0 1,1-1-1,0 1 0,0 0 1,0 0-1,0 0 1,-2 2-1,-24 34-103,17-22 77,6-9 24,0 0 0,0 0 0,0 1 0,1 0 0,0-1 0,0 1 0,-3 12 0,6-14 13,-1-1 1,1 0-1,-1 1 1,1-1 0,0 0-1,1 1 1,-1-1-1,1 0 1,0 1 0,0-1-1,0 0 1,1 0 0,-1 0-1,5 7 1,-5-10 3,0 1 1,0-1-1,0 1 0,0-1 1,1 1-1,-1-1 0,0 0 1,1 0-1,-1 0 1,1 0-1,0 0 0,-1 0 1,1 0-1,0 0 0,-1 0 1,1-1-1,0 1 1,0-1-1,0 0 0,-1 1 1,1-1-1,0 0 1,0 0-1,0 0 0,0 0 1,0 0-1,-1-1 0,1 1 1,0 0-1,0-1 1,0 0-1,1 0 0,5-2-41,-1 0-1,0 0 0,0-1 0,0 0 0,0-1 1,9-7-1,16-20-1017,12-11-1233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1:29:05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114 298 4773,'-5'9'171,"0"1"1,0 0 0,1-1 0,0 1 0,1 1 0,0-1 0,0 0-1,1 1 1,0 10 0,1-19-129,1-2-2,0 1 1,0 0-1,0-1 0,-1 1 0,1 0 1,0-1-1,0 1 0,0 0 0,0-1 0,0 1 1,0 0-1,0-1 0,1 1 0,-1 0 1,0-1-1,0 1 0,0 0 0,1-1 0,-1 1 1,0 0-1,1-1 0,-1 1 0,0-1 1,2 2-1,-2-2 10,1 0 1,0 0-1,0 0 1,-1 1-1,1-1 1,0 0-1,-1 0 1,1 0-1,0-1 1,0 1 0,-1 0-1,1 0 1,0 0-1,-1 0 1,1-1-1,0 1 1,-1 0-1,1-1 1,0 0-1,4-1 130,-1-1 0,-1 0-1,1 0 1,0 0 0,-1 0-1,6-7 1,0-6 5,-1 0 0,0 0 0,-2-1-1,1 0 1,-2 0 0,0 0 0,-2-1 0,0 1 0,0-1 0,-1-20 0,-2 26-167,0 0 1,-1 0-1,-1 1 1,0-1-1,0 1 1,-1-1-1,-5-13 1,5 19-20,1 1 1,-1-1-1,0 0 1,0 1 0,-1-1-1,0 1 1,0 0 0,0 0-1,0 1 1,-1-1 0,0 1-1,0 0 1,0 0-1,-8-4 1,11 7-83,-1 0 0,1 0 0,0 0 0,0 1-1,-1-1 1,1 1 0,0-1 0,-1 1 0,1 0 0,0 0 0,-1 0-1,1 0 1,-1 1 0,1-1 0,0 0 0,-1 1 0,1 0 0,0-1-1,0 1 1,-1 0 0,1 0 0,0 0 0,0 1 0,0-1 0,0 0-1,0 1 1,1 0 0,-1-1 0,0 1 0,-2 3 0,-26 36-3132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11:29:07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589 9 5445,'-1'0'48,"1"0"0,0 0 0,0 0 0,0 0 0,-1 0 0,1 0 0,0 0 0,0 0-1,0 0 1,0 0 0,-1-1 0,1 1 0,0 0 0,0 0 0,0 0 0,0 0 0,-1 0 0,1 0 0,0 0 0,0 0 0,0 0 0,0-1-1,0 1 1,-1 0 0,1 0 0,0 0 0,0 0 0,0 0 0,0-1 0,0 1 0,0 0 0,0 0 0,0 0 0,0-1 0,0 1 0,0 0-1,0 0 1,0 0 0,-1 0 0,1-1 0,0 1 0,1 0 0,-1 0 0,0 0 0,0-1 0,0 1 0,0 0 0,0 0 0,0 0-1,0 0 1,0-1 0,0 1 0,0 0 0,0 0 0,0 0 0,1 0 0,-1 0 0,0-1 0,0 1 0,0 0 0,0 0 0,0 0 0,0 0-1,1 0 1,-1 0 0,-17 12 1145,-4 15-1117,1 1 0,1 1 0,1 1 0,-24 57 0,-42 139 105,56-145-80,-21 63 67,5 3-1,-23 151 0,58-242-128,-2 19 54,-26 91-1,9-75 106,-30 172-1,58-259-195,-1 3-2,1-1 1,-1 1-1,0 0 0,-1-1 1,0 0-1,0 1 0,0-1 1,-1 0-1,0 0 0,-5 8 1,8-14-6,0 0 0,0 0 0,0 0 0,0 0 0,0 1 0,0-1 0,0 0 0,0 0 0,0 0 0,0 0 0,0 0 0,0 1 0,-1-1 0,1 0 0,0 0 0,0 0 0,0 0 0,0 0 0,0 0 0,0 0 0,-1 1 0,1-1 0,0 0 0,0 0 0,0 0 0,0 0 0,0 0 0,-1 0 0,1 0 0,0 0 0,0 0 0,0 0 0,0 0 0,-1 0 0,1 0 0,0 0 0,0 0 0,0 0 0,0 0 0,-1 0 0,1 0 0,0 0 0,0 0 0,0-1 0,0 1 0,0 0 0,-1 0 0,1 0 0,0 0 0,0 0 0,0 0 0,0 0 0,0 0 0,0-1 0,0 1 0,-1 0 0,1 0 0,-2-15-617,5-26-751,8-42-1206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33033-8D0F-4D12-AAD5-2C9D5031729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11D9A-CDDF-466A-B3B7-3D7A95BB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3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11D9A-CDDF-466A-B3B7-3D7A95BBB1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8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Go next slide and create A State Machine, Also explain why cool is not an absorbing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11D9A-CDDF-466A-B3B7-3D7A95BBB1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3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11D9A-CDDF-466A-B3B7-3D7A95BBB15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4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C533-C764-3C71-2633-D60AC27AA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4ABBF-F673-0C8D-7E79-16346F318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ADB2C-1455-ACDB-A29E-A2B4B573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3F4D-C1CD-46AC-B7DC-DD025015BDC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EC09-0615-6348-4700-2DCBCE3D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3B90D-2D07-2212-1624-CDFBDB40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A53B-A8BC-4137-B41E-BDD58D7F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1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754D-FC65-07BC-7DEF-589EC5D7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2DDD2-232A-CE31-AC83-AE7A5E532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BE9F1-5349-6D35-0395-FC7D65E8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3F4D-C1CD-46AC-B7DC-DD025015BDC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B6A53-A9B0-3E2A-6B76-AC797A10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84459-5DB7-FD61-D122-6464B7DF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A53B-A8BC-4137-B41E-BDD58D7F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9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06163-1DE9-3844-0FC1-6119E310D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0E408-A3CA-EBC4-6FFF-B9575EC62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B684B-AC10-6279-BB6C-161C4655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3F4D-C1CD-46AC-B7DC-DD025015BDC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3418B-BC2E-7EBD-82E9-397D1FAB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F02C8-F6F2-19AA-D127-BAA7C2B4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A53B-A8BC-4137-B41E-BDD58D7F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DAFB-3FB2-1A71-AAC9-75905880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51898-80AD-7079-3ACD-023DA19B4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32D0F-5269-27D9-6BAB-D92F6319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3F4D-C1CD-46AC-B7DC-DD025015BDC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38EF-140E-3216-9D93-9FD81734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FAFE3-211A-28C8-91FC-41156A3E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A53B-A8BC-4137-B41E-BDD58D7F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E98A-C2F2-53ED-7001-FEA1BB5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106C0-0FF0-CB07-95EC-78A532453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54CD6-C56B-8D13-5DBE-635E2AE2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3F4D-C1CD-46AC-B7DC-DD025015BDC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F0F9E-4096-B774-E64A-E39BE17C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DF00-66A9-AB42-5215-2DFFD74F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A53B-A8BC-4137-B41E-BDD58D7F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8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51A6-02F2-723C-345B-BF9E1ED4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9AF8-5B87-5792-95A5-63BDCBE3C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1110A-0530-8DBC-AFFC-D7CF8D30D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A699D-FFD6-ACFB-2E54-FAE1F88A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3F4D-C1CD-46AC-B7DC-DD025015BDC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CD721-ABAD-ED1E-B403-C3FED172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A7BDE-3D34-FE31-2DF2-80E4F960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A53B-A8BC-4137-B41E-BDD58D7F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7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5B76-CAF0-1FF8-4D0E-E4F36340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78125-E9DE-8CBB-1784-8BCA08E58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86DFB-FDB9-2FC5-C88B-9C71A8027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84C6B-AE1E-44C0-1939-37D035CEC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7CE17B-98F9-9C2F-CB06-566BD27C4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0824C-F6A2-EC44-2D6D-B98DBD23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3F4D-C1CD-46AC-B7DC-DD025015BDC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3C907-4587-604A-FBBD-183B6F30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F16FF-3A45-D7C3-E16E-AA26B0E4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A53B-A8BC-4137-B41E-BDD58D7F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6B97-DD98-AAE0-CF78-5516649E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84CA8-B056-F78E-EEB4-7B0D9AA5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3F4D-C1CD-46AC-B7DC-DD025015BDC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90440-AD00-DDBE-668F-BCF9BB9F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5EB11-3DBF-D942-A232-85C748F6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A53B-A8BC-4137-B41E-BDD58D7F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71187-EDC2-8E60-0EE0-A028CB55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3F4D-C1CD-46AC-B7DC-DD025015BDC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2C891-BA19-415D-BA6B-34BBC899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89B85-A4AA-121C-CAE6-6804BEBB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A53B-A8BC-4137-B41E-BDD58D7F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7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8D31-3112-E154-907B-F3BD5466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62A97-552C-3153-563E-AF16E59E9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E032F-E35C-EEEE-4B17-B45CDBF37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DAC45-A601-320B-B05E-AC269EA8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3F4D-C1CD-46AC-B7DC-DD025015BDC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9E685-545D-F5CE-0624-3FD980C4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076AB-F329-E1E2-1B46-171942E7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A53B-A8BC-4137-B41E-BDD58D7F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4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66E3-D24B-5E5A-C709-EA107986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3B58C-CE16-F168-6F33-4BB0D018E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7E5E3-4050-D087-77A3-B88A9B254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8702A-72D4-C44C-C0B5-3A2BD2B8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3F4D-C1CD-46AC-B7DC-DD025015BDC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D21BC-33AD-78E9-CFD8-7652F51B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00536-9219-A962-6FDF-23FC8AA2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3A53B-A8BC-4137-B41E-BDD58D7F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9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B2389B-6C93-F3E9-81D3-C30706960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08F5E-4C57-8A5D-5E4F-1E916A420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990FA-7BE9-560C-1EC9-F1FD16B61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33F4D-C1CD-46AC-B7DC-DD025015BDC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F7535-ED86-3A33-8025-36DCEB6BE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C3A32-5F29-E289-AF45-88B7CE484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3A53B-A8BC-4137-B41E-BDD58D7F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8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7.png"/><Relationship Id="rId7" Type="http://schemas.openxmlformats.org/officeDocument/2006/relationships/image" Target="../media/image109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5" Type="http://schemas.openxmlformats.org/officeDocument/2006/relationships/image" Target="../media/image108.png"/><Relationship Id="rId4" Type="http://schemas.openxmlformats.org/officeDocument/2006/relationships/customXml" Target="../ink/ink7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8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0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customXml" Target="../ink/ink77.xml"/><Relationship Id="rId7" Type="http://schemas.openxmlformats.org/officeDocument/2006/relationships/customXml" Target="../ink/ink79.xml"/><Relationship Id="rId12" Type="http://schemas.openxmlformats.org/officeDocument/2006/relationships/image" Target="../media/image124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customXml" Target="../ink/ink81.xml"/><Relationship Id="rId5" Type="http://schemas.openxmlformats.org/officeDocument/2006/relationships/customXml" Target="../ink/ink78.xml"/><Relationship Id="rId10" Type="http://schemas.openxmlformats.org/officeDocument/2006/relationships/image" Target="../media/image123.png"/><Relationship Id="rId4" Type="http://schemas.openxmlformats.org/officeDocument/2006/relationships/image" Target="../media/image120.png"/><Relationship Id="rId9" Type="http://schemas.openxmlformats.org/officeDocument/2006/relationships/customXml" Target="../ink/ink8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4.xml"/><Relationship Id="rId13" Type="http://schemas.openxmlformats.org/officeDocument/2006/relationships/image" Target="../media/image130.png"/><Relationship Id="rId18" Type="http://schemas.openxmlformats.org/officeDocument/2006/relationships/image" Target="../media/image133.png"/><Relationship Id="rId3" Type="http://schemas.openxmlformats.org/officeDocument/2006/relationships/image" Target="../media/image125.png"/><Relationship Id="rId7" Type="http://schemas.openxmlformats.org/officeDocument/2006/relationships/image" Target="../media/image127.png"/><Relationship Id="rId12" Type="http://schemas.openxmlformats.org/officeDocument/2006/relationships/customXml" Target="../ink/ink86.xml"/><Relationship Id="rId17" Type="http://schemas.openxmlformats.org/officeDocument/2006/relationships/image" Target="../media/image132.png"/><Relationship Id="rId2" Type="http://schemas.openxmlformats.org/officeDocument/2006/relationships/image" Target="../media/image102.png"/><Relationship Id="rId16" Type="http://schemas.openxmlformats.org/officeDocument/2006/relationships/customXml" Target="../ink/ink8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.xml"/><Relationship Id="rId11" Type="http://schemas.openxmlformats.org/officeDocument/2006/relationships/image" Target="../media/image129.png"/><Relationship Id="rId5" Type="http://schemas.openxmlformats.org/officeDocument/2006/relationships/image" Target="../media/image126.png"/><Relationship Id="rId15" Type="http://schemas.openxmlformats.org/officeDocument/2006/relationships/image" Target="../media/image131.png"/><Relationship Id="rId10" Type="http://schemas.openxmlformats.org/officeDocument/2006/relationships/customXml" Target="../ink/ink85.xml"/><Relationship Id="rId4" Type="http://schemas.openxmlformats.org/officeDocument/2006/relationships/customXml" Target="../ink/ink82.xml"/><Relationship Id="rId9" Type="http://schemas.openxmlformats.org/officeDocument/2006/relationships/image" Target="../media/image128.png"/><Relationship Id="rId14" Type="http://schemas.openxmlformats.org/officeDocument/2006/relationships/customXml" Target="../ink/ink8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4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3.xml"/><Relationship Id="rId21" Type="http://schemas.openxmlformats.org/officeDocument/2006/relationships/image" Target="../media/image144.png"/><Relationship Id="rId42" Type="http://schemas.openxmlformats.org/officeDocument/2006/relationships/customXml" Target="../ink/ink107.xml"/><Relationship Id="rId63" Type="http://schemas.openxmlformats.org/officeDocument/2006/relationships/customXml" Target="../ink/ink116.xml"/><Relationship Id="rId84" Type="http://schemas.openxmlformats.org/officeDocument/2006/relationships/image" Target="../media/image176.png"/><Relationship Id="rId138" Type="http://schemas.openxmlformats.org/officeDocument/2006/relationships/image" Target="../media/image203.png"/><Relationship Id="rId159" Type="http://schemas.openxmlformats.org/officeDocument/2006/relationships/customXml" Target="../ink/ink164.xml"/><Relationship Id="rId107" Type="http://schemas.openxmlformats.org/officeDocument/2006/relationships/customXml" Target="../ink/ink138.xml"/><Relationship Id="rId11" Type="http://schemas.openxmlformats.org/officeDocument/2006/relationships/image" Target="../media/image139.png"/><Relationship Id="rId32" Type="http://schemas.openxmlformats.org/officeDocument/2006/relationships/customXml" Target="../ink/ink102.xml"/><Relationship Id="rId53" Type="http://schemas.openxmlformats.org/officeDocument/2006/relationships/customXml" Target="../ink/ink111.xml"/><Relationship Id="rId74" Type="http://schemas.openxmlformats.org/officeDocument/2006/relationships/image" Target="../media/image171.png"/><Relationship Id="rId128" Type="http://schemas.openxmlformats.org/officeDocument/2006/relationships/image" Target="../media/image198.png"/><Relationship Id="rId149" Type="http://schemas.openxmlformats.org/officeDocument/2006/relationships/customXml" Target="../ink/ink159.xml"/><Relationship Id="rId5" Type="http://schemas.openxmlformats.org/officeDocument/2006/relationships/image" Target="../media/image136.png"/><Relationship Id="rId95" Type="http://schemas.openxmlformats.org/officeDocument/2006/relationships/customXml" Target="../ink/ink132.xml"/><Relationship Id="rId160" Type="http://schemas.openxmlformats.org/officeDocument/2006/relationships/image" Target="../media/image214.png"/><Relationship Id="rId22" Type="http://schemas.openxmlformats.org/officeDocument/2006/relationships/customXml" Target="../ink/ink97.xml"/><Relationship Id="rId43" Type="http://schemas.openxmlformats.org/officeDocument/2006/relationships/image" Target="../media/image155.png"/><Relationship Id="rId64" Type="http://schemas.openxmlformats.org/officeDocument/2006/relationships/image" Target="../media/image166.png"/><Relationship Id="rId118" Type="http://schemas.openxmlformats.org/officeDocument/2006/relationships/image" Target="../media/image193.png"/><Relationship Id="rId139" Type="http://schemas.openxmlformats.org/officeDocument/2006/relationships/customXml" Target="../ink/ink154.xml"/><Relationship Id="rId85" Type="http://schemas.openxmlformats.org/officeDocument/2006/relationships/customXml" Target="../ink/ink127.xml"/><Relationship Id="rId150" Type="http://schemas.openxmlformats.org/officeDocument/2006/relationships/image" Target="../media/image209.png"/><Relationship Id="rId12" Type="http://schemas.openxmlformats.org/officeDocument/2006/relationships/customXml" Target="../ink/ink92.xml"/><Relationship Id="rId17" Type="http://schemas.openxmlformats.org/officeDocument/2006/relationships/image" Target="../media/image142.png"/><Relationship Id="rId33" Type="http://schemas.openxmlformats.org/officeDocument/2006/relationships/image" Target="../media/image150.png"/><Relationship Id="rId38" Type="http://schemas.openxmlformats.org/officeDocument/2006/relationships/customXml" Target="../ink/ink105.xml"/><Relationship Id="rId59" Type="http://schemas.openxmlformats.org/officeDocument/2006/relationships/customXml" Target="../ink/ink114.xml"/><Relationship Id="rId103" Type="http://schemas.openxmlformats.org/officeDocument/2006/relationships/customXml" Target="../ink/ink136.xml"/><Relationship Id="rId108" Type="http://schemas.openxmlformats.org/officeDocument/2006/relationships/image" Target="../media/image188.png"/><Relationship Id="rId124" Type="http://schemas.openxmlformats.org/officeDocument/2006/relationships/image" Target="../media/image196.png"/><Relationship Id="rId129" Type="http://schemas.openxmlformats.org/officeDocument/2006/relationships/customXml" Target="../ink/ink149.xml"/><Relationship Id="rId54" Type="http://schemas.openxmlformats.org/officeDocument/2006/relationships/image" Target="../media/image161.png"/><Relationship Id="rId70" Type="http://schemas.openxmlformats.org/officeDocument/2006/relationships/image" Target="../media/image169.png"/><Relationship Id="rId75" Type="http://schemas.openxmlformats.org/officeDocument/2006/relationships/customXml" Target="../ink/ink122.xml"/><Relationship Id="rId91" Type="http://schemas.openxmlformats.org/officeDocument/2006/relationships/customXml" Target="../ink/ink130.xml"/><Relationship Id="rId96" Type="http://schemas.openxmlformats.org/officeDocument/2006/relationships/image" Target="../media/image182.png"/><Relationship Id="rId140" Type="http://schemas.openxmlformats.org/officeDocument/2006/relationships/image" Target="../media/image204.png"/><Relationship Id="rId145" Type="http://schemas.openxmlformats.org/officeDocument/2006/relationships/customXml" Target="../ink/ink157.xml"/><Relationship Id="rId161" Type="http://schemas.openxmlformats.org/officeDocument/2006/relationships/customXml" Target="../ink/ink165.xml"/><Relationship Id="rId166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.xml"/><Relationship Id="rId23" Type="http://schemas.openxmlformats.org/officeDocument/2006/relationships/image" Target="../media/image145.png"/><Relationship Id="rId28" Type="http://schemas.openxmlformats.org/officeDocument/2006/relationships/customXml" Target="../ink/ink100.xml"/><Relationship Id="rId49" Type="http://schemas.openxmlformats.org/officeDocument/2006/relationships/image" Target="../media/image158.png"/><Relationship Id="rId114" Type="http://schemas.openxmlformats.org/officeDocument/2006/relationships/image" Target="../media/image191.png"/><Relationship Id="rId119" Type="http://schemas.openxmlformats.org/officeDocument/2006/relationships/customXml" Target="../ink/ink144.xml"/><Relationship Id="rId44" Type="http://schemas.openxmlformats.org/officeDocument/2006/relationships/customXml" Target="../ink/ink108.xml"/><Relationship Id="rId60" Type="http://schemas.openxmlformats.org/officeDocument/2006/relationships/image" Target="../media/image164.png"/><Relationship Id="rId65" Type="http://schemas.openxmlformats.org/officeDocument/2006/relationships/customXml" Target="../ink/ink117.xml"/><Relationship Id="rId81" Type="http://schemas.openxmlformats.org/officeDocument/2006/relationships/customXml" Target="../ink/ink125.xml"/><Relationship Id="rId86" Type="http://schemas.openxmlformats.org/officeDocument/2006/relationships/image" Target="../media/image177.png"/><Relationship Id="rId130" Type="http://schemas.openxmlformats.org/officeDocument/2006/relationships/image" Target="../media/image199.png"/><Relationship Id="rId135" Type="http://schemas.openxmlformats.org/officeDocument/2006/relationships/customXml" Target="../ink/ink152.xml"/><Relationship Id="rId151" Type="http://schemas.openxmlformats.org/officeDocument/2006/relationships/customXml" Target="../ink/ink160.xml"/><Relationship Id="rId156" Type="http://schemas.openxmlformats.org/officeDocument/2006/relationships/image" Target="../media/image212.png"/><Relationship Id="rId13" Type="http://schemas.openxmlformats.org/officeDocument/2006/relationships/image" Target="../media/image140.png"/><Relationship Id="rId18" Type="http://schemas.openxmlformats.org/officeDocument/2006/relationships/customXml" Target="../ink/ink95.xml"/><Relationship Id="rId39" Type="http://schemas.openxmlformats.org/officeDocument/2006/relationships/image" Target="../media/image153.png"/><Relationship Id="rId109" Type="http://schemas.openxmlformats.org/officeDocument/2006/relationships/customXml" Target="../ink/ink139.xml"/><Relationship Id="rId34" Type="http://schemas.openxmlformats.org/officeDocument/2006/relationships/customXml" Target="../ink/ink103.xml"/><Relationship Id="rId50" Type="http://schemas.openxmlformats.org/officeDocument/2006/relationships/image" Target="../media/image159.png"/><Relationship Id="rId55" Type="http://schemas.openxmlformats.org/officeDocument/2006/relationships/customXml" Target="../ink/ink112.xml"/><Relationship Id="rId76" Type="http://schemas.openxmlformats.org/officeDocument/2006/relationships/image" Target="../media/image172.png"/><Relationship Id="rId97" Type="http://schemas.openxmlformats.org/officeDocument/2006/relationships/customXml" Target="../ink/ink133.xml"/><Relationship Id="rId104" Type="http://schemas.openxmlformats.org/officeDocument/2006/relationships/image" Target="../media/image186.png"/><Relationship Id="rId120" Type="http://schemas.openxmlformats.org/officeDocument/2006/relationships/image" Target="../media/image194.png"/><Relationship Id="rId125" Type="http://schemas.openxmlformats.org/officeDocument/2006/relationships/customXml" Target="../ink/ink147.xml"/><Relationship Id="rId141" Type="http://schemas.openxmlformats.org/officeDocument/2006/relationships/customXml" Target="../ink/ink155.xml"/><Relationship Id="rId146" Type="http://schemas.openxmlformats.org/officeDocument/2006/relationships/image" Target="../media/image207.png"/><Relationship Id="rId7" Type="http://schemas.openxmlformats.org/officeDocument/2006/relationships/image" Target="../media/image137.png"/><Relationship Id="rId71" Type="http://schemas.openxmlformats.org/officeDocument/2006/relationships/customXml" Target="../ink/ink120.xml"/><Relationship Id="rId92" Type="http://schemas.openxmlformats.org/officeDocument/2006/relationships/image" Target="../media/image180.png"/><Relationship Id="rId162" Type="http://schemas.openxmlformats.org/officeDocument/2006/relationships/image" Target="../media/image215.pn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148.png"/><Relationship Id="rId24" Type="http://schemas.openxmlformats.org/officeDocument/2006/relationships/customXml" Target="../ink/ink98.xml"/><Relationship Id="rId40" Type="http://schemas.openxmlformats.org/officeDocument/2006/relationships/customXml" Target="../ink/ink106.xml"/><Relationship Id="rId45" Type="http://schemas.openxmlformats.org/officeDocument/2006/relationships/image" Target="../media/image156.png"/><Relationship Id="rId66" Type="http://schemas.openxmlformats.org/officeDocument/2006/relationships/image" Target="../media/image167.png"/><Relationship Id="rId87" Type="http://schemas.openxmlformats.org/officeDocument/2006/relationships/customXml" Target="../ink/ink128.xml"/><Relationship Id="rId110" Type="http://schemas.openxmlformats.org/officeDocument/2006/relationships/image" Target="../media/image189.png"/><Relationship Id="rId115" Type="http://schemas.openxmlformats.org/officeDocument/2006/relationships/customXml" Target="../ink/ink142.xml"/><Relationship Id="rId131" Type="http://schemas.openxmlformats.org/officeDocument/2006/relationships/customXml" Target="../ink/ink150.xml"/><Relationship Id="rId136" Type="http://schemas.openxmlformats.org/officeDocument/2006/relationships/image" Target="../media/image202.png"/><Relationship Id="rId157" Type="http://schemas.openxmlformats.org/officeDocument/2006/relationships/customXml" Target="../ink/ink163.xml"/><Relationship Id="rId61" Type="http://schemas.openxmlformats.org/officeDocument/2006/relationships/customXml" Target="../ink/ink115.xml"/><Relationship Id="rId82" Type="http://schemas.openxmlformats.org/officeDocument/2006/relationships/image" Target="../media/image175.png"/><Relationship Id="rId152" Type="http://schemas.openxmlformats.org/officeDocument/2006/relationships/image" Target="../media/image210.png"/><Relationship Id="rId19" Type="http://schemas.openxmlformats.org/officeDocument/2006/relationships/image" Target="../media/image143.png"/><Relationship Id="rId14" Type="http://schemas.openxmlformats.org/officeDocument/2006/relationships/customXml" Target="../ink/ink93.xml"/><Relationship Id="rId30" Type="http://schemas.openxmlformats.org/officeDocument/2006/relationships/customXml" Target="../ink/ink101.xml"/><Relationship Id="rId35" Type="http://schemas.openxmlformats.org/officeDocument/2006/relationships/image" Target="../media/image151.png"/><Relationship Id="rId56" Type="http://schemas.openxmlformats.org/officeDocument/2006/relationships/image" Target="../media/image162.png"/><Relationship Id="rId77" Type="http://schemas.openxmlformats.org/officeDocument/2006/relationships/customXml" Target="../ink/ink123.xml"/><Relationship Id="rId100" Type="http://schemas.openxmlformats.org/officeDocument/2006/relationships/image" Target="../media/image184.png"/><Relationship Id="rId105" Type="http://schemas.openxmlformats.org/officeDocument/2006/relationships/customXml" Target="../ink/ink137.xml"/><Relationship Id="rId126" Type="http://schemas.openxmlformats.org/officeDocument/2006/relationships/image" Target="../media/image197.png"/><Relationship Id="rId147" Type="http://schemas.openxmlformats.org/officeDocument/2006/relationships/customXml" Target="../ink/ink158.xml"/><Relationship Id="rId8" Type="http://schemas.openxmlformats.org/officeDocument/2006/relationships/customXml" Target="../ink/ink90.xml"/><Relationship Id="rId51" Type="http://schemas.openxmlformats.org/officeDocument/2006/relationships/image" Target="../media/image133.png"/><Relationship Id="rId72" Type="http://schemas.openxmlformats.org/officeDocument/2006/relationships/image" Target="../media/image170.png"/><Relationship Id="rId93" Type="http://schemas.openxmlformats.org/officeDocument/2006/relationships/customXml" Target="../ink/ink131.xml"/><Relationship Id="rId98" Type="http://schemas.openxmlformats.org/officeDocument/2006/relationships/image" Target="../media/image183.png"/><Relationship Id="rId121" Type="http://schemas.openxmlformats.org/officeDocument/2006/relationships/customXml" Target="../ink/ink145.xml"/><Relationship Id="rId142" Type="http://schemas.openxmlformats.org/officeDocument/2006/relationships/image" Target="../media/image205.png"/><Relationship Id="rId163" Type="http://schemas.openxmlformats.org/officeDocument/2006/relationships/customXml" Target="../ink/ink166.xml"/><Relationship Id="rId3" Type="http://schemas.openxmlformats.org/officeDocument/2006/relationships/image" Target="../media/image105.png"/><Relationship Id="rId25" Type="http://schemas.openxmlformats.org/officeDocument/2006/relationships/image" Target="../media/image146.png"/><Relationship Id="rId46" Type="http://schemas.openxmlformats.org/officeDocument/2006/relationships/customXml" Target="../ink/ink109.xml"/><Relationship Id="rId67" Type="http://schemas.openxmlformats.org/officeDocument/2006/relationships/customXml" Target="../ink/ink118.xml"/><Relationship Id="rId116" Type="http://schemas.openxmlformats.org/officeDocument/2006/relationships/image" Target="../media/image192.png"/><Relationship Id="rId137" Type="http://schemas.openxmlformats.org/officeDocument/2006/relationships/customXml" Target="../ink/ink153.xml"/><Relationship Id="rId158" Type="http://schemas.openxmlformats.org/officeDocument/2006/relationships/image" Target="../media/image213.png"/><Relationship Id="rId20" Type="http://schemas.openxmlformats.org/officeDocument/2006/relationships/customXml" Target="../ink/ink96.xml"/><Relationship Id="rId41" Type="http://schemas.openxmlformats.org/officeDocument/2006/relationships/image" Target="../media/image154.png"/><Relationship Id="rId62" Type="http://schemas.openxmlformats.org/officeDocument/2006/relationships/image" Target="../media/image165.png"/><Relationship Id="rId83" Type="http://schemas.openxmlformats.org/officeDocument/2006/relationships/customXml" Target="../ink/ink126.xml"/><Relationship Id="rId88" Type="http://schemas.openxmlformats.org/officeDocument/2006/relationships/image" Target="../media/image178.png"/><Relationship Id="rId111" Type="http://schemas.openxmlformats.org/officeDocument/2006/relationships/customXml" Target="../ink/ink140.xml"/><Relationship Id="rId132" Type="http://schemas.openxmlformats.org/officeDocument/2006/relationships/image" Target="../media/image200.png"/><Relationship Id="rId153" Type="http://schemas.openxmlformats.org/officeDocument/2006/relationships/customXml" Target="../ink/ink161.xml"/><Relationship Id="rId15" Type="http://schemas.openxmlformats.org/officeDocument/2006/relationships/image" Target="../media/image141.png"/><Relationship Id="rId36" Type="http://schemas.openxmlformats.org/officeDocument/2006/relationships/customXml" Target="../ink/ink104.xml"/><Relationship Id="rId57" Type="http://schemas.openxmlformats.org/officeDocument/2006/relationships/customXml" Target="../ink/ink113.xml"/><Relationship Id="rId106" Type="http://schemas.openxmlformats.org/officeDocument/2006/relationships/image" Target="../media/image187.png"/><Relationship Id="rId127" Type="http://schemas.openxmlformats.org/officeDocument/2006/relationships/customXml" Target="../ink/ink148.xml"/><Relationship Id="rId10" Type="http://schemas.openxmlformats.org/officeDocument/2006/relationships/customXml" Target="../ink/ink91.xml"/><Relationship Id="rId31" Type="http://schemas.openxmlformats.org/officeDocument/2006/relationships/image" Target="../media/image149.png"/><Relationship Id="rId52" Type="http://schemas.openxmlformats.org/officeDocument/2006/relationships/image" Target="../media/image160.png"/><Relationship Id="rId73" Type="http://schemas.openxmlformats.org/officeDocument/2006/relationships/customXml" Target="../ink/ink121.xml"/><Relationship Id="rId78" Type="http://schemas.openxmlformats.org/officeDocument/2006/relationships/image" Target="../media/image173.png"/><Relationship Id="rId94" Type="http://schemas.openxmlformats.org/officeDocument/2006/relationships/image" Target="../media/image181.png"/><Relationship Id="rId99" Type="http://schemas.openxmlformats.org/officeDocument/2006/relationships/customXml" Target="../ink/ink134.xml"/><Relationship Id="rId101" Type="http://schemas.openxmlformats.org/officeDocument/2006/relationships/customXml" Target="../ink/ink135.xml"/><Relationship Id="rId122" Type="http://schemas.openxmlformats.org/officeDocument/2006/relationships/image" Target="../media/image195.png"/><Relationship Id="rId143" Type="http://schemas.openxmlformats.org/officeDocument/2006/relationships/customXml" Target="../ink/ink156.xml"/><Relationship Id="rId148" Type="http://schemas.openxmlformats.org/officeDocument/2006/relationships/image" Target="../media/image208.png"/><Relationship Id="rId164" Type="http://schemas.openxmlformats.org/officeDocument/2006/relationships/image" Target="../media/image216.png"/><Relationship Id="rId4" Type="http://schemas.openxmlformats.org/officeDocument/2006/relationships/image" Target="../media/image112.png"/><Relationship Id="rId9" Type="http://schemas.openxmlformats.org/officeDocument/2006/relationships/image" Target="../media/image138.png"/><Relationship Id="rId26" Type="http://schemas.openxmlformats.org/officeDocument/2006/relationships/customXml" Target="../ink/ink99.xml"/><Relationship Id="rId47" Type="http://schemas.openxmlformats.org/officeDocument/2006/relationships/image" Target="../media/image157.png"/><Relationship Id="rId68" Type="http://schemas.openxmlformats.org/officeDocument/2006/relationships/image" Target="../media/image168.png"/><Relationship Id="rId89" Type="http://schemas.openxmlformats.org/officeDocument/2006/relationships/customXml" Target="../ink/ink129.xml"/><Relationship Id="rId112" Type="http://schemas.openxmlformats.org/officeDocument/2006/relationships/image" Target="../media/image190.png"/><Relationship Id="rId133" Type="http://schemas.openxmlformats.org/officeDocument/2006/relationships/customXml" Target="../ink/ink151.xml"/><Relationship Id="rId154" Type="http://schemas.openxmlformats.org/officeDocument/2006/relationships/image" Target="../media/image211.png"/><Relationship Id="rId16" Type="http://schemas.openxmlformats.org/officeDocument/2006/relationships/customXml" Target="../ink/ink94.xml"/><Relationship Id="rId37" Type="http://schemas.openxmlformats.org/officeDocument/2006/relationships/image" Target="../media/image152.png"/><Relationship Id="rId58" Type="http://schemas.openxmlformats.org/officeDocument/2006/relationships/image" Target="../media/image163.png"/><Relationship Id="rId79" Type="http://schemas.openxmlformats.org/officeDocument/2006/relationships/customXml" Target="../ink/ink124.xml"/><Relationship Id="rId102" Type="http://schemas.openxmlformats.org/officeDocument/2006/relationships/image" Target="../media/image185.png"/><Relationship Id="rId123" Type="http://schemas.openxmlformats.org/officeDocument/2006/relationships/customXml" Target="../ink/ink146.xml"/><Relationship Id="rId144" Type="http://schemas.openxmlformats.org/officeDocument/2006/relationships/image" Target="../media/image206.png"/><Relationship Id="rId90" Type="http://schemas.openxmlformats.org/officeDocument/2006/relationships/image" Target="../media/image179.png"/><Relationship Id="rId165" Type="http://schemas.openxmlformats.org/officeDocument/2006/relationships/customXml" Target="../ink/ink167.xml"/><Relationship Id="rId27" Type="http://schemas.openxmlformats.org/officeDocument/2006/relationships/image" Target="../media/image147.png"/><Relationship Id="rId48" Type="http://schemas.openxmlformats.org/officeDocument/2006/relationships/customXml" Target="../ink/ink110.xml"/><Relationship Id="rId69" Type="http://schemas.openxmlformats.org/officeDocument/2006/relationships/customXml" Target="../ink/ink119.xml"/><Relationship Id="rId113" Type="http://schemas.openxmlformats.org/officeDocument/2006/relationships/customXml" Target="../ink/ink141.xml"/><Relationship Id="rId134" Type="http://schemas.openxmlformats.org/officeDocument/2006/relationships/image" Target="../media/image201.png"/><Relationship Id="rId80" Type="http://schemas.openxmlformats.org/officeDocument/2006/relationships/image" Target="../media/image174.png"/><Relationship Id="rId155" Type="http://schemas.openxmlformats.org/officeDocument/2006/relationships/customXml" Target="../ink/ink16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95.png"/><Relationship Id="rId7" Type="http://schemas.openxmlformats.org/officeDocument/2006/relationships/image" Target="../media/image112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220.png"/><Relationship Id="rId4" Type="http://schemas.openxmlformats.org/officeDocument/2006/relationships/image" Target="../media/image219.png"/><Relationship Id="rId9" Type="http://schemas.openxmlformats.org/officeDocument/2006/relationships/image" Target="../media/image22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0.png"/><Relationship Id="rId3" Type="http://schemas.openxmlformats.org/officeDocument/2006/relationships/image" Target="../media/image112.png"/><Relationship Id="rId7" Type="http://schemas.openxmlformats.org/officeDocument/2006/relationships/customXml" Target="../ink/ink168.xml"/><Relationship Id="rId12" Type="http://schemas.openxmlformats.org/officeDocument/2006/relationships/image" Target="../media/image22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3.png"/><Relationship Id="rId11" Type="http://schemas.openxmlformats.org/officeDocument/2006/relationships/customXml" Target="../ink/ink170.xml"/><Relationship Id="rId5" Type="http://schemas.openxmlformats.org/officeDocument/2006/relationships/image" Target="../media/image222.png"/><Relationship Id="rId10" Type="http://schemas.openxmlformats.org/officeDocument/2006/relationships/image" Target="../media/image224.png"/><Relationship Id="rId4" Type="http://schemas.openxmlformats.org/officeDocument/2006/relationships/image" Target="../media/image133.png"/><Relationship Id="rId9" Type="http://schemas.openxmlformats.org/officeDocument/2006/relationships/customXml" Target="../ink/ink16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228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5.png"/><Relationship Id="rId5" Type="http://schemas.openxmlformats.org/officeDocument/2006/relationships/image" Target="../media/image222.png"/><Relationship Id="rId4" Type="http://schemas.openxmlformats.org/officeDocument/2006/relationships/image" Target="../media/image1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.png"/><Relationship Id="rId21" Type="http://schemas.openxmlformats.org/officeDocument/2006/relationships/image" Target="../media/image20.png"/><Relationship Id="rId42" Type="http://schemas.openxmlformats.org/officeDocument/2006/relationships/customXml" Target="../ink/ink20.xml"/><Relationship Id="rId63" Type="http://schemas.openxmlformats.org/officeDocument/2006/relationships/image" Target="../media/image41.png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07" Type="http://schemas.openxmlformats.org/officeDocument/2006/relationships/image" Target="../media/image63.png"/><Relationship Id="rId11" Type="http://schemas.openxmlformats.org/officeDocument/2006/relationships/image" Target="../media/image15.png"/><Relationship Id="rId32" Type="http://schemas.openxmlformats.org/officeDocument/2006/relationships/customXml" Target="../ink/ink15.xml"/><Relationship Id="rId53" Type="http://schemas.openxmlformats.org/officeDocument/2006/relationships/image" Target="../media/image36.png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149" Type="http://schemas.openxmlformats.org/officeDocument/2006/relationships/image" Target="../media/image84.png"/><Relationship Id="rId5" Type="http://schemas.openxmlformats.org/officeDocument/2006/relationships/image" Target="../media/image12.png"/><Relationship Id="rId95" Type="http://schemas.openxmlformats.org/officeDocument/2006/relationships/image" Target="../media/image57.png"/><Relationship Id="rId22" Type="http://schemas.openxmlformats.org/officeDocument/2006/relationships/customXml" Target="../ink/ink10.xml"/><Relationship Id="rId27" Type="http://schemas.openxmlformats.org/officeDocument/2006/relationships/image" Target="../media/image23.png"/><Relationship Id="rId43" Type="http://schemas.openxmlformats.org/officeDocument/2006/relationships/image" Target="../media/image31.png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44.png"/><Relationship Id="rId113" Type="http://schemas.openxmlformats.org/officeDocument/2006/relationships/image" Target="../media/image66.png"/><Relationship Id="rId118" Type="http://schemas.openxmlformats.org/officeDocument/2006/relationships/customXml" Target="../ink/ink58.xml"/><Relationship Id="rId134" Type="http://schemas.openxmlformats.org/officeDocument/2006/relationships/customXml" Target="../ink/ink66.xml"/><Relationship Id="rId139" Type="http://schemas.openxmlformats.org/officeDocument/2006/relationships/image" Target="../media/image79.png"/><Relationship Id="rId80" Type="http://schemas.openxmlformats.org/officeDocument/2006/relationships/customXml" Target="../ink/ink39.xml"/><Relationship Id="rId85" Type="http://schemas.openxmlformats.org/officeDocument/2006/relationships/image" Target="../media/image52.png"/><Relationship Id="rId150" Type="http://schemas.openxmlformats.org/officeDocument/2006/relationships/customXml" Target="../ink/ink74.xml"/><Relationship Id="rId12" Type="http://schemas.openxmlformats.org/officeDocument/2006/relationships/customXml" Target="../ink/ink5.xml"/><Relationship Id="rId17" Type="http://schemas.openxmlformats.org/officeDocument/2006/relationships/image" Target="../media/image18.png"/><Relationship Id="rId33" Type="http://schemas.openxmlformats.org/officeDocument/2006/relationships/image" Target="../media/image26.png"/><Relationship Id="rId38" Type="http://schemas.openxmlformats.org/officeDocument/2006/relationships/customXml" Target="../ink/ink18.xml"/><Relationship Id="rId59" Type="http://schemas.openxmlformats.org/officeDocument/2006/relationships/image" Target="../media/image39.png"/><Relationship Id="rId103" Type="http://schemas.openxmlformats.org/officeDocument/2006/relationships/image" Target="../media/image61.png"/><Relationship Id="rId108" Type="http://schemas.openxmlformats.org/officeDocument/2006/relationships/customXml" Target="../ink/ink53.xml"/><Relationship Id="rId124" Type="http://schemas.openxmlformats.org/officeDocument/2006/relationships/customXml" Target="../ink/ink61.xml"/><Relationship Id="rId129" Type="http://schemas.openxmlformats.org/officeDocument/2006/relationships/image" Target="../media/image74.png"/><Relationship Id="rId54" Type="http://schemas.openxmlformats.org/officeDocument/2006/relationships/customXml" Target="../ink/ink26.xml"/><Relationship Id="rId70" Type="http://schemas.openxmlformats.org/officeDocument/2006/relationships/customXml" Target="../ink/ink34.xml"/><Relationship Id="rId75" Type="http://schemas.openxmlformats.org/officeDocument/2006/relationships/image" Target="../media/image47.png"/><Relationship Id="rId91" Type="http://schemas.openxmlformats.org/officeDocument/2006/relationships/image" Target="../media/image55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45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23" Type="http://schemas.openxmlformats.org/officeDocument/2006/relationships/image" Target="../media/image21.png"/><Relationship Id="rId28" Type="http://schemas.openxmlformats.org/officeDocument/2006/relationships/customXml" Target="../ink/ink13.xml"/><Relationship Id="rId49" Type="http://schemas.openxmlformats.org/officeDocument/2006/relationships/image" Target="../media/image34.png"/><Relationship Id="rId114" Type="http://schemas.openxmlformats.org/officeDocument/2006/relationships/customXml" Target="../ink/ink56.xml"/><Relationship Id="rId119" Type="http://schemas.openxmlformats.org/officeDocument/2006/relationships/image" Target="../media/image69.png"/><Relationship Id="rId44" Type="http://schemas.openxmlformats.org/officeDocument/2006/relationships/customXml" Target="../ink/ink21.xml"/><Relationship Id="rId60" Type="http://schemas.openxmlformats.org/officeDocument/2006/relationships/customXml" Target="../ink/ink29.xml"/><Relationship Id="rId65" Type="http://schemas.openxmlformats.org/officeDocument/2006/relationships/image" Target="../media/image42.png"/><Relationship Id="rId81" Type="http://schemas.openxmlformats.org/officeDocument/2006/relationships/image" Target="../media/image50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35" Type="http://schemas.openxmlformats.org/officeDocument/2006/relationships/image" Target="../media/image77.png"/><Relationship Id="rId151" Type="http://schemas.openxmlformats.org/officeDocument/2006/relationships/image" Target="../media/image85.png"/><Relationship Id="rId13" Type="http://schemas.openxmlformats.org/officeDocument/2006/relationships/image" Target="../media/image16.png"/><Relationship Id="rId18" Type="http://schemas.openxmlformats.org/officeDocument/2006/relationships/customXml" Target="../ink/ink8.xml"/><Relationship Id="rId39" Type="http://schemas.openxmlformats.org/officeDocument/2006/relationships/image" Target="../media/image29.png"/><Relationship Id="rId109" Type="http://schemas.openxmlformats.org/officeDocument/2006/relationships/image" Target="../media/image64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7.png"/><Relationship Id="rId76" Type="http://schemas.openxmlformats.org/officeDocument/2006/relationships/customXml" Target="../ink/ink37.xml"/><Relationship Id="rId97" Type="http://schemas.openxmlformats.org/officeDocument/2006/relationships/image" Target="../media/image58.png"/><Relationship Id="rId104" Type="http://schemas.openxmlformats.org/officeDocument/2006/relationships/customXml" Target="../ink/ink51.xml"/><Relationship Id="rId120" Type="http://schemas.openxmlformats.org/officeDocument/2006/relationships/customXml" Target="../ink/ink59.xml"/><Relationship Id="rId125" Type="http://schemas.openxmlformats.org/officeDocument/2006/relationships/image" Target="../media/image72.png"/><Relationship Id="rId141" Type="http://schemas.openxmlformats.org/officeDocument/2006/relationships/image" Target="../media/image80.png"/><Relationship Id="rId146" Type="http://schemas.openxmlformats.org/officeDocument/2006/relationships/customXml" Target="../ink/ink72.xml"/><Relationship Id="rId7" Type="http://schemas.openxmlformats.org/officeDocument/2006/relationships/image" Target="../media/image13.png"/><Relationship Id="rId71" Type="http://schemas.openxmlformats.org/officeDocument/2006/relationships/image" Target="../media/image45.png"/><Relationship Id="rId92" Type="http://schemas.openxmlformats.org/officeDocument/2006/relationships/customXml" Target="../ink/ink45.xml"/><Relationship Id="rId2" Type="http://schemas.openxmlformats.org/officeDocument/2006/relationships/image" Target="../media/image10.png"/><Relationship Id="rId29" Type="http://schemas.openxmlformats.org/officeDocument/2006/relationships/image" Target="../media/image24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32.png"/><Relationship Id="rId66" Type="http://schemas.openxmlformats.org/officeDocument/2006/relationships/customXml" Target="../ink/ink32.xml"/><Relationship Id="rId87" Type="http://schemas.openxmlformats.org/officeDocument/2006/relationships/image" Target="../media/image53.png"/><Relationship Id="rId110" Type="http://schemas.openxmlformats.org/officeDocument/2006/relationships/customXml" Target="../ink/ink54.xml"/><Relationship Id="rId115" Type="http://schemas.openxmlformats.org/officeDocument/2006/relationships/image" Target="../media/image67.png"/><Relationship Id="rId131" Type="http://schemas.openxmlformats.org/officeDocument/2006/relationships/image" Target="../media/image75.png"/><Relationship Id="rId136" Type="http://schemas.openxmlformats.org/officeDocument/2006/relationships/customXml" Target="../ink/ink67.xml"/><Relationship Id="rId61" Type="http://schemas.openxmlformats.org/officeDocument/2006/relationships/image" Target="../media/image40.png"/><Relationship Id="rId82" Type="http://schemas.openxmlformats.org/officeDocument/2006/relationships/customXml" Target="../ink/ink40.xml"/><Relationship Id="rId19" Type="http://schemas.openxmlformats.org/officeDocument/2006/relationships/image" Target="../media/image19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27.png"/><Relationship Id="rId56" Type="http://schemas.openxmlformats.org/officeDocument/2006/relationships/customXml" Target="../ink/ink27.xml"/><Relationship Id="rId77" Type="http://schemas.openxmlformats.org/officeDocument/2006/relationships/image" Target="../media/image48.png"/><Relationship Id="rId100" Type="http://schemas.openxmlformats.org/officeDocument/2006/relationships/customXml" Target="../ink/ink49.xml"/><Relationship Id="rId105" Type="http://schemas.openxmlformats.org/officeDocument/2006/relationships/image" Target="../media/image62.png"/><Relationship Id="rId126" Type="http://schemas.openxmlformats.org/officeDocument/2006/relationships/customXml" Target="../ink/ink62.xml"/><Relationship Id="rId147" Type="http://schemas.openxmlformats.org/officeDocument/2006/relationships/image" Target="../media/image83.png"/><Relationship Id="rId8" Type="http://schemas.openxmlformats.org/officeDocument/2006/relationships/customXml" Target="../ink/ink3.xml"/><Relationship Id="rId51" Type="http://schemas.openxmlformats.org/officeDocument/2006/relationships/image" Target="../media/image35.png"/><Relationship Id="rId72" Type="http://schemas.openxmlformats.org/officeDocument/2006/relationships/customXml" Target="../ink/ink35.xml"/><Relationship Id="rId93" Type="http://schemas.openxmlformats.org/officeDocument/2006/relationships/image" Target="../media/image56.png"/><Relationship Id="rId98" Type="http://schemas.openxmlformats.org/officeDocument/2006/relationships/customXml" Target="../ink/ink48.xml"/><Relationship Id="rId121" Type="http://schemas.openxmlformats.org/officeDocument/2006/relationships/image" Target="../media/image70.png"/><Relationship Id="rId142" Type="http://schemas.openxmlformats.org/officeDocument/2006/relationships/customXml" Target="../ink/ink70.xml"/><Relationship Id="rId3" Type="http://schemas.openxmlformats.org/officeDocument/2006/relationships/image" Target="../media/image11.png"/><Relationship Id="rId25" Type="http://schemas.openxmlformats.org/officeDocument/2006/relationships/image" Target="../media/image22.png"/><Relationship Id="rId46" Type="http://schemas.openxmlformats.org/officeDocument/2006/relationships/customXml" Target="../ink/ink22.xml"/><Relationship Id="rId67" Type="http://schemas.openxmlformats.org/officeDocument/2006/relationships/image" Target="../media/image43.png"/><Relationship Id="rId116" Type="http://schemas.openxmlformats.org/officeDocument/2006/relationships/customXml" Target="../ink/ink57.xml"/><Relationship Id="rId137" Type="http://schemas.openxmlformats.org/officeDocument/2006/relationships/image" Target="../media/image78.png"/><Relationship Id="rId20" Type="http://schemas.openxmlformats.org/officeDocument/2006/relationships/customXml" Target="../ink/ink9.xml"/><Relationship Id="rId41" Type="http://schemas.openxmlformats.org/officeDocument/2006/relationships/image" Target="../media/image30.png"/><Relationship Id="rId62" Type="http://schemas.openxmlformats.org/officeDocument/2006/relationships/customXml" Target="../ink/ink30.xml"/><Relationship Id="rId83" Type="http://schemas.openxmlformats.org/officeDocument/2006/relationships/image" Target="../media/image51.png"/><Relationship Id="rId88" Type="http://schemas.openxmlformats.org/officeDocument/2006/relationships/customXml" Target="../ink/ink43.xml"/><Relationship Id="rId111" Type="http://schemas.openxmlformats.org/officeDocument/2006/relationships/image" Target="../media/image65.png"/><Relationship Id="rId132" Type="http://schemas.openxmlformats.org/officeDocument/2006/relationships/customXml" Target="../ink/ink65.xml"/><Relationship Id="rId15" Type="http://schemas.openxmlformats.org/officeDocument/2006/relationships/image" Target="../media/image17.png"/><Relationship Id="rId36" Type="http://schemas.openxmlformats.org/officeDocument/2006/relationships/customXml" Target="../ink/ink17.xml"/><Relationship Id="rId57" Type="http://schemas.openxmlformats.org/officeDocument/2006/relationships/image" Target="../media/image38.png"/><Relationship Id="rId106" Type="http://schemas.openxmlformats.org/officeDocument/2006/relationships/customXml" Target="../ink/ink52.xml"/><Relationship Id="rId127" Type="http://schemas.openxmlformats.org/officeDocument/2006/relationships/image" Target="../media/image73.png"/><Relationship Id="rId10" Type="http://schemas.openxmlformats.org/officeDocument/2006/relationships/customXml" Target="../ink/ink4.xml"/><Relationship Id="rId31" Type="http://schemas.openxmlformats.org/officeDocument/2006/relationships/image" Target="../media/image25.png"/><Relationship Id="rId52" Type="http://schemas.openxmlformats.org/officeDocument/2006/relationships/customXml" Target="../ink/ink25.xml"/><Relationship Id="rId73" Type="http://schemas.openxmlformats.org/officeDocument/2006/relationships/image" Target="../media/image46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59.png"/><Relationship Id="rId101" Type="http://schemas.openxmlformats.org/officeDocument/2006/relationships/image" Target="../media/image60.png"/><Relationship Id="rId122" Type="http://schemas.openxmlformats.org/officeDocument/2006/relationships/customXml" Target="../ink/ink60.xml"/><Relationship Id="rId143" Type="http://schemas.openxmlformats.org/officeDocument/2006/relationships/image" Target="../media/image81.png"/><Relationship Id="rId148" Type="http://schemas.openxmlformats.org/officeDocument/2006/relationships/customXml" Target="../ink/ink73.xml"/><Relationship Id="rId4" Type="http://schemas.openxmlformats.org/officeDocument/2006/relationships/customXml" Target="../ink/ink1.xml"/><Relationship Id="rId9" Type="http://schemas.openxmlformats.org/officeDocument/2006/relationships/image" Target="../media/image14.png"/><Relationship Id="rId26" Type="http://schemas.openxmlformats.org/officeDocument/2006/relationships/customXml" Target="../ink/ink12.xml"/><Relationship Id="rId47" Type="http://schemas.openxmlformats.org/officeDocument/2006/relationships/image" Target="../media/image33.png"/><Relationship Id="rId68" Type="http://schemas.openxmlformats.org/officeDocument/2006/relationships/customXml" Target="../ink/ink33.xml"/><Relationship Id="rId89" Type="http://schemas.openxmlformats.org/officeDocument/2006/relationships/image" Target="../media/image54.png"/><Relationship Id="rId112" Type="http://schemas.openxmlformats.org/officeDocument/2006/relationships/customXml" Target="../ink/ink55.xml"/><Relationship Id="rId133" Type="http://schemas.openxmlformats.org/officeDocument/2006/relationships/image" Target="../media/image76.png"/><Relationship Id="rId16" Type="http://schemas.openxmlformats.org/officeDocument/2006/relationships/customXml" Target="../ink/ink7.xml"/><Relationship Id="rId37" Type="http://schemas.openxmlformats.org/officeDocument/2006/relationships/image" Target="../media/image28.png"/><Relationship Id="rId58" Type="http://schemas.openxmlformats.org/officeDocument/2006/relationships/customXml" Target="../ink/ink28.xml"/><Relationship Id="rId79" Type="http://schemas.openxmlformats.org/officeDocument/2006/relationships/image" Target="../media/image49.png"/><Relationship Id="rId102" Type="http://schemas.openxmlformats.org/officeDocument/2006/relationships/customXml" Target="../ink/ink50.xml"/><Relationship Id="rId123" Type="http://schemas.openxmlformats.org/officeDocument/2006/relationships/image" Target="../media/image71.png"/><Relationship Id="rId144" Type="http://schemas.openxmlformats.org/officeDocument/2006/relationships/customXml" Target="../ink/ink71.xml"/><Relationship Id="rId90" Type="http://schemas.openxmlformats.org/officeDocument/2006/relationships/customXml" Target="../ink/ink4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8" descr="Arrows pointing right while one points left">
            <a:extLst>
              <a:ext uri="{FF2B5EF4-FFF2-40B4-BE49-F238E27FC236}">
                <a16:creationId xmlns:a16="http://schemas.microsoft.com/office/drawing/2014/main" id="{04170E96-44A4-66F4-7C99-364FC23A7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43" b="20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12">
            <a:extLst>
              <a:ext uri="{FF2B5EF4-FFF2-40B4-BE49-F238E27FC236}">
                <a16:creationId xmlns:a16="http://schemas.microsoft.com/office/drawing/2014/main" id="{0496ACED-9F6B-4CC5-A927-FB932E0FA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3764612"/>
            <a:ext cx="5442280" cy="225621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C04A3-1CBC-9435-62F9-059E39D9E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4025589"/>
            <a:ext cx="4610932" cy="1415839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Markov Decision Process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469375-5FC0-9076-BECB-74DC5007E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78" y="5441429"/>
            <a:ext cx="4610933" cy="379507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By Mohsin Ali Mirza</a:t>
            </a:r>
          </a:p>
        </p:txBody>
      </p:sp>
    </p:spTree>
    <p:extLst>
      <p:ext uri="{BB962C8B-B14F-4D97-AF65-F5344CB8AC3E}">
        <p14:creationId xmlns:p14="http://schemas.microsoft.com/office/powerpoint/2010/main" val="1356253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0D39-E352-5085-5B2D-04957BFE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Absorbing State / Terminal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A9309-FC7F-5D6B-5E06-9F317670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can’t return from that state once entered. </a:t>
            </a:r>
          </a:p>
          <a:p>
            <a:r>
              <a:rPr lang="en-US" dirty="0"/>
              <a:t>We use a P(1) to catch the agent and prevent it from moving to any other state from there</a:t>
            </a:r>
          </a:p>
          <a:p>
            <a:r>
              <a:rPr lang="en-US" dirty="0"/>
              <a:t>In Grid World once we exit the </a:t>
            </a:r>
          </a:p>
          <a:p>
            <a:pPr marL="0" indent="0">
              <a:buNone/>
            </a:pPr>
            <a:r>
              <a:rPr lang="en-US" dirty="0"/>
              <a:t>   state only then we will receive</a:t>
            </a:r>
          </a:p>
          <a:p>
            <a:pPr marL="0" indent="0">
              <a:buNone/>
            </a:pPr>
            <a:r>
              <a:rPr lang="en-US" dirty="0"/>
              <a:t>   the reward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8DB30-8556-12E4-42B4-D864212B7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237" y="2794306"/>
            <a:ext cx="4868809" cy="3382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B28DAE-E152-1CBC-B3BE-85F058E86CD0}"/>
              </a:ext>
            </a:extLst>
          </p:cNvPr>
          <p:cNvSpPr txBox="1"/>
          <p:nvPr/>
        </p:nvSpPr>
        <p:spPr>
          <a:xfrm>
            <a:off x="9949720" y="3190473"/>
            <a:ext cx="22422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Absorbing State</a:t>
            </a:r>
          </a:p>
        </p:txBody>
      </p:sp>
    </p:spTree>
    <p:extLst>
      <p:ext uri="{BB962C8B-B14F-4D97-AF65-F5344CB8AC3E}">
        <p14:creationId xmlns:p14="http://schemas.microsoft.com/office/powerpoint/2010/main" val="425034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8D15-F697-7864-6819-D8B32E2D8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World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81AFF-2B3B-E36B-8212-03325F020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4 actions Up, Down, Right, Left</a:t>
            </a:r>
          </a:p>
          <a:p>
            <a:r>
              <a:rPr lang="en-US" dirty="0"/>
              <a:t>Probability that If I go in that Desired Action, maybe I’ll go there maybe I’ll stray so</a:t>
            </a:r>
          </a:p>
          <a:p>
            <a:pPr lvl="1"/>
            <a:r>
              <a:rPr lang="en-US" dirty="0"/>
              <a:t>0.8 chance you go in the desired direction</a:t>
            </a:r>
          </a:p>
          <a:p>
            <a:pPr lvl="1"/>
            <a:r>
              <a:rPr lang="en-US" dirty="0"/>
              <a:t>0.1 you will stray left</a:t>
            </a:r>
          </a:p>
          <a:p>
            <a:pPr lvl="1"/>
            <a:r>
              <a:rPr lang="en-US" dirty="0"/>
              <a:t>0.1 you will stray right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D9991-0EBE-AFF8-A47B-0D34B4C81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191" y="2929243"/>
            <a:ext cx="4868809" cy="3382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0D330E-7F66-69C3-1723-71DC1A66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613" y="4881382"/>
            <a:ext cx="2324424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1C94D-AE1C-8184-7045-2C90BDF7E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840" y="4346593"/>
            <a:ext cx="1334871" cy="744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8CB445-FB4E-7C8D-6602-116A869C4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867441" y="5078991"/>
            <a:ext cx="1432210" cy="79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9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C17F-7286-6C66-95A3-F9B54FCE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62DF81-0EB0-7FD1-7CA9-8E538246B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179" y="1881685"/>
            <a:ext cx="6925642" cy="423921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9B84F-0F30-560A-8954-04464A70B58F}"/>
              </a:ext>
            </a:extLst>
          </p:cNvPr>
          <p:cNvSpPr txBox="1">
            <a:spLocks/>
          </p:cNvSpPr>
          <p:nvPr/>
        </p:nvSpPr>
        <p:spPr>
          <a:xfrm>
            <a:off x="9638951" y="172744"/>
            <a:ext cx="2224014" cy="25872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Dictionary</a:t>
            </a:r>
          </a:p>
          <a:p>
            <a:pPr lvl="1"/>
            <a:r>
              <a:rPr lang="en-US" dirty="0"/>
              <a:t>States</a:t>
            </a:r>
          </a:p>
          <a:p>
            <a:pPr lvl="1"/>
            <a:r>
              <a:rPr lang="en-US" dirty="0"/>
              <a:t>Actions</a:t>
            </a:r>
          </a:p>
          <a:p>
            <a:pPr lvl="1"/>
            <a:r>
              <a:rPr lang="en-US" dirty="0"/>
              <a:t>Policy</a:t>
            </a:r>
          </a:p>
          <a:p>
            <a:pPr lvl="1"/>
            <a:r>
              <a:rPr lang="en-US" dirty="0"/>
              <a:t>Transitions</a:t>
            </a:r>
          </a:p>
          <a:p>
            <a:pPr lvl="1"/>
            <a:r>
              <a:rPr lang="en-US" dirty="0"/>
              <a:t>Q-States</a:t>
            </a:r>
          </a:p>
          <a:p>
            <a:pPr lvl="1"/>
            <a:r>
              <a:rPr lang="en-US" dirty="0"/>
              <a:t>Rewards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CD6E1-7EB0-EE90-6F5F-28DCF2110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560" y="3892364"/>
            <a:ext cx="4665003" cy="2791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0124C1-813C-CEEF-6D0E-AFBC42B97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701" y="1209368"/>
            <a:ext cx="3906983" cy="2791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089276-8220-2BB7-1E39-06832D81F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742" y="4066075"/>
            <a:ext cx="4665003" cy="279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0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203C-C072-B861-AD98-5AC4E85F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2C3B8F-BCBB-5E69-BF99-9387B688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66" y="1690688"/>
            <a:ext cx="9992068" cy="447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85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A526-CC00-0467-4F25-1B78FD9E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MDPS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CC169-123C-E0DF-A9A1-CBDD83DD4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Identify States, Actions, Q-States, Transitions, Rewards</a:t>
            </a:r>
          </a:p>
          <a:p>
            <a:r>
              <a:rPr lang="en-US" dirty="0"/>
              <a:t>1. Create A Finite State Machine</a:t>
            </a:r>
          </a:p>
          <a:p>
            <a:r>
              <a:rPr lang="en-US" dirty="0"/>
              <a:t>2. Create the Search Tree</a:t>
            </a:r>
          </a:p>
          <a:p>
            <a:r>
              <a:rPr lang="en-US" dirty="0"/>
              <a:t>3. Values Calculation?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D6D1A2-7490-056C-333D-FE43AE0CBC5B}"/>
              </a:ext>
            </a:extLst>
          </p:cNvPr>
          <p:cNvSpPr txBox="1">
            <a:spLocks/>
          </p:cNvSpPr>
          <p:nvPr/>
        </p:nvSpPr>
        <p:spPr>
          <a:xfrm>
            <a:off x="9638951" y="172744"/>
            <a:ext cx="2224014" cy="25872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Dictionary</a:t>
            </a:r>
          </a:p>
          <a:p>
            <a:pPr lvl="1"/>
            <a:r>
              <a:rPr lang="en-US" dirty="0"/>
              <a:t>States</a:t>
            </a:r>
          </a:p>
          <a:p>
            <a:pPr lvl="1"/>
            <a:r>
              <a:rPr lang="en-US" dirty="0"/>
              <a:t>Actions</a:t>
            </a:r>
          </a:p>
          <a:p>
            <a:pPr lvl="1"/>
            <a:r>
              <a:rPr lang="en-US" dirty="0"/>
              <a:t>Policy</a:t>
            </a:r>
          </a:p>
          <a:p>
            <a:pPr lvl="1"/>
            <a:r>
              <a:rPr lang="en-US" dirty="0"/>
              <a:t>Transitions</a:t>
            </a:r>
          </a:p>
          <a:p>
            <a:pPr lvl="1"/>
            <a:r>
              <a:rPr lang="en-US" dirty="0"/>
              <a:t>Q-States</a:t>
            </a:r>
          </a:p>
          <a:p>
            <a:pPr lvl="1"/>
            <a:r>
              <a:rPr lang="en-US" dirty="0"/>
              <a:t>Rewards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5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BFE98-839F-9305-1E8F-E403177A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Racing Car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4BF39-F80F-B998-B0B9-0FC7868D1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78" y="1690688"/>
            <a:ext cx="9975243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42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B156-3D0C-1F7A-751E-50F05D08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Racing Car Example – State Machine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B162A-0593-71F3-C45D-D597F5C74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168" y="1452282"/>
            <a:ext cx="10363663" cy="47580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AD6C7-8973-7687-4E07-FD6BFC6C5DDC}"/>
              </a:ext>
            </a:extLst>
          </p:cNvPr>
          <p:cNvSpPr txBox="1"/>
          <p:nvPr/>
        </p:nvSpPr>
        <p:spPr>
          <a:xfrm>
            <a:off x="5288437" y="4455974"/>
            <a:ext cx="48513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States:</a:t>
            </a:r>
          </a:p>
          <a:p>
            <a:r>
              <a:rPr lang="en-US" dirty="0"/>
              <a:t>Actions: </a:t>
            </a:r>
          </a:p>
          <a:p>
            <a:r>
              <a:rPr lang="en-US" dirty="0"/>
              <a:t>Transitions: Probabilities     T(</a:t>
            </a:r>
            <a:r>
              <a:rPr lang="en-US" dirty="0" err="1"/>
              <a:t>s,a,s</a:t>
            </a:r>
            <a:r>
              <a:rPr lang="en-US" dirty="0"/>
              <a:t>’)</a:t>
            </a:r>
          </a:p>
          <a:p>
            <a:r>
              <a:rPr lang="en-US" dirty="0"/>
              <a:t>Rewards: Written with Probabilities Or Transitions</a:t>
            </a:r>
          </a:p>
          <a:p>
            <a:r>
              <a:rPr lang="en-US" dirty="0"/>
              <a:t>Absorbing State: ?</a:t>
            </a:r>
          </a:p>
          <a:p>
            <a:r>
              <a:rPr lang="en-US" dirty="0"/>
              <a:t>Q States: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6B0743-06E3-EAE3-401B-802246A3CBAF}"/>
              </a:ext>
            </a:extLst>
          </p:cNvPr>
          <p:cNvSpPr txBox="1"/>
          <p:nvPr/>
        </p:nvSpPr>
        <p:spPr>
          <a:xfrm>
            <a:off x="6095999" y="4455974"/>
            <a:ext cx="226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Cool, Warm, Overheat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9AB3DC-9DD4-88E2-1DAC-06DE53056C56}"/>
              </a:ext>
            </a:extLst>
          </p:cNvPr>
          <p:cNvSpPr txBox="1"/>
          <p:nvPr/>
        </p:nvSpPr>
        <p:spPr>
          <a:xfrm>
            <a:off x="6151177" y="4731036"/>
            <a:ext cx="109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Slow, Fast</a:t>
            </a:r>
          </a:p>
        </p:txBody>
      </p:sp>
    </p:spTree>
    <p:extLst>
      <p:ext uri="{BB962C8B-B14F-4D97-AF65-F5344CB8AC3E}">
        <p14:creationId xmlns:p14="http://schemas.microsoft.com/office/powerpoint/2010/main" val="10773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203C-C072-B861-AD98-5AC4E85F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2C3B8F-BCBB-5E69-BF99-9387B688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66" y="1690688"/>
            <a:ext cx="9992068" cy="447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8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3323-0128-DB55-FA1F-F7C48908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Racing Car Example – Search Tree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BBBBA9-1265-EAD8-7E5B-57C371798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1796" y="1230569"/>
            <a:ext cx="6506476" cy="2987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3AACA2-732B-AC53-87C9-D8D0ACF95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3207617"/>
            <a:ext cx="4343400" cy="3162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D3ECB5-5697-E2A7-60F5-55DB7482F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1946245"/>
            <a:ext cx="5482949" cy="27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8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57E0-9BDD-6A56-35A8-1189464E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460F32-6258-FADD-E2D8-79031D9A3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500" y="1690688"/>
            <a:ext cx="8049000" cy="28673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4A70BC-69BE-9465-E546-9FA2C301DE02}"/>
              </a:ext>
            </a:extLst>
          </p:cNvPr>
          <p:cNvSpPr txBox="1"/>
          <p:nvPr/>
        </p:nvSpPr>
        <p:spPr>
          <a:xfrm>
            <a:off x="3827282" y="4738549"/>
            <a:ext cx="48513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States:</a:t>
            </a:r>
          </a:p>
          <a:p>
            <a:r>
              <a:rPr lang="en-US" dirty="0"/>
              <a:t>Actions: </a:t>
            </a:r>
          </a:p>
          <a:p>
            <a:r>
              <a:rPr lang="en-US" dirty="0"/>
              <a:t>Transitions: Probabilities     T(</a:t>
            </a:r>
            <a:r>
              <a:rPr lang="en-US" dirty="0" err="1"/>
              <a:t>s,a,s</a:t>
            </a:r>
            <a:r>
              <a:rPr lang="en-US" dirty="0"/>
              <a:t>’)</a:t>
            </a:r>
          </a:p>
          <a:p>
            <a:r>
              <a:rPr lang="en-US" dirty="0"/>
              <a:t>Rewards: Written with Probabilities Or Transitions</a:t>
            </a:r>
          </a:p>
          <a:p>
            <a:r>
              <a:rPr lang="en-US" dirty="0"/>
              <a:t>Absorbing State: ?</a:t>
            </a:r>
          </a:p>
          <a:p>
            <a:r>
              <a:rPr lang="en-US" dirty="0"/>
              <a:t>Q States: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FAA396-FD55-8FB1-6F28-70840F6FAB3C}"/>
              </a:ext>
            </a:extLst>
          </p:cNvPr>
          <p:cNvSpPr txBox="1"/>
          <p:nvPr/>
        </p:nvSpPr>
        <p:spPr>
          <a:xfrm>
            <a:off x="4653698" y="473854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In,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55D88B-9C14-6692-BBD0-D8E6F5E8DD8C}"/>
              </a:ext>
            </a:extLst>
          </p:cNvPr>
          <p:cNvSpPr txBox="1"/>
          <p:nvPr/>
        </p:nvSpPr>
        <p:spPr>
          <a:xfrm>
            <a:off x="4721255" y="5020354"/>
            <a:ext cx="107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Stay, Quit</a:t>
            </a:r>
          </a:p>
        </p:txBody>
      </p:sp>
    </p:spTree>
    <p:extLst>
      <p:ext uri="{BB962C8B-B14F-4D97-AF65-F5344CB8AC3E}">
        <p14:creationId xmlns:p14="http://schemas.microsoft.com/office/powerpoint/2010/main" val="224561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AB3C-ADEA-F7BF-B1CB-4841DC61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31716" cy="1325563"/>
          </a:xfrm>
        </p:spPr>
        <p:txBody>
          <a:bodyPr/>
          <a:lstStyle/>
          <a:p>
            <a:r>
              <a:rPr lang="en-US"/>
              <a:t>Non-Deterministic Search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1B6D7B-F60B-B490-EE7E-8874DE1E0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6730" y="1604023"/>
            <a:ext cx="8878539" cy="414395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A8063B-5A20-DFE7-DCE2-990DC29B4D1E}"/>
              </a:ext>
            </a:extLst>
          </p:cNvPr>
          <p:cNvSpPr txBox="1">
            <a:spLocks/>
          </p:cNvSpPr>
          <p:nvPr/>
        </p:nvSpPr>
        <p:spPr>
          <a:xfrm>
            <a:off x="6846857" y="371327"/>
            <a:ext cx="37498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(Prob + Search)</a:t>
            </a:r>
          </a:p>
        </p:txBody>
      </p:sp>
    </p:spTree>
    <p:extLst>
      <p:ext uri="{BB962C8B-B14F-4D97-AF65-F5344CB8AC3E}">
        <p14:creationId xmlns:p14="http://schemas.microsoft.com/office/powerpoint/2010/main" val="79105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8645-FC27-AA77-8934-A65E912C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Dice Example – State Machine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61A031-20B4-DC2B-53F4-E08A2FA76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7401" y="3670318"/>
            <a:ext cx="5346398" cy="29378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0ADD1B-8699-56AB-A1BE-448DBC60CE12}"/>
              </a:ext>
            </a:extLst>
          </p:cNvPr>
          <p:cNvSpPr txBox="1"/>
          <p:nvPr/>
        </p:nvSpPr>
        <p:spPr>
          <a:xfrm>
            <a:off x="691298" y="4400590"/>
            <a:ext cx="25726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States: In, End</a:t>
            </a:r>
          </a:p>
          <a:p>
            <a:r>
              <a:rPr lang="en-US" dirty="0"/>
              <a:t>Actions: Stay, Quit</a:t>
            </a:r>
          </a:p>
          <a:p>
            <a:r>
              <a:rPr lang="en-US" dirty="0"/>
              <a:t>T &amp; R: </a:t>
            </a:r>
            <a:r>
              <a:rPr lang="en-US" dirty="0" err="1"/>
              <a:t>in,stay,in</a:t>
            </a:r>
            <a:r>
              <a:rPr lang="en-US" dirty="0"/>
              <a:t>’ = 2/3: $4</a:t>
            </a:r>
          </a:p>
          <a:p>
            <a:r>
              <a:rPr lang="en-US" dirty="0" err="1"/>
              <a:t>in,stay,end</a:t>
            </a:r>
            <a:r>
              <a:rPr lang="en-US" dirty="0"/>
              <a:t>’ = 1/3:  $4</a:t>
            </a:r>
          </a:p>
          <a:p>
            <a:r>
              <a:rPr lang="en-US" dirty="0" err="1"/>
              <a:t>in,quit,end</a:t>
            </a:r>
            <a:r>
              <a:rPr lang="en-US" dirty="0"/>
              <a:t>’ = 1 : $10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6EB5641-9287-6764-6337-BF5D37BA3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437" y="1269564"/>
            <a:ext cx="6739125" cy="240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4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910B-5E43-DCBF-65A3-628B2573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Dice Example –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1558-E7FB-A32C-CB78-32E95F68F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CEE97FA-C938-4072-E566-9D93EEF28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641" y="1174294"/>
            <a:ext cx="4838830" cy="2658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3AF71E-F44E-E9AF-6E5F-141AF8AB3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106" y="3603067"/>
            <a:ext cx="3968867" cy="2889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0004DF-E00E-7135-60CF-DDC8765AC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6109719" cy="405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8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FD87-A312-8EEC-6514-8D193B8C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F1DDB-0C06-7EA6-FF9D-2B4AE113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701"/>
            <a:ext cx="10515600" cy="4351338"/>
          </a:xfrm>
        </p:spPr>
        <p:txBody>
          <a:bodyPr/>
          <a:lstStyle/>
          <a:p>
            <a:r>
              <a:rPr lang="en-US" dirty="0"/>
              <a:t>Utility: Sum of (__________) Rewards</a:t>
            </a:r>
          </a:p>
          <a:p>
            <a:r>
              <a:rPr lang="en-US" dirty="0"/>
              <a:t>Additive Utility: Sum of Rewards [1 , 2, 3, 4]</a:t>
            </a:r>
          </a:p>
          <a:p>
            <a:r>
              <a:rPr lang="en-US" dirty="0"/>
              <a:t>Discount Utility: Sum of Discounted Rewards</a:t>
            </a:r>
          </a:p>
          <a:p>
            <a:pPr lvl="1"/>
            <a:r>
              <a:rPr lang="en-US" dirty="0"/>
              <a:t>Now or Later [1,0,0,0]  or [0,0,0,1]</a:t>
            </a:r>
          </a:p>
          <a:p>
            <a:pPr lvl="1"/>
            <a:r>
              <a:rPr lang="en-US" dirty="0"/>
              <a:t>Associating Concept of Worth of Money to a machine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10E658-FA48-6B75-E1A5-F9790A0C4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354" y="3884790"/>
            <a:ext cx="5667930" cy="19322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8A233D-8BA3-3A48-1499-06FDD6447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490" y="5768729"/>
            <a:ext cx="5740576" cy="7241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E4E943-3FD7-8DDC-BB4A-AB47F1CF6E7A}"/>
              </a:ext>
            </a:extLst>
          </p:cNvPr>
          <p:cNvSpPr txBox="1"/>
          <p:nvPr/>
        </p:nvSpPr>
        <p:spPr>
          <a:xfrm>
            <a:off x="7738954" y="2449990"/>
            <a:ext cx="195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Better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1C7177-8723-2090-9F1B-59177BB4F974}"/>
              </a:ext>
            </a:extLst>
          </p:cNvPr>
          <p:cNvSpPr txBox="1"/>
          <p:nvPr/>
        </p:nvSpPr>
        <p:spPr>
          <a:xfrm>
            <a:off x="7754699" y="1926770"/>
            <a:ext cx="2435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Not that good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43F04-5D2D-382B-0B41-7E5C0A863493}"/>
              </a:ext>
            </a:extLst>
          </p:cNvPr>
          <p:cNvSpPr txBox="1"/>
          <p:nvPr/>
        </p:nvSpPr>
        <p:spPr>
          <a:xfrm>
            <a:off x="3348063" y="1426105"/>
            <a:ext cx="202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Discounted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18B0AE-4A9B-E84D-2F0B-C84900FE5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284" y="4567602"/>
            <a:ext cx="3019846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0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D0BA-A99E-7FEF-C6C6-E956A6E8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Utility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5A0F4-833B-FE22-2868-A024FECD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an infinite utility, then it isn’t important which action you will take to achieve that utility. </a:t>
            </a:r>
          </a:p>
          <a:p>
            <a:r>
              <a:rPr lang="en-US" dirty="0"/>
              <a:t>Solution: </a:t>
            </a:r>
          </a:p>
          <a:p>
            <a:pPr lvl="1"/>
            <a:r>
              <a:rPr lang="en-US" dirty="0"/>
              <a:t>Discounts</a:t>
            </a:r>
          </a:p>
          <a:p>
            <a:pPr lvl="1"/>
            <a:r>
              <a:rPr lang="en-US" dirty="0"/>
              <a:t>Absorbing/Terminal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482124-17D9-9971-4531-BD323107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682" y="3202479"/>
            <a:ext cx="580911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4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43F5-2DB8-051E-2BA7-574DD525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981E-3155-FF49-DC92-C7B48F966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277"/>
            <a:ext cx="10515600" cy="4351338"/>
          </a:xfrm>
        </p:spPr>
        <p:txBody>
          <a:bodyPr/>
          <a:lstStyle/>
          <a:p>
            <a:r>
              <a:rPr lang="en-US" dirty="0"/>
              <a:t>Expected Utility from that state for a particular policy</a:t>
            </a:r>
          </a:p>
          <a:p>
            <a:r>
              <a:rPr lang="en-US" dirty="0"/>
              <a:t>What is the cumulative reward that I can achieve from </a:t>
            </a:r>
          </a:p>
          <a:p>
            <a:pPr marL="0" indent="0">
              <a:buNone/>
            </a:pPr>
            <a:r>
              <a:rPr lang="en-US" dirty="0"/>
              <a:t>   that state (Function From State To Number)</a:t>
            </a:r>
          </a:p>
          <a:p>
            <a:r>
              <a:rPr lang="en-US" dirty="0"/>
              <a:t>V* is known as the optimal Value</a:t>
            </a:r>
          </a:p>
          <a:p>
            <a:r>
              <a:rPr lang="en-US" dirty="0"/>
              <a:t>V* is the Expected Utility for using optimal Policy from that State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7B9638-5F88-FCEC-AA0B-50F2F3BD49C6}"/>
              </a:ext>
            </a:extLst>
          </p:cNvPr>
          <p:cNvSpPr txBox="1">
            <a:spLocks/>
          </p:cNvSpPr>
          <p:nvPr/>
        </p:nvSpPr>
        <p:spPr>
          <a:xfrm>
            <a:off x="9497549" y="365125"/>
            <a:ext cx="2224014" cy="2627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Dictionary</a:t>
            </a:r>
          </a:p>
          <a:p>
            <a:pPr lvl="1"/>
            <a:r>
              <a:rPr lang="en-US" dirty="0"/>
              <a:t>States</a:t>
            </a:r>
          </a:p>
          <a:p>
            <a:pPr lvl="1"/>
            <a:r>
              <a:rPr lang="en-US" dirty="0"/>
              <a:t>Actions</a:t>
            </a:r>
          </a:p>
          <a:p>
            <a:pPr lvl="1"/>
            <a:r>
              <a:rPr lang="en-US" dirty="0"/>
              <a:t>Policy</a:t>
            </a:r>
          </a:p>
          <a:p>
            <a:pPr lvl="1"/>
            <a:r>
              <a:rPr lang="en-US" dirty="0"/>
              <a:t>Transitions</a:t>
            </a:r>
          </a:p>
          <a:p>
            <a:pPr lvl="1"/>
            <a:r>
              <a:rPr lang="en-US" dirty="0"/>
              <a:t>Q-States</a:t>
            </a:r>
          </a:p>
          <a:p>
            <a:pPr lvl="1"/>
            <a:r>
              <a:rPr lang="en-US" dirty="0"/>
              <a:t>Rewards</a:t>
            </a:r>
          </a:p>
          <a:p>
            <a:pPr lvl="1"/>
            <a:r>
              <a:rPr lang="en-US" dirty="0"/>
              <a:t>Utility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20DCF3-A3AE-77F0-CF75-1BE67B56A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211" y="3799002"/>
            <a:ext cx="3885133" cy="26938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ED7A0D-4581-6908-1620-C95C1E3D7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653" y="3865858"/>
            <a:ext cx="3599486" cy="262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12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8680-41F1-B4A9-3D6D-E62ADCA9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Everything: Bellman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07F8F-F9E5-B70F-FDE1-DF925FFA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IMPORTANT</a:t>
            </a:r>
          </a:p>
          <a:p>
            <a:r>
              <a:rPr lang="en-US" dirty="0"/>
              <a:t>Sum Of Transitions?</a:t>
            </a:r>
          </a:p>
          <a:p>
            <a:pPr lvl="1"/>
            <a:r>
              <a:rPr lang="en-US" dirty="0"/>
              <a:t>Defeats the purpose Non-Deterministic \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7A2BAB-5A8F-2239-AB32-4D76AEF98DFE}"/>
              </a:ext>
            </a:extLst>
          </p:cNvPr>
          <p:cNvSpPr txBox="1">
            <a:spLocks/>
          </p:cNvSpPr>
          <p:nvPr/>
        </p:nvSpPr>
        <p:spPr>
          <a:xfrm>
            <a:off x="9967986" y="1374277"/>
            <a:ext cx="2224014" cy="2627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Dictionary</a:t>
            </a:r>
          </a:p>
          <a:p>
            <a:pPr lvl="1"/>
            <a:r>
              <a:rPr lang="en-US" dirty="0"/>
              <a:t>States</a:t>
            </a:r>
          </a:p>
          <a:p>
            <a:pPr lvl="1"/>
            <a:r>
              <a:rPr lang="en-US" dirty="0"/>
              <a:t>Actions</a:t>
            </a:r>
          </a:p>
          <a:p>
            <a:pPr lvl="1"/>
            <a:r>
              <a:rPr lang="en-US" dirty="0"/>
              <a:t>Policy</a:t>
            </a:r>
          </a:p>
          <a:p>
            <a:pPr lvl="1"/>
            <a:r>
              <a:rPr lang="en-US" dirty="0"/>
              <a:t>Transitions</a:t>
            </a:r>
          </a:p>
          <a:p>
            <a:pPr lvl="1"/>
            <a:r>
              <a:rPr lang="en-US" dirty="0"/>
              <a:t>Q-States</a:t>
            </a:r>
          </a:p>
          <a:p>
            <a:pPr lvl="1"/>
            <a:r>
              <a:rPr lang="en-US" dirty="0"/>
              <a:t>Rewards</a:t>
            </a:r>
          </a:p>
          <a:p>
            <a:pPr lvl="1"/>
            <a:r>
              <a:rPr lang="en-US" dirty="0"/>
              <a:t>Utility</a:t>
            </a:r>
          </a:p>
          <a:p>
            <a:pPr lvl="1"/>
            <a:r>
              <a:rPr lang="en-US" dirty="0"/>
              <a:t>Values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FA865A-D2A6-74BF-F3F7-D957874E3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737" y="1856852"/>
            <a:ext cx="3723801" cy="3153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8C5B0B-81AD-C581-3EE9-8BB85D30E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4019700"/>
            <a:ext cx="5868219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0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A526-CC00-0467-4F25-1B78FD9E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MDPS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CC169-123C-E0DF-A9A1-CBDD83DD4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Identify States, Actions, Q-States, Transitions, Rewards (DONE)</a:t>
            </a:r>
          </a:p>
          <a:p>
            <a:r>
              <a:rPr lang="en-US" dirty="0"/>
              <a:t>1. Create A Finite State Machine (DONE)</a:t>
            </a:r>
          </a:p>
          <a:p>
            <a:r>
              <a:rPr lang="en-US" dirty="0"/>
              <a:t>2. Create the Search Tree (DONE)</a:t>
            </a:r>
          </a:p>
          <a:p>
            <a:r>
              <a:rPr lang="en-US" dirty="0"/>
              <a:t>3. Values Calculation?</a:t>
            </a:r>
          </a:p>
          <a:p>
            <a:pPr lvl="1"/>
            <a:r>
              <a:rPr lang="en-US" dirty="0"/>
              <a:t>3.1 Value Iteration</a:t>
            </a:r>
          </a:p>
          <a:p>
            <a:pPr lvl="1"/>
            <a:r>
              <a:rPr lang="en-US" dirty="0"/>
              <a:t>3.2 Policy Iteration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D6D1A2-7490-056C-333D-FE43AE0CBC5B}"/>
              </a:ext>
            </a:extLst>
          </p:cNvPr>
          <p:cNvSpPr txBox="1">
            <a:spLocks/>
          </p:cNvSpPr>
          <p:nvPr/>
        </p:nvSpPr>
        <p:spPr>
          <a:xfrm>
            <a:off x="9346720" y="397071"/>
            <a:ext cx="2224014" cy="1139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Dictionary</a:t>
            </a:r>
          </a:p>
          <a:p>
            <a:pPr lvl="1"/>
            <a:r>
              <a:rPr lang="en-US" dirty="0"/>
              <a:t>RESET????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4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7A04-D7ED-7885-1283-A3491DAC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C9E58-66DC-6171-117C-EBD2C37AC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569"/>
            <a:ext cx="10515600" cy="4351338"/>
          </a:xfrm>
        </p:spPr>
        <p:txBody>
          <a:bodyPr/>
          <a:lstStyle/>
          <a:p>
            <a:r>
              <a:rPr lang="en-US" dirty="0"/>
              <a:t>Why not use the standard bellman equation?</a:t>
            </a:r>
          </a:p>
          <a:p>
            <a:r>
              <a:rPr lang="en-US" dirty="0"/>
              <a:t>Problem 1: Tree goes Forever</a:t>
            </a:r>
          </a:p>
          <a:p>
            <a:r>
              <a:rPr lang="en-US" dirty="0"/>
              <a:t>Problem 2: Repetition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79D938-53A5-B2B9-B254-19127DA269CF}"/>
              </a:ext>
            </a:extLst>
          </p:cNvPr>
          <p:cNvSpPr txBox="1">
            <a:spLocks/>
          </p:cNvSpPr>
          <p:nvPr/>
        </p:nvSpPr>
        <p:spPr>
          <a:xfrm>
            <a:off x="5288437" y="397071"/>
            <a:ext cx="6282297" cy="1139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Equations</a:t>
            </a:r>
          </a:p>
          <a:p>
            <a:pPr lvl="2"/>
            <a:r>
              <a:rPr lang="en-US" dirty="0"/>
              <a:t>Bellman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78BB4B-4B9B-008E-205B-1B7E099F0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782" y="3271699"/>
            <a:ext cx="6372952" cy="29576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2D20D4-22A4-9A0D-9EBF-CAF59EF4F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3169845"/>
            <a:ext cx="4028348" cy="30595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69895A-CCDF-9313-D0E5-A304B38BB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925" y="723710"/>
            <a:ext cx="4791075" cy="60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97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745C-2C06-87B5-0D1F-C3E17C20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EAE017-DFCE-AF8A-C134-AFD2AC6E9F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Key Idea: Use Time Limited Values</a:t>
                </a:r>
              </a:p>
              <a:p>
                <a:pPr lvl="1"/>
                <a:r>
                  <a:rPr lang="en-US" dirty="0"/>
                  <a:t>A bit similar to Dynamic Programming and Recursions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K denotes the time or k steps/actions that can be used for that state 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EAE017-DFCE-AF8A-C134-AFD2AC6E9F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6E64EBC-D948-12AB-CB71-F395466EA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954" y="3429000"/>
            <a:ext cx="7230484" cy="204816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E1A2F29-A085-FC92-2F65-B80757E1689C}"/>
              </a:ext>
            </a:extLst>
          </p:cNvPr>
          <p:cNvGrpSpPr/>
          <p:nvPr/>
        </p:nvGrpSpPr>
        <p:grpSpPr>
          <a:xfrm>
            <a:off x="2195100" y="3784755"/>
            <a:ext cx="166320" cy="1301760"/>
            <a:chOff x="2195100" y="3784755"/>
            <a:chExt cx="166320" cy="130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A250ECC-34C1-F0A9-3F37-1D1CD98840BE}"/>
                    </a:ext>
                  </a:extLst>
                </p14:cNvPr>
                <p14:cNvContentPartPr/>
                <p14:nvPr/>
              </p14:nvContentPartPr>
              <p14:xfrm>
                <a:off x="2200860" y="3871875"/>
                <a:ext cx="95040" cy="1214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A250ECC-34C1-F0A9-3F37-1D1CD98840B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91860" y="3863235"/>
                  <a:ext cx="112680" cy="12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B972ADD-AF61-CC74-564A-75C4BB2B860E}"/>
                    </a:ext>
                  </a:extLst>
                </p14:cNvPr>
                <p14:cNvContentPartPr/>
                <p14:nvPr/>
              </p14:nvContentPartPr>
              <p14:xfrm>
                <a:off x="2195100" y="3784755"/>
                <a:ext cx="166320" cy="147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B972ADD-AF61-CC74-564A-75C4BB2B860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6460" y="3775755"/>
                  <a:ext cx="183960" cy="165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118B9A7-CF3B-C6A4-2820-B4ED6C2E64D1}"/>
              </a:ext>
            </a:extLst>
          </p:cNvPr>
          <p:cNvSpPr txBox="1"/>
          <p:nvPr/>
        </p:nvSpPr>
        <p:spPr>
          <a:xfrm>
            <a:off x="404012" y="4268414"/>
            <a:ext cx="172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Of Solving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2A92C1-98C5-7A06-9124-D2A37A1BBE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4242" y="3325467"/>
            <a:ext cx="3458954" cy="262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0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9FF8-0FB3-F1B5-DC58-5BD584F7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2D7828-4C4E-D994-D2B7-CC0F52CFB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006" y="1844478"/>
            <a:ext cx="9006037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F6A728-B946-0D28-C8C2-4AF3B77D6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3486150"/>
            <a:ext cx="6770451" cy="276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3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7C77-61CB-4541-7554-975193FD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A54F6-574A-5F94-FEB1-AA6DA54F1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States: Observations that are being perceived from the environment to the agent</a:t>
            </a:r>
          </a:p>
          <a:p>
            <a:r>
              <a:rPr lang="en-US" sz="2400" dirty="0"/>
              <a:t>Actions/Policies: Behavior that an agent Performs</a:t>
            </a:r>
          </a:p>
          <a:p>
            <a:r>
              <a:rPr lang="en-US" sz="2400" dirty="0"/>
              <a:t>Policy -&gt; 1 Action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1FFDFA-E636-700D-5B8A-137992B9F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672" y="2701451"/>
            <a:ext cx="2604655" cy="347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42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31AC-DCA5-3DE1-3A4C-8AC8B93A8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MDP Using Value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20911-C6E4-CD32-E1B2-1501DFD5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Identify States, Actions, Q-States, Transitions, Rewards (DONE)</a:t>
            </a:r>
          </a:p>
          <a:p>
            <a:r>
              <a:rPr lang="en-US" dirty="0"/>
              <a:t>1. Create A Finite State Machine (DONE)</a:t>
            </a:r>
          </a:p>
          <a:p>
            <a:r>
              <a:rPr lang="en-US" dirty="0"/>
              <a:t>2. Create the Search Tree (DONE)</a:t>
            </a:r>
          </a:p>
          <a:p>
            <a:r>
              <a:rPr lang="en-US" dirty="0"/>
              <a:t>3. Values Calculation?</a:t>
            </a:r>
          </a:p>
          <a:p>
            <a:pPr lvl="1"/>
            <a:r>
              <a:rPr lang="en-US" dirty="0"/>
              <a:t>3.1 Value Iteration (Entire Action Space)</a:t>
            </a:r>
          </a:p>
          <a:p>
            <a:pPr lvl="1"/>
            <a:r>
              <a:rPr lang="en-US" dirty="0"/>
              <a:t>3.2 Policy Iteration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06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CF4C-7066-772F-EFCA-1B9D855F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Racing Car Example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CA3701-EED6-4D1D-73FF-FE94D92DE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2267" y="3937983"/>
            <a:ext cx="5590849" cy="2842539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9C05ABB-0057-8A7B-D8D6-A8006F7AA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267" y="1498747"/>
            <a:ext cx="5590850" cy="256679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E0F772-7992-B582-9080-9F53C6088809}"/>
              </a:ext>
            </a:extLst>
          </p:cNvPr>
          <p:cNvSpPr txBox="1">
            <a:spLocks/>
          </p:cNvSpPr>
          <p:nvPr/>
        </p:nvSpPr>
        <p:spPr>
          <a:xfrm>
            <a:off x="5288437" y="77478"/>
            <a:ext cx="6282297" cy="1139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Equations</a:t>
            </a:r>
          </a:p>
          <a:p>
            <a:pPr lvl="2"/>
            <a:r>
              <a:rPr lang="en-US" dirty="0"/>
              <a:t>Bellman</a:t>
            </a:r>
          </a:p>
          <a:p>
            <a:pPr lvl="2"/>
            <a:r>
              <a:rPr lang="en-US" dirty="0"/>
              <a:t>Value </a:t>
            </a:r>
            <a:r>
              <a:rPr lang="en-US" dirty="0" err="1"/>
              <a:t>Itr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09E0F7-312E-0676-BC1C-5A3A2A943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925" y="404117"/>
            <a:ext cx="4791075" cy="6083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5A52E8-7657-1416-62CB-68B71F99E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5019" y="800100"/>
            <a:ext cx="4521308" cy="507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811BAB-36A1-322C-5D49-8957DEC39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356" y="1690688"/>
            <a:ext cx="4803507" cy="45196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958C10-28BC-F108-CA17-5F044478E8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5175" y="2452051"/>
            <a:ext cx="3420225" cy="336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7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8D15-F697-7864-6819-D8B32E2D8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World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81AFF-2B3B-E36B-8212-03325F020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4 actions Up, Down, Right, Left</a:t>
            </a:r>
          </a:p>
          <a:p>
            <a:r>
              <a:rPr lang="en-US" dirty="0"/>
              <a:t>Probability that If I go in that Desired Action, maybe I’ll go there maybe I’ll stray so</a:t>
            </a:r>
          </a:p>
          <a:p>
            <a:pPr lvl="1"/>
            <a:r>
              <a:rPr lang="en-US" dirty="0"/>
              <a:t>0.8 chance you go in the desired direction</a:t>
            </a:r>
          </a:p>
          <a:p>
            <a:pPr lvl="1"/>
            <a:r>
              <a:rPr lang="en-US" dirty="0"/>
              <a:t>0.1 you will stray left</a:t>
            </a:r>
          </a:p>
          <a:p>
            <a:pPr lvl="1"/>
            <a:r>
              <a:rPr lang="en-US" dirty="0"/>
              <a:t>0.1 you will stray right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D9991-0EBE-AFF8-A47B-0D34B4C81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191" y="2929243"/>
            <a:ext cx="4868809" cy="3382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0D330E-7F66-69C3-1723-71DC1A66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613" y="4881382"/>
            <a:ext cx="2324424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1C94D-AE1C-8184-7045-2C90BDF7E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840" y="4346593"/>
            <a:ext cx="1334871" cy="744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8CB445-FB4E-7C8D-6602-116A869C4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867441" y="5078991"/>
            <a:ext cx="1432210" cy="79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7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D0DF-6264-2196-9029-F5CFA097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World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3F438-1907-B28A-4486-BC8E7BE46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6099"/>
            <a:ext cx="5010849" cy="3581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B4E6B2-56D8-9D87-8CF8-A60AE3E6E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192" y="1363678"/>
            <a:ext cx="5487166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0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FDB6-CEDC-A232-5B51-39E846BF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World Example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9008BA-496E-8A80-CD0F-A66A3F073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23" y="1829366"/>
            <a:ext cx="4845555" cy="2885280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8F6870-6C05-E8BF-BD65-308B40944EDE}"/>
              </a:ext>
            </a:extLst>
          </p:cNvPr>
          <p:cNvSpPr txBox="1">
            <a:spLocks/>
          </p:cNvSpPr>
          <p:nvPr/>
        </p:nvSpPr>
        <p:spPr>
          <a:xfrm>
            <a:off x="5288437" y="77478"/>
            <a:ext cx="6282297" cy="1139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Equations</a:t>
            </a:r>
          </a:p>
          <a:p>
            <a:pPr lvl="2"/>
            <a:r>
              <a:rPr lang="en-US" dirty="0"/>
              <a:t>Bellman</a:t>
            </a:r>
          </a:p>
          <a:p>
            <a:pPr lvl="2"/>
            <a:r>
              <a:rPr lang="en-US" dirty="0"/>
              <a:t>Value </a:t>
            </a:r>
            <a:r>
              <a:rPr lang="en-US" dirty="0" err="1"/>
              <a:t>Itr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C7723-D1DD-BB11-0CF6-C34D74557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25" y="404117"/>
            <a:ext cx="4791075" cy="608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514601-A7F5-8E7F-6258-9ABC33695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019" y="800100"/>
            <a:ext cx="4521308" cy="507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76FB2B-FD9B-B1C0-D45F-EAD2FDBE1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6515" y="1818349"/>
            <a:ext cx="4847285" cy="305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40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33A8-C68E-1ADE-6AA1-6D976059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A92E2-2E08-0973-3AFF-0C45ADD4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D409A-5AEE-7D35-32D1-F8A9D452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402" y="1825625"/>
            <a:ext cx="6320398" cy="4158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65F0D6-C7F9-750F-CC0B-E104696E1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855" y="2786007"/>
            <a:ext cx="862069" cy="8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1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32D6-7114-081C-C772-6FF8F98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World Example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42B9B92-0CF2-EA39-1E38-A6D654F68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2492" y="1852612"/>
            <a:ext cx="5789655" cy="4138613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E8B1124-9D62-F4C9-1310-F5CEC87AC208}"/>
              </a:ext>
            </a:extLst>
          </p:cNvPr>
          <p:cNvGrpSpPr/>
          <p:nvPr/>
        </p:nvGrpSpPr>
        <p:grpSpPr>
          <a:xfrm>
            <a:off x="8276580" y="3795915"/>
            <a:ext cx="389880" cy="300240"/>
            <a:chOff x="8276580" y="3795915"/>
            <a:chExt cx="38988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F17986-8CD1-448C-581C-5C709A75F5AA}"/>
                    </a:ext>
                  </a:extLst>
                </p14:cNvPr>
                <p14:cNvContentPartPr/>
                <p14:nvPr/>
              </p14:nvContentPartPr>
              <p14:xfrm>
                <a:off x="8276580" y="3933435"/>
                <a:ext cx="3045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F17986-8CD1-448C-581C-5C709A75F5A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67940" y="3924795"/>
                  <a:ext cx="322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9512FC8-77A2-DD23-E115-AA0A1C0B13A0}"/>
                    </a:ext>
                  </a:extLst>
                </p14:cNvPr>
                <p14:cNvContentPartPr/>
                <p14:nvPr/>
              </p14:nvContentPartPr>
              <p14:xfrm>
                <a:off x="8505180" y="3828675"/>
                <a:ext cx="10800" cy="162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9512FC8-77A2-DD23-E115-AA0A1C0B13A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96540" y="3820035"/>
                  <a:ext cx="28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5158E3E-F70B-0076-B8D6-9D41368E689E}"/>
                    </a:ext>
                  </a:extLst>
                </p14:cNvPr>
                <p14:cNvContentPartPr/>
                <p14:nvPr/>
              </p14:nvContentPartPr>
              <p14:xfrm>
                <a:off x="8524620" y="3795915"/>
                <a:ext cx="141840" cy="115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5158E3E-F70B-0076-B8D6-9D41368E689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15620" y="3786915"/>
                  <a:ext cx="159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69F356D-8ADB-5F7E-6D53-A6A97A4DDA72}"/>
                    </a:ext>
                  </a:extLst>
                </p14:cNvPr>
                <p14:cNvContentPartPr/>
                <p14:nvPr/>
              </p14:nvContentPartPr>
              <p14:xfrm>
                <a:off x="8522100" y="3927315"/>
                <a:ext cx="140400" cy="16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69F356D-8ADB-5F7E-6D53-A6A97A4DDA7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13100" y="3918315"/>
                  <a:ext cx="1580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665835-9FD7-ADF6-7041-CDC51B483485}"/>
                    </a:ext>
                  </a:extLst>
                </p14:cNvPr>
                <p14:cNvContentPartPr/>
                <p14:nvPr/>
              </p14:nvContentPartPr>
              <p14:xfrm>
                <a:off x="8515260" y="3879795"/>
                <a:ext cx="129240" cy="190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665835-9FD7-ADF6-7041-CDC51B48348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06260" y="3870795"/>
                  <a:ext cx="146880" cy="20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73570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F9D8-1A52-6FAF-A58B-425D64CB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6D53-EBAE-3D6C-37D4-82B65FCE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more interested in policies and not in values</a:t>
            </a:r>
          </a:p>
          <a:p>
            <a:r>
              <a:rPr lang="en-US" dirty="0"/>
              <a:t>Min-Max Example (Policy which leads you to max utility)</a:t>
            </a:r>
          </a:p>
          <a:p>
            <a:r>
              <a:rPr lang="en-US" dirty="0"/>
              <a:t>Using Value Iteration, you will obtain V* after traversing through each action</a:t>
            </a:r>
          </a:p>
          <a:p>
            <a:r>
              <a:rPr lang="en-US" dirty="0"/>
              <a:t>How do you obtain Policy from V*?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1F874-1C51-B7C2-295D-CD795448F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111" y="4310551"/>
            <a:ext cx="8768724" cy="118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95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26FCF-0D87-8E9B-2013-39F2FE45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Extraction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E970B92-42C5-FE52-EFDF-E5F53909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Argmax: Returns an action not a number </a:t>
            </a:r>
          </a:p>
          <a:p>
            <a:r>
              <a:rPr lang="en-US" dirty="0"/>
              <a:t>Need to Recompute Q value</a:t>
            </a:r>
          </a:p>
          <a:p>
            <a:r>
              <a:rPr lang="en-US" dirty="0"/>
              <a:t>But would be awesome if you already had the Q values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E59E0D40-ABB6-EA69-D1FC-9FF214E91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05" y="1690688"/>
            <a:ext cx="5868219" cy="20957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2243EA-CCE6-BAB4-4E08-A51F69BC6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665" y="1527185"/>
            <a:ext cx="5868219" cy="7932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4B38574-4942-D80C-0435-36DDEDC70A53}"/>
                  </a:ext>
                </a:extLst>
              </p14:cNvPr>
              <p14:cNvContentPartPr/>
              <p14:nvPr/>
            </p14:nvContentPartPr>
            <p14:xfrm>
              <a:off x="8093112" y="2245172"/>
              <a:ext cx="3470760" cy="206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4B38574-4942-D80C-0435-36DDEDC70A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4472" y="2236532"/>
                <a:ext cx="3488400" cy="22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992424F2-6C4E-2F0C-EC46-7B48C6650700}"/>
              </a:ext>
            </a:extLst>
          </p:cNvPr>
          <p:cNvGrpSpPr/>
          <p:nvPr/>
        </p:nvGrpSpPr>
        <p:grpSpPr>
          <a:xfrm>
            <a:off x="8963952" y="2592572"/>
            <a:ext cx="1033200" cy="333720"/>
            <a:chOff x="8963952" y="2592572"/>
            <a:chExt cx="103320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D6585C1-A389-5FD8-5983-CC72135E1BC6}"/>
                    </a:ext>
                  </a:extLst>
                </p14:cNvPr>
                <p14:cNvContentPartPr/>
                <p14:nvPr/>
              </p14:nvContentPartPr>
              <p14:xfrm>
                <a:off x="8963952" y="2592572"/>
                <a:ext cx="277560" cy="291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D6585C1-A389-5FD8-5983-CC72135E1BC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55312" y="2583572"/>
                  <a:ext cx="2952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DA598A2-9AE3-6CCE-FEAC-F4E93251F239}"/>
                    </a:ext>
                  </a:extLst>
                </p14:cNvPr>
                <p14:cNvContentPartPr/>
                <p14:nvPr/>
              </p14:nvContentPartPr>
              <p14:xfrm>
                <a:off x="9324672" y="2695172"/>
                <a:ext cx="108360" cy="167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DA598A2-9AE3-6CCE-FEAC-F4E93251F23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16032" y="2686532"/>
                  <a:ext cx="126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EEFFB9D-C8FB-D953-7A57-F8EFFDA6AF9B}"/>
                    </a:ext>
                  </a:extLst>
                </p14:cNvPr>
                <p14:cNvContentPartPr/>
                <p14:nvPr/>
              </p14:nvContentPartPr>
              <p14:xfrm>
                <a:off x="9465072" y="2725772"/>
                <a:ext cx="133560" cy="162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EEFFB9D-C8FB-D953-7A57-F8EFFDA6AF9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56432" y="2716772"/>
                  <a:ext cx="1512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1F2F92E-6206-7E0A-C3BC-4A759A3D4BE3}"/>
                    </a:ext>
                  </a:extLst>
                </p14:cNvPr>
                <p14:cNvContentPartPr/>
                <p14:nvPr/>
              </p14:nvContentPartPr>
              <p14:xfrm>
                <a:off x="9636432" y="2673932"/>
                <a:ext cx="31320" cy="192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1F2F92E-6206-7E0A-C3BC-4A759A3D4B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27432" y="2664932"/>
                  <a:ext cx="48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C896AE2-5776-EDAF-CB0B-1AAB710354BD}"/>
                    </a:ext>
                  </a:extLst>
                </p14:cNvPr>
                <p14:cNvContentPartPr/>
                <p14:nvPr/>
              </p14:nvContentPartPr>
              <p14:xfrm>
                <a:off x="9727872" y="2734772"/>
                <a:ext cx="115920" cy="132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C896AE2-5776-EDAF-CB0B-1AAB710354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19232" y="2726132"/>
                  <a:ext cx="1335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D7B15B6-FDFC-6146-B9E5-12E4B2B4645C}"/>
                    </a:ext>
                  </a:extLst>
                </p14:cNvPr>
                <p14:cNvContentPartPr/>
                <p14:nvPr/>
              </p14:nvContentPartPr>
              <p14:xfrm>
                <a:off x="9837672" y="2705612"/>
                <a:ext cx="159480" cy="220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D7B15B6-FDFC-6146-B9E5-12E4B2B4645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28672" y="2696612"/>
                  <a:ext cx="177120" cy="2383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6CCF3D0F-7D08-8C29-EA99-8F1B308FFE8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23346" y="5323609"/>
            <a:ext cx="4056715" cy="8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0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A36C-A085-F6C0-3D52-7CDE123F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Value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828A3-A165-97E5-DDE6-9367AF3CF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really slow because you visit each state and each successor and every possible action.</a:t>
            </a:r>
          </a:p>
          <a:p>
            <a:r>
              <a:rPr lang="en-US" dirty="0"/>
              <a:t>Max value rarely changes after some 1000 iterations</a:t>
            </a:r>
          </a:p>
          <a:p>
            <a:r>
              <a:rPr lang="en-US" dirty="0"/>
              <a:t>Policies tend to converge faster than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24F17-AB93-0567-CC69-4552D9786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48" y="3593493"/>
            <a:ext cx="4057650" cy="2669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06574C-DCC6-52AB-5C32-D0B16AA37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909" y="3642014"/>
            <a:ext cx="4020695" cy="26698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F2DEA0-A87F-A643-4B97-12CA716A9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604" y="3593493"/>
            <a:ext cx="3911022" cy="266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1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07B3-CBF9-9A64-9EE4-56B70D7F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000B7B-44B1-7D0F-F19A-E4C4A090AB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102961"/>
              </a:xfrm>
            </p:spPr>
            <p:txBody>
              <a:bodyPr/>
              <a:lstStyle/>
              <a:p>
                <a:r>
                  <a:rPr lang="en-US" dirty="0"/>
                  <a:t>Recommendation of an action (NOT GURANTEED)</a:t>
                </a:r>
              </a:p>
              <a:p>
                <a:r>
                  <a:rPr lang="en-US" dirty="0"/>
                  <a:t>Our Goal is to achieve Optimal Policy: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000B7B-44B1-7D0F-F19A-E4C4A090AB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102961"/>
              </a:xfrm>
              <a:blipFill>
                <a:blip r:embed="rId2"/>
                <a:stretch>
                  <a:fillRect l="-1043" t="-8840" b="-5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68276EB-F8E3-BC29-7A28-21AF963F9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55" y="2932050"/>
            <a:ext cx="4105848" cy="2524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F9388E-0E15-D3C2-4126-395C9EACBAE9}"/>
              </a:ext>
            </a:extLst>
          </p:cNvPr>
          <p:cNvSpPr txBox="1"/>
          <p:nvPr/>
        </p:nvSpPr>
        <p:spPr>
          <a:xfrm>
            <a:off x="2547070" y="5463599"/>
            <a:ext cx="2189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Explicit Policy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D4C917-3340-7B60-BBCC-BA5534DE8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587" y="2660408"/>
            <a:ext cx="1639024" cy="28031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1C30A2-2130-8325-6BEC-E78D5A15FFF7}"/>
              </a:ext>
            </a:extLst>
          </p:cNvPr>
          <p:cNvSpPr txBox="1"/>
          <p:nvPr/>
        </p:nvSpPr>
        <p:spPr>
          <a:xfrm>
            <a:off x="7811590" y="5532872"/>
            <a:ext cx="2189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Implicit Policy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7338AE-C9A2-9A7F-EFFC-BBA9B9BF23A1}"/>
              </a:ext>
            </a:extLst>
          </p:cNvPr>
          <p:cNvSpPr txBox="1">
            <a:spLocks/>
          </p:cNvSpPr>
          <p:nvPr/>
        </p:nvSpPr>
        <p:spPr>
          <a:xfrm>
            <a:off x="9892422" y="206299"/>
            <a:ext cx="1995709" cy="1816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Dictionary</a:t>
            </a:r>
          </a:p>
          <a:p>
            <a:pPr lvl="1"/>
            <a:r>
              <a:rPr lang="en-US" dirty="0"/>
              <a:t>States</a:t>
            </a:r>
          </a:p>
          <a:p>
            <a:pPr lvl="1"/>
            <a:r>
              <a:rPr lang="en-US" dirty="0"/>
              <a:t>Actions</a:t>
            </a:r>
          </a:p>
          <a:p>
            <a:pPr lvl="1"/>
            <a:r>
              <a:rPr lang="en-US" dirty="0"/>
              <a:t>Policy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15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31AC-DCA5-3DE1-3A4C-8AC8B93A8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MDP Using Value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20911-C6E4-CD32-E1B2-1501DFD5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Identify States, Actions, Q-States, Transitions, Rewards (DONE)</a:t>
            </a:r>
          </a:p>
          <a:p>
            <a:r>
              <a:rPr lang="en-US" dirty="0"/>
              <a:t>1. Create A Finite State Machine (DONE)</a:t>
            </a:r>
          </a:p>
          <a:p>
            <a:r>
              <a:rPr lang="en-US" dirty="0"/>
              <a:t>2. Create the Search Tree (DONE)</a:t>
            </a:r>
          </a:p>
          <a:p>
            <a:r>
              <a:rPr lang="en-US" dirty="0"/>
              <a:t>3. Values Calculation?</a:t>
            </a:r>
          </a:p>
          <a:p>
            <a:pPr lvl="1"/>
            <a:r>
              <a:rPr lang="en-US" dirty="0"/>
              <a:t>3.1 Value Iteration (DONE)</a:t>
            </a:r>
          </a:p>
          <a:p>
            <a:pPr lvl="2"/>
            <a:r>
              <a:rPr lang="en-US" dirty="0"/>
              <a:t>Policy Extraction</a:t>
            </a:r>
          </a:p>
          <a:p>
            <a:pPr lvl="1"/>
            <a:r>
              <a:rPr lang="en-US" dirty="0"/>
              <a:t>3.2 Policy Iteration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35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3592-9EE3-C72B-F12E-3E66D697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C2DC-A897-004F-B19A-DF6C7753D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Policy Evaluation (Can be used on its own)</a:t>
            </a:r>
          </a:p>
          <a:p>
            <a:pPr lvl="1"/>
            <a:r>
              <a:rPr lang="en-US" dirty="0"/>
              <a:t>How good is a policy?</a:t>
            </a:r>
          </a:p>
          <a:p>
            <a:r>
              <a:rPr lang="en-US" dirty="0"/>
              <a:t>Step 2: Policy Improvement</a:t>
            </a:r>
          </a:p>
          <a:p>
            <a:pPr lvl="1"/>
            <a:r>
              <a:rPr lang="en-US" dirty="0"/>
              <a:t>Update the policy if a better policy is found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1E4588-0624-B0D9-92D1-AAC123FF3A7D}"/>
              </a:ext>
            </a:extLst>
          </p:cNvPr>
          <p:cNvSpPr txBox="1">
            <a:spLocks/>
          </p:cNvSpPr>
          <p:nvPr/>
        </p:nvSpPr>
        <p:spPr>
          <a:xfrm>
            <a:off x="5288437" y="77477"/>
            <a:ext cx="6282297" cy="1748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Equations</a:t>
            </a:r>
          </a:p>
          <a:p>
            <a:pPr lvl="2"/>
            <a:r>
              <a:rPr lang="en-US" dirty="0"/>
              <a:t>Bellman</a:t>
            </a:r>
          </a:p>
          <a:p>
            <a:pPr lvl="2"/>
            <a:r>
              <a:rPr lang="en-US" dirty="0"/>
              <a:t>Value </a:t>
            </a:r>
            <a:r>
              <a:rPr lang="en-US" dirty="0" err="1"/>
              <a:t>Itr</a:t>
            </a:r>
            <a:endParaRPr lang="en-US" dirty="0"/>
          </a:p>
          <a:p>
            <a:pPr lvl="2"/>
            <a:r>
              <a:rPr lang="en-US" dirty="0"/>
              <a:t> Policy Extraction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8943A-04D4-482D-7D4E-B0A28998C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019" y="365124"/>
            <a:ext cx="4791075" cy="608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B8B219-AB33-AEAC-5B2B-5F8E054DB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019" y="697985"/>
            <a:ext cx="4521308" cy="507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591E87-A65E-977B-9B46-01C606E02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022" y="1084756"/>
            <a:ext cx="1939597" cy="40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44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ADB0-2C81-42C2-51DE-8E11583A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DAA15-D2D6-329B-F488-D24401821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some fixed policy which may not be optimal</a:t>
            </a:r>
          </a:p>
          <a:p>
            <a:r>
              <a:rPr lang="en-US" dirty="0"/>
              <a:t>Calculate how good or bad that policy is? (Value)</a:t>
            </a:r>
          </a:p>
          <a:p>
            <a:r>
              <a:rPr lang="en-US" dirty="0"/>
              <a:t>Uses the idea of K steps, very similar to Value Iteration </a:t>
            </a:r>
          </a:p>
          <a:p>
            <a:pPr marL="0" indent="0">
              <a:buNone/>
            </a:pPr>
            <a:r>
              <a:rPr lang="en-US" dirty="0"/>
              <a:t>   but no max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5181B9-FBBA-DA6F-3B41-CC4AAD59D06D}"/>
              </a:ext>
            </a:extLst>
          </p:cNvPr>
          <p:cNvSpPr txBox="1">
            <a:spLocks/>
          </p:cNvSpPr>
          <p:nvPr/>
        </p:nvSpPr>
        <p:spPr>
          <a:xfrm>
            <a:off x="5288437" y="77477"/>
            <a:ext cx="6282297" cy="1748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Equations</a:t>
            </a:r>
          </a:p>
          <a:p>
            <a:pPr lvl="2"/>
            <a:r>
              <a:rPr lang="en-US" dirty="0"/>
              <a:t>Bellman</a:t>
            </a:r>
          </a:p>
          <a:p>
            <a:pPr lvl="2"/>
            <a:r>
              <a:rPr lang="en-US" dirty="0"/>
              <a:t>Value </a:t>
            </a:r>
            <a:r>
              <a:rPr lang="en-US" dirty="0" err="1"/>
              <a:t>Itr</a:t>
            </a:r>
            <a:endParaRPr lang="en-US" dirty="0"/>
          </a:p>
          <a:p>
            <a:pPr lvl="2"/>
            <a:r>
              <a:rPr lang="en-US" dirty="0"/>
              <a:t>Policy Extraction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FC591-C0C8-D95D-B1AB-FA668B8A9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019" y="365124"/>
            <a:ext cx="4791075" cy="608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4D0CE8-B8BB-6B66-28BB-92C458293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019" y="697985"/>
            <a:ext cx="4521308" cy="507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2E3C0D-8AD2-0CC6-DA3C-39C2E0D1C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9655" y="2676524"/>
            <a:ext cx="2596672" cy="282200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27DE3AFB-0491-9379-F8FE-820601B09D90}"/>
              </a:ext>
            </a:extLst>
          </p:cNvPr>
          <p:cNvGrpSpPr/>
          <p:nvPr/>
        </p:nvGrpSpPr>
        <p:grpSpPr>
          <a:xfrm>
            <a:off x="10098870" y="3021915"/>
            <a:ext cx="612720" cy="717480"/>
            <a:chOff x="10098870" y="3021915"/>
            <a:chExt cx="612720" cy="71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CB21DA5-CB56-887E-B5AF-F1CA317DBBE9}"/>
                    </a:ext>
                  </a:extLst>
                </p14:cNvPr>
                <p14:cNvContentPartPr/>
                <p14:nvPr/>
              </p14:nvContentPartPr>
              <p14:xfrm>
                <a:off x="10488390" y="3397755"/>
                <a:ext cx="162000" cy="239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CB21DA5-CB56-887E-B5AF-F1CA317DBBE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79390" y="3388755"/>
                  <a:ext cx="1796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45966B7-52BF-593B-88D2-55FEEF9E4F6A}"/>
                    </a:ext>
                  </a:extLst>
                </p14:cNvPr>
                <p14:cNvContentPartPr/>
                <p14:nvPr/>
              </p14:nvContentPartPr>
              <p14:xfrm>
                <a:off x="10583430" y="3598995"/>
                <a:ext cx="128160" cy="140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45966B7-52BF-593B-88D2-55FEEF9E4F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74790" y="3590355"/>
                  <a:ext cx="1458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270F61B-92B9-26BF-2E63-91F59F05FADD}"/>
                    </a:ext>
                  </a:extLst>
                </p14:cNvPr>
                <p14:cNvContentPartPr/>
                <p14:nvPr/>
              </p14:nvContentPartPr>
              <p14:xfrm>
                <a:off x="10098870" y="3173115"/>
                <a:ext cx="88920" cy="175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270F61B-92B9-26BF-2E63-91F59F05FA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89870" y="3164115"/>
                  <a:ext cx="106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6763E0F-0939-2A21-AF2D-41B0B414EAB5}"/>
                    </a:ext>
                  </a:extLst>
                </p14:cNvPr>
                <p14:cNvContentPartPr/>
                <p14:nvPr/>
              </p14:nvContentPartPr>
              <p14:xfrm>
                <a:off x="10214430" y="3183915"/>
                <a:ext cx="97200" cy="137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6763E0F-0939-2A21-AF2D-41B0B414EA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05430" y="3175275"/>
                  <a:ext cx="114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F45E11D-3590-BC40-EE20-2C6836303912}"/>
                    </a:ext>
                  </a:extLst>
                </p14:cNvPr>
                <p14:cNvContentPartPr/>
                <p14:nvPr/>
              </p14:nvContentPartPr>
              <p14:xfrm>
                <a:off x="10292910" y="3132795"/>
                <a:ext cx="73800" cy="134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F45E11D-3590-BC40-EE20-2C68363039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283910" y="3124155"/>
                  <a:ext cx="914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448253A-0EAB-7381-B1AD-6C6A623C5F32}"/>
                    </a:ext>
                  </a:extLst>
                </p14:cNvPr>
                <p14:cNvContentPartPr/>
                <p14:nvPr/>
              </p14:nvContentPartPr>
              <p14:xfrm>
                <a:off x="10331430" y="3202635"/>
                <a:ext cx="81000" cy="28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448253A-0EAB-7381-B1AD-6C6A623C5F3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322790" y="3193995"/>
                  <a:ext cx="98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3B87307-4A4C-D718-25A9-389402A54468}"/>
                    </a:ext>
                  </a:extLst>
                </p14:cNvPr>
                <p14:cNvContentPartPr/>
                <p14:nvPr/>
              </p14:nvContentPartPr>
              <p14:xfrm>
                <a:off x="10380390" y="3146835"/>
                <a:ext cx="21240" cy="16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3B87307-4A4C-D718-25A9-389402A544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71390" y="3137835"/>
                  <a:ext cx="38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79670A7-37F3-4034-3B9A-954C81F027B6}"/>
                    </a:ext>
                  </a:extLst>
                </p14:cNvPr>
                <p14:cNvContentPartPr/>
                <p14:nvPr/>
              </p14:nvContentPartPr>
              <p14:xfrm>
                <a:off x="10452750" y="3152595"/>
                <a:ext cx="75240" cy="74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79670A7-37F3-4034-3B9A-954C81F027B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43750" y="3143595"/>
                  <a:ext cx="928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E7C3DFB-548E-D2C7-C249-D3684F3D3E1A}"/>
                    </a:ext>
                  </a:extLst>
                </p14:cNvPr>
                <p14:cNvContentPartPr/>
                <p14:nvPr/>
              </p14:nvContentPartPr>
              <p14:xfrm>
                <a:off x="10573350" y="3130275"/>
                <a:ext cx="73800" cy="79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E7C3DFB-548E-D2C7-C249-D3684F3D3E1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64350" y="3121635"/>
                  <a:ext cx="914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57111E8-72B1-406D-0903-810E1404AEAD}"/>
                    </a:ext>
                  </a:extLst>
                </p14:cNvPr>
                <p14:cNvContentPartPr/>
                <p14:nvPr/>
              </p14:nvContentPartPr>
              <p14:xfrm>
                <a:off x="10637070" y="3021915"/>
                <a:ext cx="67320" cy="154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57111E8-72B1-406D-0903-810E1404AE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28430" y="3012915"/>
                  <a:ext cx="8496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808FEA4-893A-9D33-772D-B6578864F8CA}"/>
              </a:ext>
            </a:extLst>
          </p:cNvPr>
          <p:cNvGrpSpPr/>
          <p:nvPr/>
        </p:nvGrpSpPr>
        <p:grpSpPr>
          <a:xfrm>
            <a:off x="10398390" y="4973115"/>
            <a:ext cx="1103760" cy="1036440"/>
            <a:chOff x="10398390" y="4973115"/>
            <a:chExt cx="1103760" cy="10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E66D769-D60C-8115-9C6E-C610DCF91049}"/>
                    </a:ext>
                  </a:extLst>
                </p14:cNvPr>
                <p14:cNvContentPartPr/>
                <p14:nvPr/>
              </p14:nvContentPartPr>
              <p14:xfrm>
                <a:off x="10527630" y="5019915"/>
                <a:ext cx="212040" cy="664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E66D769-D60C-8115-9C6E-C610DCF9104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518630" y="5011275"/>
                  <a:ext cx="22968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DD560D-54E7-725A-4359-0B2E8922B2A2}"/>
                    </a:ext>
                  </a:extLst>
                </p14:cNvPr>
                <p14:cNvContentPartPr/>
                <p14:nvPr/>
              </p14:nvContentPartPr>
              <p14:xfrm>
                <a:off x="10588110" y="4973115"/>
                <a:ext cx="170640" cy="201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DD560D-54E7-725A-4359-0B2E8922B2A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579110" y="4964475"/>
                  <a:ext cx="188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18E2E2B-C261-DD13-6720-0AD3657A2B95}"/>
                    </a:ext>
                  </a:extLst>
                </p14:cNvPr>
                <p14:cNvContentPartPr/>
                <p14:nvPr/>
              </p14:nvContentPartPr>
              <p14:xfrm>
                <a:off x="10398390" y="5866635"/>
                <a:ext cx="132120" cy="142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18E2E2B-C261-DD13-6720-0AD3657A2B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389390" y="5857635"/>
                  <a:ext cx="149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712B2B6-9232-57DD-FA9A-4A4724D6B30F}"/>
                    </a:ext>
                  </a:extLst>
                </p14:cNvPr>
                <p14:cNvContentPartPr/>
                <p14:nvPr/>
              </p14:nvContentPartPr>
              <p14:xfrm>
                <a:off x="10558590" y="5886795"/>
                <a:ext cx="67320" cy="79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712B2B6-9232-57DD-FA9A-4A4724D6B30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549950" y="5878155"/>
                  <a:ext cx="849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1B1E7EC-839D-B805-B99A-D6851D13A5BD}"/>
                    </a:ext>
                  </a:extLst>
                </p14:cNvPr>
                <p14:cNvContentPartPr/>
                <p14:nvPr/>
              </p14:nvContentPartPr>
              <p14:xfrm>
                <a:off x="10656510" y="5806875"/>
                <a:ext cx="24480" cy="138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1B1E7EC-839D-B805-B99A-D6851D13A5B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647510" y="5797875"/>
                  <a:ext cx="421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7B2031C-4436-D3D2-4EE0-0EB75D23CF64}"/>
                    </a:ext>
                  </a:extLst>
                </p14:cNvPr>
                <p14:cNvContentPartPr/>
                <p14:nvPr/>
              </p14:nvContentPartPr>
              <p14:xfrm>
                <a:off x="10644270" y="5872755"/>
                <a:ext cx="76320" cy="12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7B2031C-4436-D3D2-4EE0-0EB75D23CF6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635630" y="5864115"/>
                  <a:ext cx="939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B8B61CA-3CCF-2D3E-86AC-48B3E8C75533}"/>
                    </a:ext>
                  </a:extLst>
                </p14:cNvPr>
                <p14:cNvContentPartPr/>
                <p14:nvPr/>
              </p14:nvContentPartPr>
              <p14:xfrm>
                <a:off x="10814910" y="5807595"/>
                <a:ext cx="201600" cy="158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B8B61CA-3CCF-2D3E-86AC-48B3E8C7553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805910" y="5798955"/>
                  <a:ext cx="2192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35E2A1F-4120-F7D9-3C76-BB77E361B287}"/>
                    </a:ext>
                  </a:extLst>
                </p14:cNvPr>
                <p14:cNvContentPartPr/>
                <p14:nvPr/>
              </p14:nvContentPartPr>
              <p14:xfrm>
                <a:off x="11007150" y="5696715"/>
                <a:ext cx="77760" cy="206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35E2A1F-4120-F7D9-3C76-BB77E361B28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998150" y="5688075"/>
                  <a:ext cx="954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D9319C6-45FD-06F9-4E4B-1927E5954D12}"/>
                    </a:ext>
                  </a:extLst>
                </p14:cNvPr>
                <p14:cNvContentPartPr/>
                <p14:nvPr/>
              </p14:nvContentPartPr>
              <p14:xfrm>
                <a:off x="11028030" y="5770875"/>
                <a:ext cx="140040" cy="121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D9319C6-45FD-06F9-4E4B-1927E5954D1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19390" y="5762235"/>
                  <a:ext cx="1576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8A4AAA2-F4E9-599B-AC8C-40054FFEE39F}"/>
                    </a:ext>
                  </a:extLst>
                </p14:cNvPr>
                <p14:cNvContentPartPr/>
                <p14:nvPr/>
              </p14:nvContentPartPr>
              <p14:xfrm>
                <a:off x="11202990" y="5845395"/>
                <a:ext cx="68400" cy="67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8A4AAA2-F4E9-599B-AC8C-40054FFEE3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193990" y="5836395"/>
                  <a:ext cx="860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3F49858-789F-E478-6265-DEFC84E66EF5}"/>
                    </a:ext>
                  </a:extLst>
                </p14:cNvPr>
                <p14:cNvContentPartPr/>
                <p14:nvPr/>
              </p14:nvContentPartPr>
              <p14:xfrm>
                <a:off x="11313150" y="5779155"/>
                <a:ext cx="62280" cy="124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3F49858-789F-E478-6265-DEFC84E66EF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04150" y="5770155"/>
                  <a:ext cx="79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1FA1145-D233-64B0-4127-5E691954B638}"/>
                    </a:ext>
                  </a:extLst>
                </p14:cNvPr>
                <p14:cNvContentPartPr/>
                <p14:nvPr/>
              </p14:nvContentPartPr>
              <p14:xfrm>
                <a:off x="11352750" y="5627595"/>
                <a:ext cx="149400" cy="274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1FA1145-D233-64B0-4127-5E691954B63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344110" y="5618955"/>
                  <a:ext cx="167040" cy="2923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B5001859-391D-AB00-771A-FC2B12009469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406522" y="4103508"/>
            <a:ext cx="6055843" cy="138131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6695CE9-D31A-B592-3FEC-D3BA9D7FAE3E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8445098" y="1035160"/>
            <a:ext cx="2067666" cy="43494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1568640-CE65-C4A8-4CD5-3368D214F467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408745" y="5325571"/>
            <a:ext cx="6485298" cy="1082127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ACF305D1-199A-1301-78B6-41EB827BAC69}"/>
              </a:ext>
            </a:extLst>
          </p:cNvPr>
          <p:cNvGrpSpPr/>
          <p:nvPr/>
        </p:nvGrpSpPr>
        <p:grpSpPr>
          <a:xfrm>
            <a:off x="6364752" y="4782452"/>
            <a:ext cx="1348920" cy="321120"/>
            <a:chOff x="6364752" y="4782452"/>
            <a:chExt cx="134892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6FD3030-EE0C-80C3-2350-91EFEEC47703}"/>
                    </a:ext>
                  </a:extLst>
                </p14:cNvPr>
                <p14:cNvContentPartPr/>
                <p14:nvPr/>
              </p14:nvContentPartPr>
              <p14:xfrm>
                <a:off x="6364752" y="4830332"/>
                <a:ext cx="108000" cy="273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6FD3030-EE0C-80C3-2350-91EFEEC4770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55752" y="4821692"/>
                  <a:ext cx="1256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EF865F9-6414-4FC6-B230-E7F2D1835829}"/>
                    </a:ext>
                  </a:extLst>
                </p14:cNvPr>
                <p14:cNvContentPartPr/>
                <p14:nvPr/>
              </p14:nvContentPartPr>
              <p14:xfrm>
                <a:off x="6515592" y="4934732"/>
                <a:ext cx="104040" cy="30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EF865F9-6414-4FC6-B230-E7F2D183582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06592" y="4926092"/>
                  <a:ext cx="121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315918C-E53D-4EB5-7C03-3B62B42C8EDD}"/>
                    </a:ext>
                  </a:extLst>
                </p14:cNvPr>
                <p14:cNvContentPartPr/>
                <p14:nvPr/>
              </p14:nvContentPartPr>
              <p14:xfrm>
                <a:off x="6599112" y="4917812"/>
                <a:ext cx="77760" cy="51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315918C-E53D-4EB5-7C03-3B62B42C8ED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90472" y="4908812"/>
                  <a:ext cx="954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62F2E90-68DF-1F7B-965D-765945176FAA}"/>
                    </a:ext>
                  </a:extLst>
                </p14:cNvPr>
                <p14:cNvContentPartPr/>
                <p14:nvPr/>
              </p14:nvContentPartPr>
              <p14:xfrm>
                <a:off x="6769032" y="4910252"/>
                <a:ext cx="21960" cy="87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62F2E90-68DF-1F7B-965D-765945176FA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760392" y="4901252"/>
                  <a:ext cx="396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C4645E3-22C3-EFC3-BE99-8F3814F4066A}"/>
                    </a:ext>
                  </a:extLst>
                </p14:cNvPr>
                <p14:cNvContentPartPr/>
                <p14:nvPr/>
              </p14:nvContentPartPr>
              <p14:xfrm>
                <a:off x="6759672" y="5023652"/>
                <a:ext cx="87840" cy="34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C4645E3-22C3-EFC3-BE99-8F3814F4066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750672" y="5015012"/>
                  <a:ext cx="1054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CD146DE-5130-F3ED-BA86-CECD4DF87F7B}"/>
                    </a:ext>
                  </a:extLst>
                </p14:cNvPr>
                <p14:cNvContentPartPr/>
                <p14:nvPr/>
              </p14:nvContentPartPr>
              <p14:xfrm>
                <a:off x="6721512" y="4914572"/>
                <a:ext cx="151560" cy="154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CD146DE-5130-F3ED-BA86-CECD4DF87F7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712512" y="4905572"/>
                  <a:ext cx="169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AE1E391-4A5A-58EF-B032-CB374AAB42C1}"/>
                    </a:ext>
                  </a:extLst>
                </p14:cNvPr>
                <p14:cNvContentPartPr/>
                <p14:nvPr/>
              </p14:nvContentPartPr>
              <p14:xfrm>
                <a:off x="6865512" y="4974332"/>
                <a:ext cx="45720" cy="9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AE1E391-4A5A-58EF-B032-CB374AAB42C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856872" y="4965692"/>
                  <a:ext cx="63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0148C77-A5F7-A582-4497-EA12215CC50F}"/>
                    </a:ext>
                  </a:extLst>
                </p14:cNvPr>
                <p14:cNvContentPartPr/>
                <p14:nvPr/>
              </p14:nvContentPartPr>
              <p14:xfrm>
                <a:off x="6889632" y="4947692"/>
                <a:ext cx="105840" cy="123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0148C77-A5F7-A582-4497-EA12215CC50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880992" y="4939052"/>
                  <a:ext cx="1234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FB4122C-746B-B9E8-226C-F2FA2853BCE7}"/>
                    </a:ext>
                  </a:extLst>
                </p14:cNvPr>
                <p14:cNvContentPartPr/>
                <p14:nvPr/>
              </p14:nvContentPartPr>
              <p14:xfrm>
                <a:off x="7008792" y="4966412"/>
                <a:ext cx="149040" cy="82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FB4122C-746B-B9E8-226C-F2FA2853BCE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999792" y="4957412"/>
                  <a:ext cx="166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51BE09-4D95-5D20-FD76-416F375F5470}"/>
                    </a:ext>
                  </a:extLst>
                </p14:cNvPr>
                <p14:cNvContentPartPr/>
                <p14:nvPr/>
              </p14:nvContentPartPr>
              <p14:xfrm>
                <a:off x="7141632" y="4881092"/>
                <a:ext cx="37440" cy="203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51BE09-4D95-5D20-FD76-416F375F547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132992" y="4872452"/>
                  <a:ext cx="550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6617900-046A-3427-40E1-44A5F90B9683}"/>
                    </a:ext>
                  </a:extLst>
                </p14:cNvPr>
                <p14:cNvContentPartPr/>
                <p14:nvPr/>
              </p14:nvContentPartPr>
              <p14:xfrm>
                <a:off x="7158192" y="4907012"/>
                <a:ext cx="96840" cy="127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6617900-046A-3427-40E1-44A5F90B968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149552" y="4898012"/>
                  <a:ext cx="114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AFB4DE0-CAB4-2757-8DF3-2A153AD42ADA}"/>
                    </a:ext>
                  </a:extLst>
                </p14:cNvPr>
                <p14:cNvContentPartPr/>
                <p14:nvPr/>
              </p14:nvContentPartPr>
              <p14:xfrm>
                <a:off x="7311912" y="4923572"/>
                <a:ext cx="75240" cy="114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AFB4DE0-CAB4-2757-8DF3-2A153AD42AD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303272" y="4914572"/>
                  <a:ext cx="92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AA75929-78A4-A516-229E-83C22B605741}"/>
                    </a:ext>
                  </a:extLst>
                </p14:cNvPr>
                <p14:cNvContentPartPr/>
                <p14:nvPr/>
              </p14:nvContentPartPr>
              <p14:xfrm>
                <a:off x="7420632" y="4875332"/>
                <a:ext cx="91800" cy="171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AA75929-78A4-A516-229E-83C22B60574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411632" y="4866692"/>
                  <a:ext cx="109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1FED150-1E93-49F0-1021-A77FD43C7CC7}"/>
                    </a:ext>
                  </a:extLst>
                </p14:cNvPr>
                <p14:cNvContentPartPr/>
                <p14:nvPr/>
              </p14:nvContentPartPr>
              <p14:xfrm>
                <a:off x="7588752" y="4782452"/>
                <a:ext cx="124920" cy="296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1FED150-1E93-49F0-1021-A77FD43C7CC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579752" y="4773812"/>
                  <a:ext cx="14256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314C8E9-F4DF-714B-E846-424EFEE8AF1D}"/>
              </a:ext>
            </a:extLst>
          </p:cNvPr>
          <p:cNvGrpSpPr/>
          <p:nvPr/>
        </p:nvGrpSpPr>
        <p:grpSpPr>
          <a:xfrm>
            <a:off x="7751472" y="4739612"/>
            <a:ext cx="1475640" cy="444960"/>
            <a:chOff x="7751472" y="4739612"/>
            <a:chExt cx="1475640" cy="44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562801C-FC8F-7440-121F-5D62EF823AA6}"/>
                    </a:ext>
                  </a:extLst>
                </p14:cNvPr>
                <p14:cNvContentPartPr/>
                <p14:nvPr/>
              </p14:nvContentPartPr>
              <p14:xfrm>
                <a:off x="7751472" y="4872812"/>
                <a:ext cx="28800" cy="128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562801C-FC8F-7440-121F-5D62EF823AA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42472" y="4863812"/>
                  <a:ext cx="464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E44061A-8501-317B-EE92-E788E8630C6B}"/>
                    </a:ext>
                  </a:extLst>
                </p14:cNvPr>
                <p14:cNvContentPartPr/>
                <p14:nvPr/>
              </p14:nvContentPartPr>
              <p14:xfrm>
                <a:off x="7764432" y="4832852"/>
                <a:ext cx="125280" cy="75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E44061A-8501-317B-EE92-E788E8630C6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755792" y="4824212"/>
                  <a:ext cx="142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D2853C1-6502-616D-E952-3D4C654432CD}"/>
                    </a:ext>
                  </a:extLst>
                </p14:cNvPr>
                <p14:cNvContentPartPr/>
                <p14:nvPr/>
              </p14:nvContentPartPr>
              <p14:xfrm>
                <a:off x="7907352" y="4867412"/>
                <a:ext cx="71280" cy="117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D2853C1-6502-616D-E952-3D4C654432C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898712" y="4858772"/>
                  <a:ext cx="889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E22B471-9A82-3CA8-63AC-085B91E182FE}"/>
                    </a:ext>
                  </a:extLst>
                </p14:cNvPr>
                <p14:cNvContentPartPr/>
                <p14:nvPr/>
              </p14:nvContentPartPr>
              <p14:xfrm>
                <a:off x="8032272" y="4832852"/>
                <a:ext cx="25200" cy="107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E22B471-9A82-3CA8-63AC-085B91E182F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023632" y="4824212"/>
                  <a:ext cx="42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49A4428-3A30-1CBA-29FE-1E41A49A19AC}"/>
                    </a:ext>
                  </a:extLst>
                </p14:cNvPr>
                <p14:cNvContentPartPr/>
                <p14:nvPr/>
              </p14:nvContentPartPr>
              <p14:xfrm>
                <a:off x="8089512" y="4846892"/>
                <a:ext cx="21960" cy="128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49A4428-3A30-1CBA-29FE-1E41A49A19A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080872" y="4838252"/>
                  <a:ext cx="396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1C338A2-DD8A-201B-A58A-4B872E006092}"/>
                    </a:ext>
                  </a:extLst>
                </p14:cNvPr>
                <p14:cNvContentPartPr/>
                <p14:nvPr/>
              </p14:nvContentPartPr>
              <p14:xfrm>
                <a:off x="8144232" y="4882172"/>
                <a:ext cx="65880" cy="65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1C338A2-DD8A-201B-A58A-4B872E00609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135592" y="4873532"/>
                  <a:ext cx="83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C65A164-5D61-24EF-359C-2BA999DD04E5}"/>
                    </a:ext>
                  </a:extLst>
                </p14:cNvPr>
                <p14:cNvContentPartPr/>
                <p14:nvPr/>
              </p14:nvContentPartPr>
              <p14:xfrm>
                <a:off x="8176632" y="4888652"/>
                <a:ext cx="114120" cy="295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C65A164-5D61-24EF-359C-2BA999DD04E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167992" y="4880012"/>
                  <a:ext cx="1317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F080593-37AD-50B7-A39D-373D77E8EEF0}"/>
                    </a:ext>
                  </a:extLst>
                </p14:cNvPr>
                <p14:cNvContentPartPr/>
                <p14:nvPr/>
              </p14:nvContentPartPr>
              <p14:xfrm>
                <a:off x="8380032" y="4859852"/>
                <a:ext cx="28800" cy="107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F080593-37AD-50B7-A39D-373D77E8EEF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371392" y="4850852"/>
                  <a:ext cx="464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EE20316-C297-D9B7-920D-1157411AE08C}"/>
                    </a:ext>
                  </a:extLst>
                </p14:cNvPr>
                <p14:cNvContentPartPr/>
                <p14:nvPr/>
              </p14:nvContentPartPr>
              <p14:xfrm>
                <a:off x="8359872" y="4843652"/>
                <a:ext cx="104040" cy="168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EE20316-C297-D9B7-920D-1157411AE08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350872" y="4835012"/>
                  <a:ext cx="121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93234A0-C549-BA62-1A2C-F609267AC50D}"/>
                    </a:ext>
                  </a:extLst>
                </p14:cNvPr>
                <p14:cNvContentPartPr/>
                <p14:nvPr/>
              </p14:nvContentPartPr>
              <p14:xfrm>
                <a:off x="8484792" y="4829612"/>
                <a:ext cx="34920" cy="138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93234A0-C549-BA62-1A2C-F609267AC50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476152" y="4820972"/>
                  <a:ext cx="525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F352FA6-C54C-4093-4ABE-750EB41BFDEA}"/>
                    </a:ext>
                  </a:extLst>
                </p14:cNvPr>
                <p14:cNvContentPartPr/>
                <p14:nvPr/>
              </p14:nvContentPartPr>
              <p14:xfrm>
                <a:off x="8553912" y="4862732"/>
                <a:ext cx="150120" cy="115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F352FA6-C54C-4093-4ABE-750EB41BFDE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545272" y="4854092"/>
                  <a:ext cx="1677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DB7DFB3-9981-55EE-2020-7550E4C59997}"/>
                    </a:ext>
                  </a:extLst>
                </p14:cNvPr>
                <p14:cNvContentPartPr/>
                <p14:nvPr/>
              </p14:nvContentPartPr>
              <p14:xfrm>
                <a:off x="8721672" y="4879652"/>
                <a:ext cx="108720" cy="68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DB7DFB3-9981-55EE-2020-7550E4C5999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713032" y="4871012"/>
                  <a:ext cx="126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4A4310B-A1D8-CFF8-E236-EBD2A65AB96C}"/>
                    </a:ext>
                  </a:extLst>
                </p14:cNvPr>
                <p14:cNvContentPartPr/>
                <p14:nvPr/>
              </p14:nvContentPartPr>
              <p14:xfrm>
                <a:off x="8878992" y="4805132"/>
                <a:ext cx="19440" cy="155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4A4310B-A1D8-CFF8-E236-EBD2A65AB96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870352" y="4796492"/>
                  <a:ext cx="370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7F36708-FC49-D939-C599-8911DE33C35B}"/>
                    </a:ext>
                  </a:extLst>
                </p14:cNvPr>
                <p14:cNvContentPartPr/>
                <p14:nvPr/>
              </p14:nvContentPartPr>
              <p14:xfrm>
                <a:off x="8860992" y="4823492"/>
                <a:ext cx="146880" cy="113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7F36708-FC49-D939-C599-8911DE33C35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852352" y="4814492"/>
                  <a:ext cx="164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95B47E7-2DC4-46C2-3A70-8ABBE610F752}"/>
                    </a:ext>
                  </a:extLst>
                </p14:cNvPr>
                <p14:cNvContentPartPr/>
                <p14:nvPr/>
              </p14:nvContentPartPr>
              <p14:xfrm>
                <a:off x="9011112" y="4857692"/>
                <a:ext cx="40320" cy="62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95B47E7-2DC4-46C2-3A70-8ABBE610F75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002112" y="4848692"/>
                  <a:ext cx="579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1C16F19-A1A1-52E9-757A-42599521C447}"/>
                    </a:ext>
                  </a:extLst>
                </p14:cNvPr>
                <p14:cNvContentPartPr/>
                <p14:nvPr/>
              </p14:nvContentPartPr>
              <p14:xfrm>
                <a:off x="9069432" y="4865252"/>
                <a:ext cx="56160" cy="57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1C16F19-A1A1-52E9-757A-42599521C44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060792" y="4856252"/>
                  <a:ext cx="738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7FF74A3-7DA6-F86E-2D90-C7439B57572F}"/>
                    </a:ext>
                  </a:extLst>
                </p14:cNvPr>
                <p14:cNvContentPartPr/>
                <p14:nvPr/>
              </p14:nvContentPartPr>
              <p14:xfrm>
                <a:off x="9144672" y="4739612"/>
                <a:ext cx="82440" cy="321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7FF74A3-7DA6-F86E-2D90-C7439B57572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135672" y="4730972"/>
                  <a:ext cx="100080" cy="33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60D83EE-D8F9-8B83-DB89-676F72E77B74}"/>
              </a:ext>
            </a:extLst>
          </p:cNvPr>
          <p:cNvGrpSpPr/>
          <p:nvPr/>
        </p:nvGrpSpPr>
        <p:grpSpPr>
          <a:xfrm>
            <a:off x="6429912" y="5664452"/>
            <a:ext cx="387360" cy="358200"/>
            <a:chOff x="6429912" y="5664452"/>
            <a:chExt cx="38736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815DDFC-F000-FEFC-A9D4-710FFDC3F2C6}"/>
                    </a:ext>
                  </a:extLst>
                </p14:cNvPr>
                <p14:cNvContentPartPr/>
                <p14:nvPr/>
              </p14:nvContentPartPr>
              <p14:xfrm>
                <a:off x="6429912" y="5664452"/>
                <a:ext cx="171000" cy="358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815DDFC-F000-FEFC-A9D4-710FFDC3F2C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420912" y="5655452"/>
                  <a:ext cx="1886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D19A401-66DD-EB5A-5524-C56AA7B2D283}"/>
                    </a:ext>
                  </a:extLst>
                </p14:cNvPr>
                <p14:cNvContentPartPr/>
                <p14:nvPr/>
              </p14:nvContentPartPr>
              <p14:xfrm>
                <a:off x="6696672" y="5812412"/>
                <a:ext cx="87120" cy="17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D19A401-66DD-EB5A-5524-C56AA7B2D28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687672" y="5803772"/>
                  <a:ext cx="104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175AA82-222D-FA70-45A6-E413814524AE}"/>
                    </a:ext>
                  </a:extLst>
                </p14:cNvPr>
                <p14:cNvContentPartPr/>
                <p14:nvPr/>
              </p14:nvContentPartPr>
              <p14:xfrm>
                <a:off x="6693072" y="5785772"/>
                <a:ext cx="124200" cy="90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175AA82-222D-FA70-45A6-E413814524A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684072" y="5776772"/>
                  <a:ext cx="14184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FCEBEF5-17FE-3968-F69B-1A771FE9DF42}"/>
                  </a:ext>
                </a:extLst>
              </p14:cNvPr>
              <p14:cNvContentPartPr/>
              <p14:nvPr/>
            </p14:nvContentPartPr>
            <p14:xfrm>
              <a:off x="7934712" y="5727812"/>
              <a:ext cx="3960" cy="36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FCEBEF5-17FE-3968-F69B-1A771FE9DF4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926072" y="5718812"/>
                <a:ext cx="2160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DA7FDDE-D861-BEAD-0B6F-12C54297E99F}"/>
              </a:ext>
            </a:extLst>
          </p:cNvPr>
          <p:cNvGrpSpPr/>
          <p:nvPr/>
        </p:nvGrpSpPr>
        <p:grpSpPr>
          <a:xfrm>
            <a:off x="6969192" y="5713772"/>
            <a:ext cx="1138320" cy="254520"/>
            <a:chOff x="6969192" y="5713772"/>
            <a:chExt cx="113832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9EE7DC1-BB68-4C70-2345-4945D3A83CBB}"/>
                    </a:ext>
                  </a:extLst>
                </p14:cNvPr>
                <p14:cNvContentPartPr/>
                <p14:nvPr/>
              </p14:nvContentPartPr>
              <p14:xfrm>
                <a:off x="6969192" y="5791892"/>
                <a:ext cx="34920" cy="132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9EE7DC1-BB68-4C70-2345-4945D3A83CB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960192" y="5783252"/>
                  <a:ext cx="525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5A2877E-DDAD-4D75-050C-BA2227351193}"/>
                    </a:ext>
                  </a:extLst>
                </p14:cNvPr>
                <p14:cNvContentPartPr/>
                <p14:nvPr/>
              </p14:nvContentPartPr>
              <p14:xfrm>
                <a:off x="7000152" y="5713772"/>
                <a:ext cx="102600" cy="46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5A2877E-DDAD-4D75-050C-BA222735119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991152" y="5705132"/>
                  <a:ext cx="1202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99A1E2F-4EC8-D636-CB80-5731BC3386FA}"/>
                    </a:ext>
                  </a:extLst>
                </p14:cNvPr>
                <p14:cNvContentPartPr/>
                <p14:nvPr/>
              </p14:nvContentPartPr>
              <p14:xfrm>
                <a:off x="7013112" y="5791892"/>
                <a:ext cx="162360" cy="52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99A1E2F-4EC8-D636-CB80-5731BC3386F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004472" y="5783252"/>
                  <a:ext cx="1800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3C7EAAE-EFBC-A43D-B961-C329A4DDF5A1}"/>
                    </a:ext>
                  </a:extLst>
                </p14:cNvPr>
                <p14:cNvContentPartPr/>
                <p14:nvPr/>
              </p14:nvContentPartPr>
              <p14:xfrm>
                <a:off x="7189512" y="5727812"/>
                <a:ext cx="19440" cy="31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3C7EAAE-EFBC-A43D-B961-C329A4DDF5A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180512" y="5718812"/>
                  <a:ext cx="370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05911AC-060C-3083-F6B9-2F8626E643C0}"/>
                    </a:ext>
                  </a:extLst>
                </p14:cNvPr>
                <p14:cNvContentPartPr/>
                <p14:nvPr/>
              </p14:nvContentPartPr>
              <p14:xfrm>
                <a:off x="7201392" y="5777492"/>
                <a:ext cx="58680" cy="113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05911AC-060C-3083-F6B9-2F8626E643C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192392" y="5768492"/>
                  <a:ext cx="76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7A74736-8DD8-2B49-E5F8-39438ABAE16B}"/>
                    </a:ext>
                  </a:extLst>
                </p14:cNvPr>
                <p14:cNvContentPartPr/>
                <p14:nvPr/>
              </p14:nvContentPartPr>
              <p14:xfrm>
                <a:off x="7229472" y="5809892"/>
                <a:ext cx="67680" cy="57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7A74736-8DD8-2B49-E5F8-39438ABAE16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220472" y="5801252"/>
                  <a:ext cx="853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E6842CA-B127-5F27-1B64-A568FF3B7A22}"/>
                    </a:ext>
                  </a:extLst>
                </p14:cNvPr>
                <p14:cNvContentPartPr/>
                <p14:nvPr/>
              </p14:nvContentPartPr>
              <p14:xfrm>
                <a:off x="7318032" y="5816372"/>
                <a:ext cx="41040" cy="93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E6842CA-B127-5F27-1B64-A568FF3B7A2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309032" y="5807732"/>
                  <a:ext cx="586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4D1D9B6-F2D0-B241-15B1-28A7B6FE475F}"/>
                    </a:ext>
                  </a:extLst>
                </p14:cNvPr>
                <p14:cNvContentPartPr/>
                <p14:nvPr/>
              </p14:nvContentPartPr>
              <p14:xfrm>
                <a:off x="7381752" y="5755172"/>
                <a:ext cx="56520" cy="1418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4D1D9B6-F2D0-B241-15B1-28A7B6FE475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373112" y="5746532"/>
                  <a:ext cx="741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CCC7083-A522-A763-7BB8-8508C1CB735E}"/>
                    </a:ext>
                  </a:extLst>
                </p14:cNvPr>
                <p14:cNvContentPartPr/>
                <p14:nvPr/>
              </p14:nvContentPartPr>
              <p14:xfrm>
                <a:off x="7523952" y="5755532"/>
                <a:ext cx="88560" cy="125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CCC7083-A522-A763-7BB8-8508C1CB735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515312" y="5746892"/>
                  <a:ext cx="1062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16C743F-0D48-2B4F-4B69-5AD822FBC275}"/>
                    </a:ext>
                  </a:extLst>
                </p14:cNvPr>
                <p14:cNvContentPartPr/>
                <p14:nvPr/>
              </p14:nvContentPartPr>
              <p14:xfrm>
                <a:off x="7557072" y="5748692"/>
                <a:ext cx="76680" cy="597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16C743F-0D48-2B4F-4B69-5AD822FBC27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548432" y="5740052"/>
                  <a:ext cx="943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C057590-F2D7-7A38-5D5F-F55F1D448DAD}"/>
                    </a:ext>
                  </a:extLst>
                </p14:cNvPr>
                <p14:cNvContentPartPr/>
                <p14:nvPr/>
              </p14:nvContentPartPr>
              <p14:xfrm>
                <a:off x="7679832" y="5780372"/>
                <a:ext cx="61920" cy="936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C057590-F2D7-7A38-5D5F-F55F1D448DA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671192" y="5771372"/>
                  <a:ext cx="795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D5C8AF8-8680-FA58-8C53-D5D6FB56ADA2}"/>
                    </a:ext>
                  </a:extLst>
                </p14:cNvPr>
                <p14:cNvContentPartPr/>
                <p14:nvPr/>
              </p14:nvContentPartPr>
              <p14:xfrm>
                <a:off x="7766952" y="5739692"/>
                <a:ext cx="115920" cy="126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D5C8AF8-8680-FA58-8C53-D5D6FB56ADA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757952" y="5730692"/>
                  <a:ext cx="1335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000B60E-455B-173A-D75E-B9F749D63D9C}"/>
                    </a:ext>
                  </a:extLst>
                </p14:cNvPr>
                <p14:cNvContentPartPr/>
                <p14:nvPr/>
              </p14:nvContentPartPr>
              <p14:xfrm>
                <a:off x="7919232" y="5745812"/>
                <a:ext cx="82440" cy="1119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000B60E-455B-173A-D75E-B9F749D63D9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10592" y="5737172"/>
                  <a:ext cx="1000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75B82EF-B794-EE56-650C-7EAEF6972183}"/>
                    </a:ext>
                  </a:extLst>
                </p14:cNvPr>
                <p14:cNvContentPartPr/>
                <p14:nvPr/>
              </p14:nvContentPartPr>
              <p14:xfrm>
                <a:off x="7991232" y="5779652"/>
                <a:ext cx="116280" cy="188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75B82EF-B794-EE56-650C-7EAEF697218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982592" y="5770652"/>
                  <a:ext cx="13392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E01519B-10D5-A8E7-3F86-0D96F131608B}"/>
              </a:ext>
            </a:extLst>
          </p:cNvPr>
          <p:cNvGrpSpPr/>
          <p:nvPr/>
        </p:nvGrpSpPr>
        <p:grpSpPr>
          <a:xfrm>
            <a:off x="8306232" y="5642852"/>
            <a:ext cx="508680" cy="209880"/>
            <a:chOff x="8306232" y="5642852"/>
            <a:chExt cx="5086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23041B6-B97C-2CD7-CCED-3772D8BB1AD9}"/>
                    </a:ext>
                  </a:extLst>
                </p14:cNvPr>
                <p14:cNvContentPartPr/>
                <p14:nvPr/>
              </p14:nvContentPartPr>
              <p14:xfrm>
                <a:off x="8306232" y="5707292"/>
                <a:ext cx="54000" cy="145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23041B6-B97C-2CD7-CCED-3772D8BB1AD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297232" y="5698292"/>
                  <a:ext cx="71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A7D5A25-4A59-E853-C443-394F69B3200C}"/>
                    </a:ext>
                  </a:extLst>
                </p14:cNvPr>
                <p14:cNvContentPartPr/>
                <p14:nvPr/>
              </p14:nvContentPartPr>
              <p14:xfrm>
                <a:off x="8402712" y="5706212"/>
                <a:ext cx="70560" cy="114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A7D5A25-4A59-E853-C443-394F69B3200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394072" y="5697572"/>
                  <a:ext cx="88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284F712-2DDC-E684-1FE1-55497D32B106}"/>
                    </a:ext>
                  </a:extLst>
                </p14:cNvPr>
                <p14:cNvContentPartPr/>
                <p14:nvPr/>
              </p14:nvContentPartPr>
              <p14:xfrm>
                <a:off x="8536632" y="5738612"/>
                <a:ext cx="82440" cy="9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284F712-2DDC-E684-1FE1-55497D32B10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527992" y="5729972"/>
                  <a:ext cx="1000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109C595-0363-C3AA-BB3D-7188C42BAF33}"/>
                    </a:ext>
                  </a:extLst>
                </p14:cNvPr>
                <p14:cNvContentPartPr/>
                <p14:nvPr/>
              </p14:nvContentPartPr>
              <p14:xfrm>
                <a:off x="8549232" y="5801612"/>
                <a:ext cx="70200" cy="16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109C595-0363-C3AA-BB3D-7188C42BAF3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540232" y="5792972"/>
                  <a:ext cx="87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D4A5756-B9B4-6D44-C451-377F457362DA}"/>
                    </a:ext>
                  </a:extLst>
                </p14:cNvPr>
                <p14:cNvContentPartPr/>
                <p14:nvPr/>
              </p14:nvContentPartPr>
              <p14:xfrm>
                <a:off x="8728872" y="5692172"/>
                <a:ext cx="19440" cy="91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D4A5756-B9B4-6D44-C451-377F457362D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720232" y="5683172"/>
                  <a:ext cx="370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1C6C93D-ABA7-4DBF-F384-28A97557B7E7}"/>
                    </a:ext>
                  </a:extLst>
                </p14:cNvPr>
                <p14:cNvContentPartPr/>
                <p14:nvPr/>
              </p14:nvContentPartPr>
              <p14:xfrm>
                <a:off x="8694312" y="5642852"/>
                <a:ext cx="24120" cy="59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1C6C93D-ABA7-4DBF-F384-28A97557B7E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685672" y="5634212"/>
                  <a:ext cx="417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5F57CB1-645C-DABB-3E77-884BD33445BD}"/>
                    </a:ext>
                  </a:extLst>
                </p14:cNvPr>
                <p14:cNvContentPartPr/>
                <p14:nvPr/>
              </p14:nvContentPartPr>
              <p14:xfrm>
                <a:off x="8699352" y="5803772"/>
                <a:ext cx="115560" cy="194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5F57CB1-645C-DABB-3E77-884BD33445B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690352" y="5795132"/>
                  <a:ext cx="13320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5A0375F-45DF-AE18-2266-71CF2F0D7DB4}"/>
                  </a:ext>
                </a:extLst>
              </p14:cNvPr>
              <p14:cNvContentPartPr/>
              <p14:nvPr/>
            </p14:nvContentPartPr>
            <p14:xfrm>
              <a:off x="8226672" y="5879012"/>
              <a:ext cx="27720" cy="687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5A0375F-45DF-AE18-2266-71CF2F0D7DB4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217672" y="5870012"/>
                <a:ext cx="45360" cy="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81375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CB66-F6EF-AE7E-F3F2-10B51501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This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FAE21BE-7626-0217-0D9B-3B6888B28C41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3DBFE5-795F-3512-D0E3-BABCC9863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62" y="1946787"/>
            <a:ext cx="10708701" cy="395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48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CE76-7488-92D9-3173-3A2D4D76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Dice Example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2FDD544-433A-8DAD-C566-EB1483D27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23" y="2303105"/>
            <a:ext cx="4088677" cy="22467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FE2723-5925-2DE0-4127-39AC8CF60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625" y="4712919"/>
            <a:ext cx="2697175" cy="1789595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3B99842-3B8D-5ED5-B567-30D9B824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some Fixed Policy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697225-0700-ACA9-23CA-2C35ED0DD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693" y="2627997"/>
            <a:ext cx="5820587" cy="9431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EC9245-B6B7-753C-06C4-21DC264C4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693" y="3991370"/>
            <a:ext cx="6306430" cy="14956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9E673-F5BD-7E04-F045-7D7A21910672}"/>
              </a:ext>
            </a:extLst>
          </p:cNvPr>
          <p:cNvSpPr txBox="1">
            <a:spLocks/>
          </p:cNvSpPr>
          <p:nvPr/>
        </p:nvSpPr>
        <p:spPr>
          <a:xfrm>
            <a:off x="5288437" y="77477"/>
            <a:ext cx="6282297" cy="217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Equations</a:t>
            </a:r>
          </a:p>
          <a:p>
            <a:pPr lvl="2"/>
            <a:r>
              <a:rPr lang="en-US" dirty="0"/>
              <a:t>Bellman</a:t>
            </a:r>
          </a:p>
          <a:p>
            <a:pPr lvl="2"/>
            <a:r>
              <a:rPr lang="en-US" dirty="0"/>
              <a:t>Value </a:t>
            </a:r>
            <a:r>
              <a:rPr lang="en-US" dirty="0" err="1"/>
              <a:t>Itr</a:t>
            </a:r>
            <a:endParaRPr lang="en-US" dirty="0"/>
          </a:p>
          <a:p>
            <a:pPr lvl="2"/>
            <a:r>
              <a:rPr lang="en-US" dirty="0"/>
              <a:t>Policy Extraction</a:t>
            </a:r>
          </a:p>
          <a:p>
            <a:pPr lvl="2"/>
            <a:r>
              <a:rPr lang="en-US" dirty="0"/>
              <a:t>Policy Evaluation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A57BE0-CC71-3A87-383B-39A877756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0925" y="365124"/>
            <a:ext cx="4791075" cy="6083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86E7DB-482C-5686-6705-AA9404D1C5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0925" y="697985"/>
            <a:ext cx="4521308" cy="5071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C0A3F1-88B3-3A39-BA96-BE696EEBDD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9773" y="1063475"/>
            <a:ext cx="2040764" cy="4292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67B5EC3-E5E1-CB4C-B9F0-68697590B4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0872" y="1451444"/>
            <a:ext cx="3664011" cy="50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5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3592-9EE3-C72B-F12E-3E66D697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C2DC-A897-004F-B19A-DF6C7753D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Policy Evaluation: How good is a policy?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Step 2: Policy Improvement: Update Policy using 1-step lookahead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955A9F-5CD4-210D-D166-435CCEC0D09F}"/>
              </a:ext>
            </a:extLst>
          </p:cNvPr>
          <p:cNvSpPr txBox="1">
            <a:spLocks/>
          </p:cNvSpPr>
          <p:nvPr/>
        </p:nvSpPr>
        <p:spPr>
          <a:xfrm>
            <a:off x="5288437" y="77477"/>
            <a:ext cx="6282297" cy="217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Equations</a:t>
            </a:r>
          </a:p>
          <a:p>
            <a:pPr lvl="2"/>
            <a:r>
              <a:rPr lang="en-US" dirty="0"/>
              <a:t>Bellman</a:t>
            </a:r>
          </a:p>
          <a:p>
            <a:pPr lvl="2"/>
            <a:r>
              <a:rPr lang="en-US" dirty="0"/>
              <a:t>Value </a:t>
            </a:r>
            <a:r>
              <a:rPr lang="en-US" dirty="0" err="1"/>
              <a:t>Itr</a:t>
            </a:r>
            <a:endParaRPr lang="en-US" dirty="0"/>
          </a:p>
          <a:p>
            <a:pPr lvl="2"/>
            <a:r>
              <a:rPr lang="en-US" dirty="0"/>
              <a:t>Policy Extraction</a:t>
            </a:r>
          </a:p>
          <a:p>
            <a:pPr lvl="2"/>
            <a:r>
              <a:rPr lang="en-US" dirty="0"/>
              <a:t>Policy Evaluation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344D36-1E70-E581-A8B4-29D0047E6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019" y="365124"/>
            <a:ext cx="4791075" cy="6083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4A74CB-B0A4-D273-8BC4-C79959816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019" y="697985"/>
            <a:ext cx="4521308" cy="5071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AE202A-F244-8F0F-3D13-201CB823B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867" y="1063475"/>
            <a:ext cx="2040764" cy="429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756A64-536C-D516-A654-5960B9043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867" y="1539050"/>
            <a:ext cx="3588835" cy="7177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7D1FA1-F43A-26A1-0A44-F53DC16C4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714" y="2544464"/>
            <a:ext cx="7097115" cy="14194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5289EC-7746-2882-13B7-8E53FB74E9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096" y="4862691"/>
            <a:ext cx="7458840" cy="91251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CAAA210-15FF-413F-CD50-F80455138FFF}"/>
              </a:ext>
            </a:extLst>
          </p:cNvPr>
          <p:cNvGrpSpPr/>
          <p:nvPr/>
        </p:nvGrpSpPr>
        <p:grpSpPr>
          <a:xfrm>
            <a:off x="1108392" y="3169652"/>
            <a:ext cx="1214640" cy="828360"/>
            <a:chOff x="1108392" y="3169652"/>
            <a:chExt cx="1214640" cy="82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BA2845C-EA19-00EF-F405-E028886F2C86}"/>
                    </a:ext>
                  </a:extLst>
                </p14:cNvPr>
                <p14:cNvContentPartPr/>
                <p14:nvPr/>
              </p14:nvContentPartPr>
              <p14:xfrm>
                <a:off x="1119912" y="3243092"/>
                <a:ext cx="40320" cy="714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BA2845C-EA19-00EF-F405-E028886F2C8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1272" y="3234452"/>
                  <a:ext cx="5796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E683CC2-CD2C-2B1C-029D-12210A45749A}"/>
                    </a:ext>
                  </a:extLst>
                </p14:cNvPr>
                <p14:cNvContentPartPr/>
                <p14:nvPr/>
              </p14:nvContentPartPr>
              <p14:xfrm>
                <a:off x="1108392" y="3169652"/>
                <a:ext cx="1214640" cy="828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E683CC2-CD2C-2B1C-029D-12210A45749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99752" y="3161012"/>
                  <a:ext cx="1232280" cy="84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113F8A0-3956-BD8A-726D-265765FAA561}"/>
                  </a:ext>
                </a:extLst>
              </p14:cNvPr>
              <p14:cNvContentPartPr/>
              <p14:nvPr/>
            </p14:nvContentPartPr>
            <p14:xfrm>
              <a:off x="7185552" y="4999172"/>
              <a:ext cx="920520" cy="645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113F8A0-3956-BD8A-726D-265765FAA56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76912" y="4990532"/>
                <a:ext cx="938160" cy="66276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5F6F5A48-04F9-6103-8E5E-D5F0F53AB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25" y="365124"/>
            <a:ext cx="4791075" cy="60839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664FEC-8484-3BB8-FDBF-BA1B0E87A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25" y="697985"/>
            <a:ext cx="4521308" cy="50712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B642FF6-791D-FD96-6BF2-F34A494A7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773" y="1063475"/>
            <a:ext cx="2040764" cy="42928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22141B7-57C8-6F04-C25F-76DEDC0F9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9773" y="1539050"/>
            <a:ext cx="3588835" cy="71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754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88AD-B8FB-EAFD-6CF5-76504236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 Vs Value Iteration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378E61-CCAB-7908-EA4D-DF63C050A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328" y="1370177"/>
            <a:ext cx="10401344" cy="271938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56D0EC-5B48-B5E1-E116-DEE081F7E700}"/>
              </a:ext>
            </a:extLst>
          </p:cNvPr>
          <p:cNvSpPr txBox="1">
            <a:spLocks/>
          </p:cNvSpPr>
          <p:nvPr/>
        </p:nvSpPr>
        <p:spPr>
          <a:xfrm>
            <a:off x="5881541" y="4089564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Value Iteration</a:t>
            </a:r>
          </a:p>
          <a:p>
            <a:pPr lvl="1"/>
            <a:r>
              <a:rPr lang="en-US" dirty="0"/>
              <a:t>Compute Value for all actions</a:t>
            </a:r>
          </a:p>
          <a:p>
            <a:pPr lvl="1"/>
            <a:r>
              <a:rPr lang="en-US" dirty="0"/>
              <a:t>Policy extraction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F3E27ED-67FE-40AA-3A03-78C13A14FA15}"/>
              </a:ext>
            </a:extLst>
          </p:cNvPr>
          <p:cNvSpPr txBox="1">
            <a:spLocks/>
          </p:cNvSpPr>
          <p:nvPr/>
        </p:nvSpPr>
        <p:spPr>
          <a:xfrm>
            <a:off x="1128859" y="4089564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Policy Iteration</a:t>
            </a:r>
          </a:p>
          <a:p>
            <a:pPr lvl="1"/>
            <a:r>
              <a:rPr lang="en-US" dirty="0"/>
              <a:t>Compute Value for a Fixed Policy</a:t>
            </a:r>
          </a:p>
          <a:p>
            <a:pPr lvl="1"/>
            <a:r>
              <a:rPr lang="en-US" b="1" u="sng" dirty="0"/>
              <a:t>Evaluate</a:t>
            </a:r>
            <a:r>
              <a:rPr lang="en-US" dirty="0"/>
              <a:t> that policy (Compute Value)</a:t>
            </a:r>
          </a:p>
          <a:p>
            <a:pPr lvl="1"/>
            <a:r>
              <a:rPr lang="en-US" b="1" u="sng" dirty="0"/>
              <a:t>Improve</a:t>
            </a:r>
            <a:r>
              <a:rPr lang="en-US" dirty="0"/>
              <a:t> the policy if possible(Policy Extraction)</a:t>
            </a:r>
          </a:p>
        </p:txBody>
      </p:sp>
    </p:spTree>
    <p:extLst>
      <p:ext uri="{BB962C8B-B14F-4D97-AF65-F5344CB8AC3E}">
        <p14:creationId xmlns:p14="http://schemas.microsoft.com/office/powerpoint/2010/main" val="813360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C439-6116-1A56-E813-D074F612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FE2798-1B20-B905-D91C-7D3E1ACAC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5307"/>
            <a:ext cx="9705983" cy="1853693"/>
          </a:xfrm>
        </p:spPr>
      </p:pic>
    </p:spTree>
    <p:extLst>
      <p:ext uri="{BB962C8B-B14F-4D97-AF65-F5344CB8AC3E}">
        <p14:creationId xmlns:p14="http://schemas.microsoft.com/office/powerpoint/2010/main" val="24070660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8C68E-EB63-3AAD-FA18-DA315D2D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&amp; Definitions Covered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42DDFE-CB89-EF3A-8078-7A1FB2C85EC2}"/>
              </a:ext>
            </a:extLst>
          </p:cNvPr>
          <p:cNvSpPr txBox="1">
            <a:spLocks/>
          </p:cNvSpPr>
          <p:nvPr/>
        </p:nvSpPr>
        <p:spPr>
          <a:xfrm>
            <a:off x="130993" y="1362727"/>
            <a:ext cx="8739593" cy="5130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Equations</a:t>
            </a:r>
          </a:p>
          <a:p>
            <a:pPr lvl="2"/>
            <a:r>
              <a:rPr lang="en-US" sz="2800" dirty="0"/>
              <a:t>Bellman</a:t>
            </a:r>
          </a:p>
          <a:p>
            <a:pPr marL="914400" lvl="2" indent="0">
              <a:buNone/>
            </a:pPr>
            <a:endParaRPr lang="en-US" sz="2800" dirty="0"/>
          </a:p>
          <a:p>
            <a:pPr lvl="2"/>
            <a:r>
              <a:rPr lang="en-US" sz="2800" dirty="0"/>
              <a:t>Value </a:t>
            </a:r>
            <a:r>
              <a:rPr lang="en-US" sz="2800" dirty="0" err="1"/>
              <a:t>Iter</a:t>
            </a:r>
            <a:endParaRPr lang="en-US" sz="2800" dirty="0"/>
          </a:p>
          <a:p>
            <a:pPr marL="914400" lvl="2" indent="0">
              <a:buNone/>
            </a:pPr>
            <a:endParaRPr lang="en-US" sz="2800" dirty="0"/>
          </a:p>
          <a:p>
            <a:pPr lvl="2"/>
            <a:r>
              <a:rPr lang="en-US" sz="2800" dirty="0"/>
              <a:t>Policy Extraction</a:t>
            </a:r>
          </a:p>
          <a:p>
            <a:pPr marL="914400" lvl="2" indent="0">
              <a:buNone/>
            </a:pPr>
            <a:endParaRPr lang="en-US" sz="2800" dirty="0"/>
          </a:p>
          <a:p>
            <a:pPr lvl="2"/>
            <a:r>
              <a:rPr lang="en-US" sz="2800" dirty="0"/>
              <a:t>Policy Evaluation</a:t>
            </a:r>
          </a:p>
          <a:p>
            <a:pPr lvl="2"/>
            <a:endParaRPr lang="en-US" sz="2800" dirty="0"/>
          </a:p>
          <a:p>
            <a:pPr lvl="2"/>
            <a:endParaRPr lang="en-US" sz="2800" dirty="0"/>
          </a:p>
          <a:p>
            <a:pPr lvl="2"/>
            <a:r>
              <a:rPr lang="en-US" sz="2800" dirty="0"/>
              <a:t>Policy Improvement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B35234-4002-7FCD-F729-A71476E5B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351" y="1714906"/>
            <a:ext cx="6645173" cy="843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5F7A99-F782-0450-DB9B-8FC46F762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534" y="2510434"/>
            <a:ext cx="6708931" cy="752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232486-DC12-7F34-EEB4-A17DE12C8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002" y="3309193"/>
            <a:ext cx="2890417" cy="6080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A0CF40-24F0-86D0-2D25-37DAAAB70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002" y="4386690"/>
            <a:ext cx="6115020" cy="1223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FF302B-4BAD-C0F8-483B-1031609FCE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4330" y="3778673"/>
            <a:ext cx="4056320" cy="6080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C44643-E922-B37E-599E-89EE06927C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8290" y="5783858"/>
            <a:ext cx="5753903" cy="590632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AA28EFD-80A6-5BDB-BF24-96894F925674}"/>
              </a:ext>
            </a:extLst>
          </p:cNvPr>
          <p:cNvSpPr txBox="1">
            <a:spLocks/>
          </p:cNvSpPr>
          <p:nvPr/>
        </p:nvSpPr>
        <p:spPr>
          <a:xfrm>
            <a:off x="9577793" y="1281854"/>
            <a:ext cx="2224014" cy="2627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Dictionary</a:t>
            </a:r>
          </a:p>
          <a:p>
            <a:pPr lvl="1"/>
            <a:r>
              <a:rPr lang="en-US" dirty="0"/>
              <a:t>States</a:t>
            </a:r>
          </a:p>
          <a:p>
            <a:pPr lvl="1"/>
            <a:r>
              <a:rPr lang="en-US" dirty="0"/>
              <a:t>Actions</a:t>
            </a:r>
          </a:p>
          <a:p>
            <a:pPr lvl="1"/>
            <a:r>
              <a:rPr lang="en-US" dirty="0"/>
              <a:t>Policy</a:t>
            </a:r>
          </a:p>
          <a:p>
            <a:pPr lvl="1"/>
            <a:r>
              <a:rPr lang="en-US" dirty="0"/>
              <a:t>Transitions</a:t>
            </a:r>
          </a:p>
          <a:p>
            <a:pPr lvl="1"/>
            <a:r>
              <a:rPr lang="en-US" dirty="0"/>
              <a:t>Q-States</a:t>
            </a:r>
          </a:p>
          <a:p>
            <a:pPr lvl="1"/>
            <a:r>
              <a:rPr lang="en-US" dirty="0"/>
              <a:t>Rewards</a:t>
            </a:r>
          </a:p>
          <a:p>
            <a:pPr lvl="1"/>
            <a:r>
              <a:rPr lang="en-US" dirty="0"/>
              <a:t>Utility</a:t>
            </a:r>
          </a:p>
          <a:p>
            <a:pPr lvl="1"/>
            <a:r>
              <a:rPr lang="en-US" dirty="0"/>
              <a:t>Values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203C-C072-B861-AD98-5AC4E85F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2C3B8F-BCBB-5E69-BF99-9387B688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66" y="1690688"/>
            <a:ext cx="9992068" cy="44792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4CA057-C365-00E2-E877-AB01026C9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213" y="4038367"/>
            <a:ext cx="6954095" cy="279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9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49FD-42A7-302E-474B-6462DF55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States, Chance States, Transitions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8ED4D1-C025-9B9E-D989-DACAD5182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Transitions (Probabilities) : T(</a:t>
            </a:r>
            <a:r>
              <a:rPr lang="en-US" dirty="0" err="1"/>
              <a:t>s,a,s</a:t>
            </a:r>
            <a:r>
              <a:rPr lang="en-US" dirty="0"/>
              <a:t>’)-&gt;P(s’|</a:t>
            </a:r>
            <a:r>
              <a:rPr lang="en-US" dirty="0" err="1"/>
              <a:t>s,a</a:t>
            </a:r>
            <a:r>
              <a:rPr lang="en-US" dirty="0"/>
              <a:t>)</a:t>
            </a:r>
          </a:p>
          <a:p>
            <a:r>
              <a:rPr lang="en-US" dirty="0"/>
              <a:t>Q-States: Q(</a:t>
            </a:r>
            <a:r>
              <a:rPr lang="en-US" dirty="0" err="1"/>
              <a:t>s,a</a:t>
            </a:r>
            <a:r>
              <a:rPr lang="en-US" dirty="0"/>
              <a:t>)</a:t>
            </a:r>
          </a:p>
          <a:p>
            <a:r>
              <a:rPr lang="en-US" dirty="0"/>
              <a:t>Ensuring Non-Deterministic Nature</a:t>
            </a:r>
          </a:p>
          <a:p>
            <a:r>
              <a:rPr lang="en-US" dirty="0"/>
              <a:t> When a transition is completed</a:t>
            </a:r>
          </a:p>
          <a:p>
            <a:pPr lvl="1"/>
            <a:r>
              <a:rPr lang="en-US" dirty="0"/>
              <a:t>You will get a reward (R)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30D5A3-E627-BA0A-6023-4DCE68559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818" y="2611526"/>
            <a:ext cx="4922982" cy="365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0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203C-C072-B861-AD98-5AC4E85F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2C3B8F-BCBB-5E69-BF99-9387B688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66" y="1690688"/>
            <a:ext cx="9992068" cy="447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7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7ADE-7B8E-4CDE-60D1-D534A3E6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Markov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9BE3C41-868F-5BA3-20B0-49A5351BF4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Future and Past Events are Independent?</a:t>
                </a:r>
              </a:p>
              <a:p>
                <a:pPr lvl="1"/>
                <a:r>
                  <a:rPr lang="en-US" dirty="0"/>
                  <a:t>There is no reference between Future and Past State in the equation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Z is Independent X Given Y                                                   Z </a:t>
                </a:r>
                <a:r>
                  <a:rPr lang="en-US" b="0" i="0" dirty="0">
                    <a:solidFill>
                      <a:srgbClr val="040C28"/>
                    </a:solidFill>
                    <a:effectLst/>
                    <a:latin typeface="Google Sans"/>
                  </a:rPr>
                  <a:t>⫫</a:t>
                </a:r>
                <a:r>
                  <a:rPr lang="en-US" dirty="0"/>
                  <a:t> X |Y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9BE3C41-868F-5BA3-20B0-49A5351BF4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9635EC18-CBF3-077E-5164-47AF95A2B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500" y="4001294"/>
            <a:ext cx="3553321" cy="1181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6FEBA63-64A0-753F-B00D-5CECE6F78236}"/>
                  </a:ext>
                </a:extLst>
              </p14:cNvPr>
              <p14:cNvContentPartPr/>
              <p14:nvPr/>
            </p14:nvContentPartPr>
            <p14:xfrm>
              <a:off x="3400950" y="3117907"/>
              <a:ext cx="1522800" cy="75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6FEBA63-64A0-753F-B00D-5CECE6F782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91950" y="3108907"/>
                <a:ext cx="1540440" cy="9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8501B85-930A-F4B2-6590-4A0B3EF8705A}"/>
              </a:ext>
            </a:extLst>
          </p:cNvPr>
          <p:cNvGrpSpPr/>
          <p:nvPr/>
        </p:nvGrpSpPr>
        <p:grpSpPr>
          <a:xfrm>
            <a:off x="3547713" y="3255508"/>
            <a:ext cx="1185480" cy="227160"/>
            <a:chOff x="3547713" y="3255508"/>
            <a:chExt cx="118548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424BE18-CC65-6B7B-88DF-3C6E06A069E4}"/>
                    </a:ext>
                  </a:extLst>
                </p14:cNvPr>
                <p14:cNvContentPartPr/>
                <p14:nvPr/>
              </p14:nvContentPartPr>
              <p14:xfrm>
                <a:off x="3547713" y="3284668"/>
                <a:ext cx="122040" cy="198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424BE18-CC65-6B7B-88DF-3C6E06A069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38713" y="3276028"/>
                  <a:ext cx="1396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B66D5CB-8352-5912-C8CC-90CD677778C3}"/>
                    </a:ext>
                  </a:extLst>
                </p14:cNvPr>
                <p14:cNvContentPartPr/>
                <p14:nvPr/>
              </p14:nvContentPartPr>
              <p14:xfrm>
                <a:off x="3698913" y="3297268"/>
                <a:ext cx="70920" cy="127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B66D5CB-8352-5912-C8CC-90CD677778C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90273" y="3288268"/>
                  <a:ext cx="885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2BC4CDE-8910-7E31-5D49-B9206B27ED42}"/>
                    </a:ext>
                  </a:extLst>
                </p14:cNvPr>
                <p14:cNvContentPartPr/>
                <p14:nvPr/>
              </p14:nvContentPartPr>
              <p14:xfrm>
                <a:off x="3810153" y="3303028"/>
                <a:ext cx="183600" cy="120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2BC4CDE-8910-7E31-5D49-B9206B27ED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01513" y="3294028"/>
                  <a:ext cx="201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2418FAF-5561-C6F1-50C6-CC79909EB039}"/>
                    </a:ext>
                  </a:extLst>
                </p14:cNvPr>
                <p14:cNvContentPartPr/>
                <p14:nvPr/>
              </p14:nvContentPartPr>
              <p14:xfrm>
                <a:off x="4209033" y="3297988"/>
                <a:ext cx="120240" cy="123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2418FAF-5561-C6F1-50C6-CC79909EB03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00393" y="3288988"/>
                  <a:ext cx="1378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57FCEC2-64EF-1B5E-9A05-C1FE0C492E78}"/>
                    </a:ext>
                  </a:extLst>
                </p14:cNvPr>
                <p14:cNvContentPartPr/>
                <p14:nvPr/>
              </p14:nvContentPartPr>
              <p14:xfrm>
                <a:off x="4374993" y="3276748"/>
                <a:ext cx="12600" cy="168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57FCEC2-64EF-1B5E-9A05-C1FE0C492E7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66353" y="3267748"/>
                  <a:ext cx="302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1F1D18C-F0D9-A851-7DFC-0BE35E3C3FD9}"/>
                    </a:ext>
                  </a:extLst>
                </p14:cNvPr>
                <p14:cNvContentPartPr/>
                <p14:nvPr/>
              </p14:nvContentPartPr>
              <p14:xfrm>
                <a:off x="4353753" y="3356308"/>
                <a:ext cx="50760" cy="1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1F1D18C-F0D9-A851-7DFC-0BE35E3C3FD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45113" y="3347668"/>
                  <a:ext cx="684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FAEF1B2-DF28-03D9-40B2-483DA7786544}"/>
                    </a:ext>
                  </a:extLst>
                </p14:cNvPr>
                <p14:cNvContentPartPr/>
                <p14:nvPr/>
              </p14:nvContentPartPr>
              <p14:xfrm>
                <a:off x="4428633" y="3329668"/>
                <a:ext cx="94680" cy="82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FAEF1B2-DF28-03D9-40B2-483DA778654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19633" y="3320668"/>
                  <a:ext cx="1123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24AFA48-DB53-87A9-13EE-9532AB2C78C1}"/>
                    </a:ext>
                  </a:extLst>
                </p14:cNvPr>
                <p14:cNvContentPartPr/>
                <p14:nvPr/>
              </p14:nvContentPartPr>
              <p14:xfrm>
                <a:off x="4570113" y="3255508"/>
                <a:ext cx="41760" cy="165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24AFA48-DB53-87A9-13EE-9532AB2C78C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61473" y="3246868"/>
                  <a:ext cx="594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E6573AB-5A76-652B-B2E0-812CE55F2673}"/>
                    </a:ext>
                  </a:extLst>
                </p14:cNvPr>
                <p14:cNvContentPartPr/>
                <p14:nvPr/>
              </p14:nvContentPartPr>
              <p14:xfrm>
                <a:off x="4641033" y="3269908"/>
                <a:ext cx="92160" cy="121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E6573AB-5A76-652B-B2E0-812CE55F267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32393" y="3260908"/>
                  <a:ext cx="109800" cy="13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F14B15A-2A4B-9B0F-61D4-8B06ED694071}"/>
                  </a:ext>
                </a:extLst>
              </p14:cNvPr>
              <p14:cNvContentPartPr/>
              <p14:nvPr/>
            </p14:nvContentPartPr>
            <p14:xfrm>
              <a:off x="6338433" y="4928788"/>
              <a:ext cx="458280" cy="143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F14B15A-2A4B-9B0F-61D4-8B06ED69407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29793" y="4920148"/>
                <a:ext cx="475920" cy="16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5E7A71EB-1850-3FAC-8B38-40E690A10BEF}"/>
              </a:ext>
            </a:extLst>
          </p:cNvPr>
          <p:cNvGrpSpPr/>
          <p:nvPr/>
        </p:nvGrpSpPr>
        <p:grpSpPr>
          <a:xfrm>
            <a:off x="6469113" y="5184388"/>
            <a:ext cx="521280" cy="297000"/>
            <a:chOff x="6469113" y="5184388"/>
            <a:chExt cx="52128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9752B4E-EDF4-C788-FB17-8ED6E003CB60}"/>
                    </a:ext>
                  </a:extLst>
                </p14:cNvPr>
                <p14:cNvContentPartPr/>
                <p14:nvPr/>
              </p14:nvContentPartPr>
              <p14:xfrm>
                <a:off x="6469113" y="5184388"/>
                <a:ext cx="61560" cy="109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9752B4E-EDF4-C788-FB17-8ED6E003CB6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60113" y="5175388"/>
                  <a:ext cx="79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A4D2862-7CD0-4150-5420-B51A2E661D68}"/>
                    </a:ext>
                  </a:extLst>
                </p14:cNvPr>
                <p14:cNvContentPartPr/>
                <p14:nvPr/>
              </p14:nvContentPartPr>
              <p14:xfrm>
                <a:off x="6562713" y="5195908"/>
                <a:ext cx="72000" cy="98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A4D2862-7CD0-4150-5420-B51A2E661D6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54073" y="5186908"/>
                  <a:ext cx="89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6516B74-0A5C-976D-DC55-13B9A9F775F2}"/>
                    </a:ext>
                  </a:extLst>
                </p14:cNvPr>
                <p14:cNvContentPartPr/>
                <p14:nvPr/>
              </p14:nvContentPartPr>
              <p14:xfrm>
                <a:off x="6648033" y="5191948"/>
                <a:ext cx="153720" cy="84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6516B74-0A5C-976D-DC55-13B9A9F775F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39033" y="5183308"/>
                  <a:ext cx="1713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8B84E21-B7DA-EEB1-F10F-FCC57007AE9E}"/>
                    </a:ext>
                  </a:extLst>
                </p14:cNvPr>
                <p14:cNvContentPartPr/>
                <p14:nvPr/>
              </p14:nvContentPartPr>
              <p14:xfrm>
                <a:off x="6514113" y="5378428"/>
                <a:ext cx="129240" cy="72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8B84E21-B7DA-EEB1-F10F-FCC57007AE9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05113" y="5369788"/>
                  <a:ext cx="1468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C09F882-A860-7EF9-BB38-C35F715EC4E5}"/>
                    </a:ext>
                  </a:extLst>
                </p14:cNvPr>
                <p14:cNvContentPartPr/>
                <p14:nvPr/>
              </p14:nvContentPartPr>
              <p14:xfrm>
                <a:off x="6672873" y="5350348"/>
                <a:ext cx="14760" cy="122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C09F882-A860-7EF9-BB38-C35F715EC4E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63873" y="5341708"/>
                  <a:ext cx="324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A35DAA3-9BEB-7060-B35F-9B84FD4F693B}"/>
                    </a:ext>
                  </a:extLst>
                </p14:cNvPr>
                <p14:cNvContentPartPr/>
                <p14:nvPr/>
              </p14:nvContentPartPr>
              <p14:xfrm>
                <a:off x="6653793" y="5393908"/>
                <a:ext cx="83160" cy="3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A35DAA3-9BEB-7060-B35F-9B84FD4F693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44793" y="5384908"/>
                  <a:ext cx="1008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7B4CA3F-8DC9-CAD9-CE4C-5679352638F7}"/>
                    </a:ext>
                  </a:extLst>
                </p14:cNvPr>
                <p14:cNvContentPartPr/>
                <p14:nvPr/>
              </p14:nvContentPartPr>
              <p14:xfrm>
                <a:off x="6710673" y="5336308"/>
                <a:ext cx="147600" cy="134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7B4CA3F-8DC9-CAD9-CE4C-5679352638F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01673" y="5327668"/>
                  <a:ext cx="165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B994BB3-CB18-4706-50C5-F4686AF7B6F1}"/>
                    </a:ext>
                  </a:extLst>
                </p14:cNvPr>
                <p14:cNvContentPartPr/>
                <p14:nvPr/>
              </p14:nvContentPartPr>
              <p14:xfrm>
                <a:off x="6840993" y="5416948"/>
                <a:ext cx="47520" cy="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B994BB3-CB18-4706-50C5-F4686AF7B6F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31993" y="5408308"/>
                  <a:ext cx="651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AF732D8-0AFC-098C-72E1-90CD50304F5D}"/>
                    </a:ext>
                  </a:extLst>
                </p14:cNvPr>
                <p14:cNvContentPartPr/>
                <p14:nvPr/>
              </p14:nvContentPartPr>
              <p14:xfrm>
                <a:off x="6899313" y="5355748"/>
                <a:ext cx="91080" cy="125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AF732D8-0AFC-098C-72E1-90CD50304F5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90673" y="5347108"/>
                  <a:ext cx="108720" cy="14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2FF332D-7E67-803D-3D3B-BEEA61FE951D}"/>
                  </a:ext>
                </a:extLst>
              </p14:cNvPr>
              <p14:cNvContentPartPr/>
              <p14:nvPr/>
            </p14:nvContentPartPr>
            <p14:xfrm>
              <a:off x="5047833" y="4984228"/>
              <a:ext cx="435240" cy="77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2FF332D-7E67-803D-3D3B-BEEA61FE951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39193" y="4975228"/>
                <a:ext cx="452880" cy="9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848BFB98-CD14-832E-B2D8-3E2652BA9CCD}"/>
              </a:ext>
            </a:extLst>
          </p:cNvPr>
          <p:cNvGrpSpPr/>
          <p:nvPr/>
        </p:nvGrpSpPr>
        <p:grpSpPr>
          <a:xfrm>
            <a:off x="5098953" y="5222548"/>
            <a:ext cx="604080" cy="322920"/>
            <a:chOff x="5098953" y="5222548"/>
            <a:chExt cx="604080" cy="3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258E2E7-9DCB-7264-FB80-5704F9BD6C68}"/>
                    </a:ext>
                  </a:extLst>
                </p14:cNvPr>
                <p14:cNvContentPartPr/>
                <p14:nvPr/>
              </p14:nvContentPartPr>
              <p14:xfrm>
                <a:off x="5098953" y="5222548"/>
                <a:ext cx="55440" cy="194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258E2E7-9DCB-7264-FB80-5704F9BD6C6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90313" y="5213548"/>
                  <a:ext cx="730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56870D4-5CB6-4704-B3ED-E41824D5A742}"/>
                    </a:ext>
                  </a:extLst>
                </p14:cNvPr>
                <p14:cNvContentPartPr/>
                <p14:nvPr/>
              </p14:nvContentPartPr>
              <p14:xfrm>
                <a:off x="5218473" y="5240548"/>
                <a:ext cx="22680" cy="92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56870D4-5CB6-4704-B3ED-E41824D5A74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09473" y="5231548"/>
                  <a:ext cx="403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B59A953-C450-B767-0F42-27F59E547202}"/>
                    </a:ext>
                  </a:extLst>
                </p14:cNvPr>
                <p14:cNvContentPartPr/>
                <p14:nvPr/>
              </p14:nvContentPartPr>
              <p14:xfrm>
                <a:off x="5248713" y="5253868"/>
                <a:ext cx="82080" cy="90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B59A953-C450-B767-0F42-27F59E5472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39713" y="5245228"/>
                  <a:ext cx="997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5EC62B9-C574-6A58-9505-8C82CD239A89}"/>
                    </a:ext>
                  </a:extLst>
                </p14:cNvPr>
                <p14:cNvContentPartPr/>
                <p14:nvPr/>
              </p14:nvContentPartPr>
              <p14:xfrm>
                <a:off x="5350953" y="5247388"/>
                <a:ext cx="68760" cy="89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5EC62B9-C574-6A58-9505-8C82CD239A8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41953" y="5238748"/>
                  <a:ext cx="864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B02EEA3-5443-B94F-C2C5-92A12D4ED7C3}"/>
                    </a:ext>
                  </a:extLst>
                </p14:cNvPr>
                <p14:cNvContentPartPr/>
                <p14:nvPr/>
              </p14:nvContentPartPr>
              <p14:xfrm>
                <a:off x="5205873" y="5433148"/>
                <a:ext cx="119160" cy="98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B02EEA3-5443-B94F-C2C5-92A12D4ED7C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97233" y="5424508"/>
                  <a:ext cx="1368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B05DFC9-293D-B786-3E3D-363C5A549660}"/>
                    </a:ext>
                  </a:extLst>
                </p14:cNvPr>
                <p14:cNvContentPartPr/>
                <p14:nvPr/>
              </p14:nvContentPartPr>
              <p14:xfrm>
                <a:off x="5345193" y="5414068"/>
                <a:ext cx="10440" cy="111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B05DFC9-293D-B786-3E3D-363C5A54966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36193" y="5405428"/>
                  <a:ext cx="28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C718711-F7A2-429D-DD53-34881DC96899}"/>
                    </a:ext>
                  </a:extLst>
                </p14:cNvPr>
                <p14:cNvContentPartPr/>
                <p14:nvPr/>
              </p14:nvContentPartPr>
              <p14:xfrm>
                <a:off x="5338353" y="5462668"/>
                <a:ext cx="149400" cy="82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C718711-F7A2-429D-DD53-34881DC968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29713" y="5454028"/>
                  <a:ext cx="1670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4035132-5F29-9813-ACAD-746B3373EAB5}"/>
                    </a:ext>
                  </a:extLst>
                </p14:cNvPr>
                <p14:cNvContentPartPr/>
                <p14:nvPr/>
              </p14:nvContentPartPr>
              <p14:xfrm>
                <a:off x="5483073" y="5396068"/>
                <a:ext cx="37440" cy="107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4035132-5F29-9813-ACAD-746B3373EAB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74073" y="5387068"/>
                  <a:ext cx="550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1C24AA4-A27C-40D6-C258-E56098D64CC0}"/>
                    </a:ext>
                  </a:extLst>
                </p14:cNvPr>
                <p14:cNvContentPartPr/>
                <p14:nvPr/>
              </p14:nvContentPartPr>
              <p14:xfrm>
                <a:off x="5498553" y="5446468"/>
                <a:ext cx="60840" cy="20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1C24AA4-A27C-40D6-C258-E56098D64CC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89913" y="5437468"/>
                  <a:ext cx="78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68F4935-07CB-87B2-E74A-9941BAB1E586}"/>
                    </a:ext>
                  </a:extLst>
                </p14:cNvPr>
                <p14:cNvContentPartPr/>
                <p14:nvPr/>
              </p14:nvContentPartPr>
              <p14:xfrm>
                <a:off x="5553993" y="5428468"/>
                <a:ext cx="149040" cy="111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68F4935-07CB-87B2-E74A-9941BAB1E58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45353" y="5419468"/>
                  <a:ext cx="166680" cy="12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2D63D39-4CD5-C690-3CC3-C4FB37AFE319}"/>
                  </a:ext>
                </a:extLst>
              </p14:cNvPr>
              <p14:cNvContentPartPr/>
              <p14:nvPr/>
            </p14:nvContentPartPr>
            <p14:xfrm>
              <a:off x="5090673" y="3125908"/>
              <a:ext cx="639360" cy="1076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2D63D39-4CD5-C690-3CC3-C4FB37AFE31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81673" y="3117268"/>
                <a:ext cx="657000" cy="12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AFEE52B6-C805-F913-21D5-039055C4C1F1}"/>
              </a:ext>
            </a:extLst>
          </p:cNvPr>
          <p:cNvGrpSpPr/>
          <p:nvPr/>
        </p:nvGrpSpPr>
        <p:grpSpPr>
          <a:xfrm>
            <a:off x="5227473" y="3360628"/>
            <a:ext cx="613440" cy="285480"/>
            <a:chOff x="5227473" y="3360628"/>
            <a:chExt cx="61344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2F84C84-DE10-983B-BE5F-5610BC0EA531}"/>
                    </a:ext>
                  </a:extLst>
                </p14:cNvPr>
                <p14:cNvContentPartPr/>
                <p14:nvPr/>
              </p14:nvContentPartPr>
              <p14:xfrm>
                <a:off x="5227473" y="3363148"/>
                <a:ext cx="41040" cy="239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2F84C84-DE10-983B-BE5F-5610BC0EA53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18473" y="3354148"/>
                  <a:ext cx="586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0013023-90A2-968B-77A5-3BAFF1758AB3}"/>
                    </a:ext>
                  </a:extLst>
                </p14:cNvPr>
                <p14:cNvContentPartPr/>
                <p14:nvPr/>
              </p14:nvContentPartPr>
              <p14:xfrm>
                <a:off x="5316033" y="3378628"/>
                <a:ext cx="35280" cy="92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0013023-90A2-968B-77A5-3BAFF1758AB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07033" y="3369988"/>
                  <a:ext cx="529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9CF35EF-0DA9-89FA-4080-8DE596BE04A5}"/>
                    </a:ext>
                  </a:extLst>
                </p14:cNvPr>
                <p14:cNvContentPartPr/>
                <p14:nvPr/>
              </p14:nvContentPartPr>
              <p14:xfrm>
                <a:off x="5367873" y="3371428"/>
                <a:ext cx="74160" cy="80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9CF35EF-0DA9-89FA-4080-8DE596BE04A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58873" y="3362788"/>
                  <a:ext cx="918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466032F-B44F-DCA5-4DC8-547B18B2FD3E}"/>
                    </a:ext>
                  </a:extLst>
                </p14:cNvPr>
                <p14:cNvContentPartPr/>
                <p14:nvPr/>
              </p14:nvContentPartPr>
              <p14:xfrm>
                <a:off x="5480553" y="3360628"/>
                <a:ext cx="38520" cy="60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466032F-B44F-DCA5-4DC8-547B18B2FD3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71913" y="3351628"/>
                  <a:ext cx="561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D9EE1A9-EADD-566E-0DCB-3E8A5523C0FC}"/>
                    </a:ext>
                  </a:extLst>
                </p14:cNvPr>
                <p14:cNvContentPartPr/>
                <p14:nvPr/>
              </p14:nvContentPartPr>
              <p14:xfrm>
                <a:off x="5369673" y="3537748"/>
                <a:ext cx="98280" cy="108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D9EE1A9-EADD-566E-0DCB-3E8A5523C0F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60673" y="3529108"/>
                  <a:ext cx="115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12096C8-0FE5-1AD9-E4CA-4CCA86921406}"/>
                    </a:ext>
                  </a:extLst>
                </p14:cNvPr>
                <p14:cNvContentPartPr/>
                <p14:nvPr/>
              </p14:nvContentPartPr>
              <p14:xfrm>
                <a:off x="5511153" y="3521908"/>
                <a:ext cx="8280" cy="118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12096C8-0FE5-1AD9-E4CA-4CCA8692140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02153" y="3513268"/>
                  <a:ext cx="259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48F6AC3-11AE-7788-D737-0EA3CB2D6A33}"/>
                    </a:ext>
                  </a:extLst>
                </p14:cNvPr>
                <p14:cNvContentPartPr/>
                <p14:nvPr/>
              </p14:nvContentPartPr>
              <p14:xfrm>
                <a:off x="5486313" y="3583468"/>
                <a:ext cx="57600" cy="15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48F6AC3-11AE-7788-D737-0EA3CB2D6A3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77673" y="3574828"/>
                  <a:ext cx="752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7F991CC-AE08-7263-0488-E92ADBF1D100}"/>
                    </a:ext>
                  </a:extLst>
                </p14:cNvPr>
                <p14:cNvContentPartPr/>
                <p14:nvPr/>
              </p14:nvContentPartPr>
              <p14:xfrm>
                <a:off x="5544993" y="3441268"/>
                <a:ext cx="145800" cy="178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7F991CC-AE08-7263-0488-E92ADBF1D10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35993" y="3432268"/>
                  <a:ext cx="1634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C91C994-2574-B00F-CCE1-9148A39EA814}"/>
                    </a:ext>
                  </a:extLst>
                </p14:cNvPr>
                <p14:cNvContentPartPr/>
                <p14:nvPr/>
              </p14:nvContentPartPr>
              <p14:xfrm>
                <a:off x="5681433" y="3547108"/>
                <a:ext cx="42840" cy="12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C91C994-2574-B00F-CCE1-9148A39EA81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72793" y="3538468"/>
                  <a:ext cx="60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7C5D444-1734-1367-CB10-3F63FA77D542}"/>
                    </a:ext>
                  </a:extLst>
                </p14:cNvPr>
                <p14:cNvContentPartPr/>
                <p14:nvPr/>
              </p14:nvContentPartPr>
              <p14:xfrm>
                <a:off x="5726433" y="3511828"/>
                <a:ext cx="114480" cy="108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7C5D444-1734-1367-CB10-3F63FA77D54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17793" y="3502828"/>
                  <a:ext cx="13212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152D48F-8F73-56C3-518B-0CA10C974249}"/>
                  </a:ext>
                </a:extLst>
              </p14:cNvPr>
              <p14:cNvContentPartPr/>
              <p14:nvPr/>
            </p14:nvContentPartPr>
            <p14:xfrm>
              <a:off x="6093993" y="3116908"/>
              <a:ext cx="696600" cy="856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152D48F-8F73-56C3-518B-0CA10C97424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85353" y="3108268"/>
                <a:ext cx="714240" cy="10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50AA8A74-9D70-5CD9-5620-DD819CB4E193}"/>
              </a:ext>
            </a:extLst>
          </p:cNvPr>
          <p:cNvGrpSpPr/>
          <p:nvPr/>
        </p:nvGrpSpPr>
        <p:grpSpPr>
          <a:xfrm>
            <a:off x="6412593" y="3299068"/>
            <a:ext cx="590040" cy="171720"/>
            <a:chOff x="6412593" y="3299068"/>
            <a:chExt cx="590040" cy="17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00392D7-583C-1587-E219-DC6C42446FFC}"/>
                    </a:ext>
                  </a:extLst>
                </p14:cNvPr>
                <p14:cNvContentPartPr/>
                <p14:nvPr/>
              </p14:nvContentPartPr>
              <p14:xfrm>
                <a:off x="6412593" y="3329668"/>
                <a:ext cx="111960" cy="141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00392D7-583C-1587-E219-DC6C42446FF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03593" y="3321028"/>
                  <a:ext cx="129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8CDC8A1-F4F5-0B1E-A530-D4ECF2E2D544}"/>
                    </a:ext>
                  </a:extLst>
                </p14:cNvPr>
                <p14:cNvContentPartPr/>
                <p14:nvPr/>
              </p14:nvContentPartPr>
              <p14:xfrm>
                <a:off x="6442833" y="3393748"/>
                <a:ext cx="117000" cy="13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8CDC8A1-F4F5-0B1E-A530-D4ECF2E2D54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434193" y="3385108"/>
                  <a:ext cx="134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65A773D-E88A-DB26-DB47-B31742D70D8B}"/>
                    </a:ext>
                  </a:extLst>
                </p14:cNvPr>
                <p14:cNvContentPartPr/>
                <p14:nvPr/>
              </p14:nvContentPartPr>
              <p14:xfrm>
                <a:off x="6525273" y="3299068"/>
                <a:ext cx="165600" cy="147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65A773D-E88A-DB26-DB47-B31742D70D8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16633" y="3290068"/>
                  <a:ext cx="1832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926718F-4742-33F4-A95B-8D6A356DDD5F}"/>
                    </a:ext>
                  </a:extLst>
                </p14:cNvPr>
                <p14:cNvContentPartPr/>
                <p14:nvPr/>
              </p14:nvContentPartPr>
              <p14:xfrm>
                <a:off x="6667113" y="3319228"/>
                <a:ext cx="91080" cy="108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926718F-4742-33F4-A95B-8D6A356DDD5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658473" y="3310228"/>
                  <a:ext cx="1087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E460C4A-80EF-1057-91C1-9906FB69086A}"/>
                    </a:ext>
                  </a:extLst>
                </p14:cNvPr>
                <p14:cNvContentPartPr/>
                <p14:nvPr/>
              </p14:nvContentPartPr>
              <p14:xfrm>
                <a:off x="6786993" y="3325708"/>
                <a:ext cx="70560" cy="88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E460C4A-80EF-1057-91C1-9906FB69086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777993" y="3316708"/>
                  <a:ext cx="88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21D5FEB-A6E3-229A-7769-E8A0912D456B}"/>
                    </a:ext>
                  </a:extLst>
                </p14:cNvPr>
                <p14:cNvContentPartPr/>
                <p14:nvPr/>
              </p14:nvContentPartPr>
              <p14:xfrm>
                <a:off x="6906873" y="3331108"/>
                <a:ext cx="95760" cy="741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21D5FEB-A6E3-229A-7769-E8A0912D456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98233" y="3322468"/>
                  <a:ext cx="11340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A4CF4C1-2E0D-A4EA-E49A-399B8AE465A9}"/>
              </a:ext>
            </a:extLst>
          </p:cNvPr>
          <p:cNvGrpSpPr/>
          <p:nvPr/>
        </p:nvGrpSpPr>
        <p:grpSpPr>
          <a:xfrm>
            <a:off x="3559233" y="3833668"/>
            <a:ext cx="783720" cy="520920"/>
            <a:chOff x="3559233" y="3833668"/>
            <a:chExt cx="783720" cy="5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B1AC91A-22A2-E612-A38E-72B49E1C6694}"/>
                    </a:ext>
                  </a:extLst>
                </p14:cNvPr>
                <p14:cNvContentPartPr/>
                <p14:nvPr/>
              </p14:nvContentPartPr>
              <p14:xfrm>
                <a:off x="3593793" y="4110508"/>
                <a:ext cx="637560" cy="244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B1AC91A-22A2-E612-A38E-72B49E1C669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85153" y="4101508"/>
                  <a:ext cx="6552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034E87-1929-4539-7C34-5E3BD36D4B72}"/>
                    </a:ext>
                  </a:extLst>
                </p14:cNvPr>
                <p14:cNvContentPartPr/>
                <p14:nvPr/>
              </p14:nvContentPartPr>
              <p14:xfrm>
                <a:off x="3559233" y="3866428"/>
                <a:ext cx="56880" cy="215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034E87-1929-4539-7C34-5E3BD36D4B7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550593" y="3857788"/>
                  <a:ext cx="74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CA0468A-4698-F03D-EEB6-F66B6498FD1C}"/>
                    </a:ext>
                  </a:extLst>
                </p14:cNvPr>
                <p14:cNvContentPartPr/>
                <p14:nvPr/>
              </p14:nvContentPartPr>
              <p14:xfrm>
                <a:off x="3649953" y="3924748"/>
                <a:ext cx="96480" cy="77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CA0468A-4698-F03D-EEB6-F66B6498FD1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41313" y="3915748"/>
                  <a:ext cx="114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3FECFBA-8380-25E8-ECC5-B733B4014E35}"/>
                    </a:ext>
                  </a:extLst>
                </p14:cNvPr>
                <p14:cNvContentPartPr/>
                <p14:nvPr/>
              </p14:nvContentPartPr>
              <p14:xfrm>
                <a:off x="3758313" y="3912868"/>
                <a:ext cx="86760" cy="95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3FECFBA-8380-25E8-ECC5-B733B4014E3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49673" y="3903868"/>
                  <a:ext cx="1044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1D8EF72-28C6-657A-92E3-17197980124A}"/>
                    </a:ext>
                  </a:extLst>
                </p14:cNvPr>
                <p14:cNvContentPartPr/>
                <p14:nvPr/>
              </p14:nvContentPartPr>
              <p14:xfrm>
                <a:off x="3852633" y="3862108"/>
                <a:ext cx="61920" cy="154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1D8EF72-28C6-657A-92E3-17197980124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43633" y="3853108"/>
                  <a:ext cx="79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326D3C3-258A-151F-9D1F-6A15F2E06CD4}"/>
                    </a:ext>
                  </a:extLst>
                </p14:cNvPr>
                <p14:cNvContentPartPr/>
                <p14:nvPr/>
              </p14:nvContentPartPr>
              <p14:xfrm>
                <a:off x="3979353" y="3889468"/>
                <a:ext cx="95040" cy="89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326D3C3-258A-151F-9D1F-6A15F2E06CD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970713" y="3880828"/>
                  <a:ext cx="1126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2D1C57F-7347-0E7D-C3FB-0470CB046ACD}"/>
                    </a:ext>
                  </a:extLst>
                </p14:cNvPr>
                <p14:cNvContentPartPr/>
                <p14:nvPr/>
              </p14:nvContentPartPr>
              <p14:xfrm>
                <a:off x="4068993" y="3852748"/>
                <a:ext cx="22680" cy="144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2D1C57F-7347-0E7D-C3FB-0470CB046AC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60353" y="3844108"/>
                  <a:ext cx="40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BDC4776-4887-A731-0597-43E4998AABD5}"/>
                    </a:ext>
                  </a:extLst>
                </p14:cNvPr>
                <p14:cNvContentPartPr/>
                <p14:nvPr/>
              </p14:nvContentPartPr>
              <p14:xfrm>
                <a:off x="4064673" y="3921508"/>
                <a:ext cx="111240" cy="76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BDC4776-4887-A731-0597-43E4998AABD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55673" y="3912508"/>
                  <a:ext cx="1288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B6173FC-FBB5-B4D3-DC45-A244229135E4}"/>
                    </a:ext>
                  </a:extLst>
                </p14:cNvPr>
                <p14:cNvContentPartPr/>
                <p14:nvPr/>
              </p14:nvContentPartPr>
              <p14:xfrm>
                <a:off x="4206873" y="3833668"/>
                <a:ext cx="25200" cy="143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B6173FC-FBB5-B4D3-DC45-A244229135E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98233" y="3825028"/>
                  <a:ext cx="428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198B7EC-5A03-CD6D-C7A4-DACCE479C87E}"/>
                    </a:ext>
                  </a:extLst>
                </p14:cNvPr>
                <p14:cNvContentPartPr/>
                <p14:nvPr/>
              </p14:nvContentPartPr>
              <p14:xfrm>
                <a:off x="4195713" y="3883708"/>
                <a:ext cx="147240" cy="155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198B7EC-5A03-CD6D-C7A4-DACCE479C87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87073" y="3875068"/>
                  <a:ext cx="1648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51B5794-0541-A499-8936-EF4F89A0F8EC}"/>
              </a:ext>
            </a:extLst>
          </p:cNvPr>
          <p:cNvGrpSpPr/>
          <p:nvPr/>
        </p:nvGrpSpPr>
        <p:grpSpPr>
          <a:xfrm>
            <a:off x="6282273" y="3740068"/>
            <a:ext cx="1081440" cy="434880"/>
            <a:chOff x="6282273" y="3740068"/>
            <a:chExt cx="1081440" cy="43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D759949-625A-4ABD-D3D8-1FB161793146}"/>
                    </a:ext>
                  </a:extLst>
                </p14:cNvPr>
                <p14:cNvContentPartPr/>
                <p14:nvPr/>
              </p14:nvContentPartPr>
              <p14:xfrm>
                <a:off x="6299553" y="3988468"/>
                <a:ext cx="493560" cy="186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D759949-625A-4ABD-D3D8-1FB16179314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90553" y="3979468"/>
                  <a:ext cx="5112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C0F449B-2A68-64DB-15FD-75023D910D38}"/>
                    </a:ext>
                  </a:extLst>
                </p14:cNvPr>
                <p14:cNvContentPartPr/>
                <p14:nvPr/>
              </p14:nvContentPartPr>
              <p14:xfrm>
                <a:off x="6282273" y="3748708"/>
                <a:ext cx="84240" cy="223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C0F449B-2A68-64DB-15FD-75023D910D3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73273" y="3740068"/>
                  <a:ext cx="1018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54D26B9-CC0E-F958-9061-4D033A62E8A9}"/>
                    </a:ext>
                  </a:extLst>
                </p14:cNvPr>
                <p14:cNvContentPartPr/>
                <p14:nvPr/>
              </p14:nvContentPartPr>
              <p14:xfrm>
                <a:off x="6321873" y="3876148"/>
                <a:ext cx="43920" cy="21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54D26B9-CC0E-F958-9061-4D033A62E8A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312873" y="3867148"/>
                  <a:ext cx="615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21840BB-4ACB-35BC-EAD4-D9AA5F295B43}"/>
                    </a:ext>
                  </a:extLst>
                </p14:cNvPr>
                <p14:cNvContentPartPr/>
                <p14:nvPr/>
              </p14:nvContentPartPr>
              <p14:xfrm>
                <a:off x="6410433" y="3837628"/>
                <a:ext cx="124920" cy="105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21840BB-4ACB-35BC-EAD4-D9AA5F295B4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401433" y="3828988"/>
                  <a:ext cx="1425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913CAA8-2F68-517B-C382-0D86C5F1873E}"/>
                    </a:ext>
                  </a:extLst>
                </p14:cNvPr>
                <p14:cNvContentPartPr/>
                <p14:nvPr/>
              </p14:nvContentPartPr>
              <p14:xfrm>
                <a:off x="6509073" y="3831868"/>
                <a:ext cx="172800" cy="777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913CAA8-2F68-517B-C382-0D86C5F1873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00073" y="3822868"/>
                  <a:ext cx="190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6B84EBE-4122-DBE3-3B25-B394DBFF82B6}"/>
                    </a:ext>
                  </a:extLst>
                </p14:cNvPr>
                <p14:cNvContentPartPr/>
                <p14:nvPr/>
              </p14:nvContentPartPr>
              <p14:xfrm>
                <a:off x="6704193" y="3825748"/>
                <a:ext cx="41760" cy="58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6B84EBE-4122-DBE3-3B25-B394DBFF82B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695193" y="3816748"/>
                  <a:ext cx="594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7CE96E6-0B90-7E4E-83BD-EED6CE15B36A}"/>
                    </a:ext>
                  </a:extLst>
                </p14:cNvPr>
                <p14:cNvContentPartPr/>
                <p14:nvPr/>
              </p14:nvContentPartPr>
              <p14:xfrm>
                <a:off x="6796713" y="3810988"/>
                <a:ext cx="107280" cy="80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7CE96E6-0B90-7E4E-83BD-EED6CE15B36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787713" y="3801988"/>
                  <a:ext cx="1249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127B317-CF74-23AE-2046-EC7377C0DB2D}"/>
                    </a:ext>
                  </a:extLst>
                </p14:cNvPr>
                <p14:cNvContentPartPr/>
                <p14:nvPr/>
              </p14:nvContentPartPr>
              <p14:xfrm>
                <a:off x="6942153" y="3753028"/>
                <a:ext cx="144720" cy="124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127B317-CF74-23AE-2046-EC7377C0DB2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33513" y="3744028"/>
                  <a:ext cx="1623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39C63BF-4782-AA9B-A413-F95F1ABC35D3}"/>
                    </a:ext>
                  </a:extLst>
                </p14:cNvPr>
                <p14:cNvContentPartPr/>
                <p14:nvPr/>
              </p14:nvContentPartPr>
              <p14:xfrm>
                <a:off x="7056273" y="3760948"/>
                <a:ext cx="31680" cy="124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39C63BF-4782-AA9B-A413-F95F1ABC35D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47273" y="3752308"/>
                  <a:ext cx="49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5488920-CE85-E1EA-1446-3FC71DCE6951}"/>
                    </a:ext>
                  </a:extLst>
                </p14:cNvPr>
                <p14:cNvContentPartPr/>
                <p14:nvPr/>
              </p14:nvContentPartPr>
              <p14:xfrm>
                <a:off x="7058433" y="3828628"/>
                <a:ext cx="109800" cy="51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5488920-CE85-E1EA-1446-3FC71DCE695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49793" y="3819988"/>
                  <a:ext cx="1274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7374221-0AFA-4AD9-F0F7-5C50D8A5250F}"/>
                    </a:ext>
                  </a:extLst>
                </p14:cNvPr>
                <p14:cNvContentPartPr/>
                <p14:nvPr/>
              </p14:nvContentPartPr>
              <p14:xfrm>
                <a:off x="7196313" y="3740068"/>
                <a:ext cx="38520" cy="146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7374221-0AFA-4AD9-F0F7-5C50D8A5250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87673" y="3731068"/>
                  <a:ext cx="561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AE03523-0276-308B-705E-56B6FAB9884B}"/>
                    </a:ext>
                  </a:extLst>
                </p14:cNvPr>
                <p14:cNvContentPartPr/>
                <p14:nvPr/>
              </p14:nvContentPartPr>
              <p14:xfrm>
                <a:off x="7235553" y="3776068"/>
                <a:ext cx="30600" cy="34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AE03523-0276-308B-705E-56B6FAB9884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226913" y="3767428"/>
                  <a:ext cx="48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33C6E39-2198-2EA8-4E3D-90CEBB7315C6}"/>
                    </a:ext>
                  </a:extLst>
                </p14:cNvPr>
                <p14:cNvContentPartPr/>
                <p14:nvPr/>
              </p14:nvContentPartPr>
              <p14:xfrm>
                <a:off x="7276593" y="3782908"/>
                <a:ext cx="87120" cy="103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33C6E39-2198-2EA8-4E3D-90CEBB7315C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267953" y="3773908"/>
                  <a:ext cx="1047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920F4AB-C570-2E3E-1BA5-A3AC23F84919}"/>
                    </a:ext>
                  </a:extLst>
                </p14:cNvPr>
                <p14:cNvContentPartPr/>
                <p14:nvPr/>
              </p14:nvContentPartPr>
              <p14:xfrm>
                <a:off x="7170033" y="3799108"/>
                <a:ext cx="96120" cy="24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920F4AB-C570-2E3E-1BA5-A3AC23F8491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61033" y="3790468"/>
                  <a:ext cx="1137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50EE054-D806-8ED0-1525-28DCA5D9B44C}"/>
                    </a:ext>
                  </a:extLst>
                </p14:cNvPr>
                <p14:cNvContentPartPr/>
                <p14:nvPr/>
              </p14:nvContentPartPr>
              <p14:xfrm>
                <a:off x="6289113" y="3891268"/>
                <a:ext cx="78840" cy="9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50EE054-D806-8ED0-1525-28DCA5D9B44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80473" y="3882628"/>
                  <a:ext cx="96480" cy="2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48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3A37-0668-F1FB-BDFA-EA811726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4C01C-2AFE-4F5F-A855-FFD1A4AA8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344"/>
            <a:ext cx="10515600" cy="4351338"/>
          </a:xfrm>
        </p:spPr>
        <p:txBody>
          <a:bodyPr/>
          <a:lstStyle/>
          <a:p>
            <a:r>
              <a:rPr lang="en-US" dirty="0"/>
              <a:t>Rewards are both good and bad (+</a:t>
            </a:r>
            <a:r>
              <a:rPr lang="en-US" dirty="0" err="1"/>
              <a:t>ve</a:t>
            </a:r>
            <a:r>
              <a:rPr lang="en-US" dirty="0"/>
              <a:t>,-</a:t>
            </a:r>
            <a:r>
              <a:rPr lang="en-US" dirty="0" err="1"/>
              <a:t>ve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Living Reward</a:t>
            </a:r>
            <a:r>
              <a:rPr lang="en-US" dirty="0"/>
              <a:t>: Reward you get at every step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Terminal Reward</a:t>
            </a:r>
            <a:r>
              <a:rPr lang="en-US" dirty="0"/>
              <a:t>: Reward you will get when you terminate or end the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3AC0C-F381-F98A-1C33-CF3B72F79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584" y="3009549"/>
            <a:ext cx="4868809" cy="33826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F632DD-DC9D-096D-B15C-DBD1C56AC25D}"/>
              </a:ext>
            </a:extLst>
          </p:cNvPr>
          <p:cNvSpPr txBox="1"/>
          <p:nvPr/>
        </p:nvSpPr>
        <p:spPr>
          <a:xfrm>
            <a:off x="7887854" y="3442853"/>
            <a:ext cx="2622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Terminal Reward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C4AA93-D09C-DC51-DA2D-7F5C43237E56}"/>
              </a:ext>
            </a:extLst>
          </p:cNvPr>
          <p:cNvSpPr txBox="1"/>
          <p:nvPr/>
        </p:nvSpPr>
        <p:spPr>
          <a:xfrm>
            <a:off x="1442906" y="4439267"/>
            <a:ext cx="2198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Living Reward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F632F4-1962-B357-AE41-C208EB8B00F7}"/>
              </a:ext>
            </a:extLst>
          </p:cNvPr>
          <p:cNvSpPr txBox="1"/>
          <p:nvPr/>
        </p:nvSpPr>
        <p:spPr>
          <a:xfrm>
            <a:off x="7981532" y="4399377"/>
            <a:ext cx="2622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Terminal Reward</a:t>
            </a:r>
          </a:p>
        </p:txBody>
      </p:sp>
    </p:spTree>
    <p:extLst>
      <p:ext uri="{BB962C8B-B14F-4D97-AF65-F5344CB8AC3E}">
        <p14:creationId xmlns:p14="http://schemas.microsoft.com/office/powerpoint/2010/main" val="44523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3695</TotalTime>
  <Words>1316</Words>
  <Application>Microsoft Office PowerPoint</Application>
  <PresentationFormat>Widescreen</PresentationFormat>
  <Paragraphs>289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Google Sans</vt:lpstr>
      <vt:lpstr>Office Theme</vt:lpstr>
      <vt:lpstr>Markov Decision Process</vt:lpstr>
      <vt:lpstr>Non-Deterministic Search</vt:lpstr>
      <vt:lpstr>Definitions</vt:lpstr>
      <vt:lpstr>Policies</vt:lpstr>
      <vt:lpstr>Search Tree</vt:lpstr>
      <vt:lpstr>Q States, Chance States, Transitions</vt:lpstr>
      <vt:lpstr>Search Tree</vt:lpstr>
      <vt:lpstr>What about Markov Property</vt:lpstr>
      <vt:lpstr>Rewards</vt:lpstr>
      <vt:lpstr>Absorbing State / Terminal States</vt:lpstr>
      <vt:lpstr>Grid World Explanation</vt:lpstr>
      <vt:lpstr>Policy Example</vt:lpstr>
      <vt:lpstr>Search Tree</vt:lpstr>
      <vt:lpstr>Solving MDPS</vt:lpstr>
      <vt:lpstr>Racing Car Example</vt:lpstr>
      <vt:lpstr>Racing Car Example – State Machine</vt:lpstr>
      <vt:lpstr>Search Tree</vt:lpstr>
      <vt:lpstr>Racing Car Example – Search Tree</vt:lpstr>
      <vt:lpstr>Dice Example</vt:lpstr>
      <vt:lpstr>Dice Example – State Machine</vt:lpstr>
      <vt:lpstr>Dice Example – Search Tree</vt:lpstr>
      <vt:lpstr>Utilities</vt:lpstr>
      <vt:lpstr>Infinite Utility</vt:lpstr>
      <vt:lpstr>Values </vt:lpstr>
      <vt:lpstr>Summarizing Everything: Bellman Equations</vt:lpstr>
      <vt:lpstr>Solving MDPS</vt:lpstr>
      <vt:lpstr>Value Iteration</vt:lpstr>
      <vt:lpstr>Value Iteration</vt:lpstr>
      <vt:lpstr>Value Iteration</vt:lpstr>
      <vt:lpstr>Solving MDP Using Value Iteration</vt:lpstr>
      <vt:lpstr>Racing Car Example </vt:lpstr>
      <vt:lpstr>Grid World Explanation</vt:lpstr>
      <vt:lpstr>Grid World Example</vt:lpstr>
      <vt:lpstr>Grid World Example</vt:lpstr>
      <vt:lpstr>Grid World Example</vt:lpstr>
      <vt:lpstr>Grid World Example</vt:lpstr>
      <vt:lpstr>Policy Extraction</vt:lpstr>
      <vt:lpstr>Policy Extraction</vt:lpstr>
      <vt:lpstr>Problems with Value Iteration</vt:lpstr>
      <vt:lpstr>Solving MDP Using Value Iteration</vt:lpstr>
      <vt:lpstr>Policy Iteration</vt:lpstr>
      <vt:lpstr>Policy Evaluation</vt:lpstr>
      <vt:lpstr>SKIP This</vt:lpstr>
      <vt:lpstr>Dice Example</vt:lpstr>
      <vt:lpstr>Policy Iteration</vt:lpstr>
      <vt:lpstr>Policy Iteration Vs Value Iteration</vt:lpstr>
      <vt:lpstr>Summary</vt:lpstr>
      <vt:lpstr>Equations &amp; Definitions Covered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Decision Process</dc:title>
  <dc:creator>Mohsin Ali</dc:creator>
  <cp:lastModifiedBy>Mohsin Ali</cp:lastModifiedBy>
  <cp:revision>10</cp:revision>
  <dcterms:created xsi:type="dcterms:W3CDTF">2023-04-23T07:06:59Z</dcterms:created>
  <dcterms:modified xsi:type="dcterms:W3CDTF">2023-04-25T21:22:27Z</dcterms:modified>
</cp:coreProperties>
</file>