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6" r:id="rId3"/>
    <p:sldId id="307" r:id="rId4"/>
    <p:sldId id="308" r:id="rId5"/>
    <p:sldId id="309" r:id="rId6"/>
    <p:sldId id="310" r:id="rId7"/>
    <p:sldId id="312" r:id="rId8"/>
    <p:sldId id="311" r:id="rId9"/>
    <p:sldId id="313" r:id="rId10"/>
    <p:sldId id="314" r:id="rId11"/>
    <p:sldId id="319" r:id="rId12"/>
    <p:sldId id="315" r:id="rId13"/>
    <p:sldId id="318" r:id="rId14"/>
    <p:sldId id="316" r:id="rId15"/>
    <p:sldId id="317" r:id="rId16"/>
    <p:sldId id="320" r:id="rId17"/>
    <p:sldId id="321" r:id="rId18"/>
    <p:sldId id="322" r:id="rId19"/>
    <p:sldId id="326" r:id="rId20"/>
    <p:sldId id="324" r:id="rId21"/>
    <p:sldId id="323" r:id="rId22"/>
    <p:sldId id="325" r:id="rId23"/>
    <p:sldId id="327" r:id="rId24"/>
    <p:sldId id="329" r:id="rId25"/>
    <p:sldId id="32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6F9E21-4063-4C3C-B6B9-912DED78CC2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A17C9-4BDB-430B-844B-512FBCAD3EBD}" type="pres">
      <dgm:prSet presAssocID="{096F9E21-4063-4C3C-B6B9-912DED78CC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18A41C2D-B5A4-45F2-9D68-D9362E9E3346}" type="presOf" srcId="{096F9E21-4063-4C3C-B6B9-912DED78CC25}" destId="{E52A17C9-4BDB-430B-844B-512FBCAD3EBD}" srcOrd="0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33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1986,'-8'8'673,"8"-5"-444,0-2-190,0-1-1,1 0 1,-1 1 0,0-1-1,0 1 1,1-1-1,-1 0 1,0 1 0,1-1-1,-1 0 1,0 1-1,1-1 1,-1 0 0,1 0-1,-1 1 1,0-1-1,1 0 1,-1 0 0,1 0-1,-1 1 1,1-1 0,-1 0-1,1 0 1,-1 0-1,1 0 1,-1 0 0,1 0-1,-1 0 1,1 0-1,-1 0 1,1 0 0,-1 0-1,0-1 1,1 1 0,0 0-1,0-2 178,-6 5 127,31 8 1609,10 5-1505,43 13-1,-5 4-366,18 9-16,-8-12 2,-50-19-36,0 2 1,-1 1-1,53 31 0,-47-22 21,-19-11-25,0 0-1,23 20 1,-41-30-24,1 0 0,0 0 1,0 0-1,1-1 0,-1 1 0,0-1 0,0 0 1,1 0-1,-1 0 0,5 0 0,-6 0 7,0-1 0,1 1-1,-1-1 1,0 1 0,1 0 0,-1-1-1,0 1 1,0 1 0,0-1-1,1 0 1,-1 0 0,-1 1-1,1-1 1,3 4 0,12 13 310,38 31 1,-23-21-217,-25-16-74,-6-10-23,-1-1 0,1 0 0,-1 1 0,1-1 0,0 0-1,0 0 1,-1 0 0,1 0 0,0 0 0,0 1 0,0-2-1,0 1 1,0 0 0,1 0 0,1 1 0,57 25 119,-43-21-86,-1 1 0,0 0 0,0 1 0,16 12 0,-6-4-6,-21-13-22,0 0 1,0 0-1,0 0 0,-1 1 0,1-1 0,-1 1 1,5 6-1,-7-8-5,0 1-1,0-1 1,0 0 0,0 0 0,0 0 0,1 0 0,-1 0 0,1 0 0,-1-1-1,1 1 1,0-1 0,-1 0 0,6 2 0,21 13 13,-20 13 13,29 10 18,-31-33-37,0 1 1,0-1-1,0 2 1,-1-1-1,0 1 1,-1-1-1,0 1 0,0 1 1,0-1-1,5 16 1,-5-12 23,0 0-1,0-1 1,1 1 0,14 19 0,13 23 158,-7-9-46,-19-37-128,-1 1 1,-1 1-1,0-1 1,6 15-1,-7-13-9,2 1 0,0-1-1,0-1 1,1 1 0,0-1 0,1 0 0,10 10-1,32 45 98,-21-20 65,37 43 0,-22-30-36,2-5-59,-35-41-48,1 1 0,-2 0 1,0 1-1,0 0 0,9 19 1,-13-22-10,0 0 0,1 0 0,0 0 1,18 18-1,-16-19 0,-1 0 1,0 1 0,0 0-1,9 18 1,-1 6 7,3 3 24,-3 1 0,13 44 0,-15-45-48,-10-27-5,0 0 0,0 1 0,3 20 1,-6-22 4,1-1-1,1 0 1,0 0 0,7 16 0,-6-17-2,-1-1 0,0 1 0,0 0-1,-1 0 1,0 0 0,-1 0 0,0 0 0,1 9 0,0 47 24,0-42-23,-1-1 0,-1 1 0,-1 0 0,-6 27 0,-1 28-6,7-59 2,0 0 0,-2 0 1,0 0-1,-6 20 0,4 0-1,5-33 0,0-1 0,0 1 0,0 0 0,-1-1 0,0 1 0,0-1 0,0 1 0,0-1 0,-1 0 0,0 1 0,0-1 0,0 0 0,-3 4 0,5-8 0,-2 3 0,0-1 0,-1 1 0,1 0 0,1 0 0,-1 0 0,0 0 0,1 0 0,-1 0 0,1 1 0,0-1 0,0 0 0,1 1 0,-2 5 0,0 0 0,-1 0 0,-1 0 0,0 0 0,0 0 0,-9 12 0,14-21-12,-1 0 0,0 0 0,0 0 0,0 0 0,0-1 0,0 1 0,0 0 0,0 0 0,0 0-1,1 0 1,-1-1 0,0 1 0,0 0 0,0 0 0,0-1 0,0 1 0,0 0 0,0 0 0,0 0 0,0-1-1,0 1 1,0 0 0,0 0 0,-1 0 0,1 0 0,0-1 0,0 1 0,0 0 0,0 0 0,0 0 0,0-1-1,0 1 1,0 0 0,-1 0 0,1 0 0,0 0 0,0 0 0,0-1 0,0 1 0,-1 0 0,1 0-1,0 0 1,0 0 0,0 0 0,0 0 0,-1 0 0,1 0 0,0 0 0,0 0 0,0 0 0,-1 0 0,1 0-1,0 0 1,0 0 0,-1 0 0,1 0 0,0 0 0,0 0 0,0 0 0,0 0 0,-1 0 0,1 0-1,0 0 1,-4-1-117,1 0-1,0 0 0,0-1 0,0 1 0,0-1 1,0 0-1,0 1 0,1-1 0,-1-1 0,1 1 1,-4-4-1,-18-13-880,-7 2-537,-43-17 0,34 16 1101,11 9 549,9 0 1091,14 3 141,14 7-716,-6 0-362,-10-5 31,22 0 796,-21 6-916,11 0-32,1 2-72,4 5-46,0-1 23,6 20-27,-9-17-9,0 0 0,-1 0 0,0 1 0,0-1 0,-2 1 0,1 0 0,-1 0 0,-1 1 0,0-1 0,0 23 0,-2-28-18,0 0-1,0 1 1,-1-1 0,0 0-1,0 0 1,-1 0 0,0 0-1,0 0 1,-1 0 0,0 0-1,-6 12 1,0-1-13,16-13-34,5-11-57,-9 5 111,1 0 0,-1 0 0,0-1 0,1 1 0,-1-1 0,0 0 0,0 0 0,0 0 0,0-1 0,3-3 0,20-13 45,63-36-156,47-5-2328,-101 48 240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07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10 3491,'2'4'2293,"-9"-2"-69,7-2-2215,1 0 0,-1 1 0,1-1 1,-1 0-1,1 0 0,-1 1 1,1-1-1,-1 1 0,0-1 1,1 1-1,-1-1 0,0 0 0,1 1 1,-1-1-1,0 1 0,1-1 1,-1 1-1,0 0 0,0-1 0,0 1 1,1-1-1,-1 1 0,0-1 1,0 1-1,0 0 0,0-1 0,0 1 1,0-1-1,0 2 0,-1 21 140,-20 34 135,17-50-266,1 1 1,0-1-1,0 1 1,1 0-1,-1 0 1,2 0 0,-2 11-1,-6 20 41,10-28-48,-1-11-11,0 0 0,0 0 0,0 1 0,0-1 0,1 0 0,-1 0 0,0 0 0,0 1 0,0-1 0,0 0 0,0 0-1,-1 0 1,1 1 0,0-1 0,0 0 0,0 0 0,0 0 0,0 1 0,0-1 0,0 0 0,0 0 0,0 0 0,0 0 0,0 0 0,-1 1 0,1-1 0,0 0 0,0 0 0,0 0 0,0 0 0,-1 0 0,1 0 0,0 1 0,0-1 0,0 0 0,0 0 0,-1 0 0,1 0 0,0 0 0,0 0 0,0 0 0,-1 0 0,1 0 0,0 0 0,0 0 0,0 0 0,0 0 0,-1 0 0,1 0 0,0 0 0,0 0 0,0 0 0,-1 0 0,1 0 0,0 0 0,0-1 0,0 1 0,0 0 0,-1 0 0,1 0 0,0 0 0,0 0 0,0 0 0,-1-1 0,1 1 0,24 3 214,48-17-54,68 4-117,-129 9-43,0 0 0,0 1 0,0 1 0,12 1 0,48 2 0,317-6 5,71-6 22,-275 8 5,-2 1-49,-14 1 2,-70-3 27,42-4 8,89-8-20,-89 8 0,-48 2 9,-41 3 3,63-10-1,-81 8 11,-28 3-5,-14-1 3,8 0-13,0 0 0,-1-1 0,1 1 0,0 0 0,0-1 0,-1 1 0,1-1 0,0 1 0,0-1 1,0 0-1,0 0 0,0 1 0,0-1 0,0 0 0,0 0 0,0 0 0,0 0 0,0 0 0,1 0 0,-1 0 1,0 0-1,1-1 0,-1 1 0,0-2 0,-12-41-50,6 19 15,5 19-208,-1 0-1,0 0 0,-1 0 0,1 1 0,-1-1 1,0 1-1,-1 0 0,1 0 0,-1 1 0,0-1 1,0 1-1,-1 0 0,-5-3 0,-14-6-1898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08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0 3972,'-4'3'317,"-1"-1"0,1 2 0,0-1 1,0 0-1,0 1 0,0-1 0,1 1 0,-1 0 1,1 0-1,0 1 0,-5 8 0,-25 59-61,26-53 38,6-16-273,0 0 1,1 0-1,-1 1 1,1-1-1,0 0 1,0 0-1,0 1 0,1-1 1,-1 0-1,1 0 1,0 0-1,0 1 1,0-1-1,0 0 1,0 0-1,1 0 0,-1-1 1,1 1-1,0 0 1,0 0-1,0-1 1,0 1-1,0-1 1,0 0-1,1 0 0,-1 0 1,1 0-1,0 0 1,5 3-1,-4-3 28,1 1-1,-1-1 0,0 1 1,1-1-1,0-1 1,-1 1-1,1-1 0,0 1 1,0-1-1,0-1 1,0 1-1,0-1 1,0 0-1,0 0 0,0 0 1,0 0-1,0-1 1,0 0-1,-1 0 0,1-1 1,9-3-1,-6 0 58,0-1-1,0-1 1,0 1-1,-1-1 1,11-13-1,12-11 42,-28 30-143,-1-1 0,1 1 1,0-1-1,-1 1 1,1-1-1,-1 0 1,0 0-1,0 0 0,0 0 1,0 0-1,0 0 1,0 0-1,0 0 1,-1 0-1,1 0 0,-1-1 1,1 1-1,-1 0 1,0 0-1,0-1 1,0 1-1,0 0 0,0 0 1,-1-1-1,1 1 1,-1 0-1,1 0 0,-1 0 1,0 0-1,0 0 1,0 0-1,0 0 1,0 0-1,0 0 0,-1 0 1,1 0-1,-1 1 1,1-1-1,-1 0 1,0 1-1,1 0 0,-1-1 1,-2 0-1,-3-4-268,0 1-1,0 0 0,0 1 0,-1 0 1,1 0-1,-1 0 0,0 1 1,-1 0-1,1 1 0,-10-2 0,9 3-2003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09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3459,'0'0'4703,"-1"3"-4409,-2 4-252,0 0-1,0 1 1,1-1 0,-1 0-1,2 1 1,-1 0-1,1 0 1,0-1 0,1 1-1,0 0 1,0 0 0,1 0-1,0-1 1,3 13 0,8 13 120,-8-24-128,0 0 0,-1 0 0,0 0 0,-1 0 0,0 1 0,1 10 0,-3-17-26,0-1 1,0 1-1,0 0 1,1 0-1,-1 0 0,1-1 1,-1 1-1,1 0 1,0 0-1,2 2 0,-3-4-72,1 0-1,-1-1 1,1 1 0,-1 0-1,1-1 1,0 1-1,-1-1 1,1 1-1,0-1 1,-1 1-1,1-1 1,0 1-1,0-1 1,-1 0 0,1 1-1,0-1 1,0 0-1,-1 0 1,1 0-1,0 1 1,0-1-1,0 0 1,0 0-1,-1 0 1,1 0-1,0 0 1,0-1 0,0 1-1,0 0 1,1-1-1,11 2-1568,0-1-786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127 159 5125,'-17'-5'2028,"15"4"-1952,1 1 0,-1-1 1,1 1-1,-1-1 0,1 1 1,-1-1-1,1 1 1,-1 0-1,1 0 0,-1 0 1,0 0-1,1 0 0,-1 0 1,1 0-1,-1 0 0,-2 1 1,2 0 451,-12 20-288,-3 18-154,13-28-56,0-1-1,-1-1 1,0 1 0,-9 13 0,12-20-23,0 0-1,0 0 0,0 0 0,1 1 1,-1-1-1,1 1 0,0-1 0,0 1 1,0 4-1,1-7-4,0 0 1,-1 0 0,1 0-1,0 0 1,0 0 0,0 0-1,0 0 1,0 0 0,1 0-1,-1 0 1,0 0 0,0 0-1,1 0 1,-1 0-1,0 0 1,1 0 0,-1 0-1,1 0 1,-1-1 0,1 1-1,0 0 1,-1 0 0,1-1-1,0 1 1,-1 0 0,1-1-1,0 1 1,0 0-1,0-1 1,0 1 0,0-1-1,-1 0 1,1 1 0,0-1-1,0 0 1,0 1 0,0-1-1,0 0 1,0 0 0,0 0-1,0 0 1,2 0-1,16 1 17,-15 0-7,0 0 0,0-1 1,-1 0-1,1 0 0,0 0 0,0-1 0,0 1 0,0-1 0,0 0 0,-1 0 0,1 0 1,5-3-1,27-8 55,-19 7-33,-1-1-1,0 0 1,0-2-1,18-10 1,-21 8-10,0-1 1,-2 0 0,1-1 0,11-17 0,-7 10 0,-9 11-9,-4 5-13,0 0 1,0 0-1,0-1 1,0 1-1,0-1 1,-1 0-1,0 0 1,1 0-1,-1 0 1,-1 0-1,1 0 1,-1-1-1,1 1 1,-1-1-1,-1 1 1,1-1-1,-1 1 0,1-1 1,-2-7-1,-9-45 29,10 56-31,0 0 0,0 0 1,-1-1-1,1 1 0,0 0 0,-1 0 0,1 0 0,-1 0 0,1 0 0,-1 0 0,1 0 0,-1 0 0,0 0 0,1 0 0,-1 0 0,0 1 0,0-1 0,0 0 0,0 0 0,0 1 0,0-1 0,0 1 0,0-1 0,-1 0 0,-38-10-340,25 10 44,-1 0-1,1 1 1,-19 2 0,27-1-152,1 0 0,-1 1 0,0-1 0,1 1 0,-1 1 0,-9 4 0,2-1-2419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233 301 4965,'-34'-1'4457,"13"4"-4350,1 1 0,-1 1 0,1 0-1,-24 11 1,39-13-106,1-1 0,-1 1 0,0 0 0,1 1 0,0-1 0,-1 1 0,2 0 0,-1 0 0,0 0 0,1 0 0,-1 1 0,1-1 0,1 1 1,-1 0-1,1 0 0,-1 0 0,1 0 0,1 0 0,-1 0 0,1 1 0,-1 10 0,1-13-1,0 1 1,1-1-1,0 0 0,0 1 1,0-1-1,0 1 1,1-1-1,0 1 1,-1-1-1,1 0 0,0 1 1,0-1-1,1 0 1,-1 0-1,1 0 0,0 0 1,-1 0-1,1 0 1,1 0-1,-1 0 1,0-1-1,1 1 0,-1-1 1,1 0-1,0 0 1,-1 0-1,1 0 1,0 0-1,0 0 0,1-1 1,-1 0-1,0 1 1,0-1-1,4 0 0,6 1 15,-1-1-1,1-1 1,0 0-1,0-1 1,-1 0-1,1-1 1,0 0-1,-1-1 1,0 0-1,0-1 1,0 0-1,0-1 1,15-10-1,-5 3 20,-1-1-1,0-1 1,-1 0 0,-1-2-1,-1-1 1,18-19-1,16-30 30,-49 62-58,-1-1 0,1 1 0,-1-1 0,0 1 0,0-1 0,0 0 1,0 0-1,-1 0 0,0 0 0,0 0 0,0 0 0,-1 0 0,0 0 0,0-6 0,-2 0-3,-1 0 0,0 0 0,-1 1 0,0-1-1,0 1 1,-1 0 0,-1 0 0,0 1 0,-8-11 0,-6-5-85,-42-38 0,45 47 22,16 15 17,0 0 1,0 0-1,0 0 0,-1 0 1,1 1-1,0-1 0,-1 0 1,1 1-1,0-1 0,-1 1 1,1 0-1,-1-1 1,1 1-1,0 0 0,-1 0 1,1 0-1,-1 0 0,1 0 1,-1 0-1,1 0 0,-1 1 1,1-1-1,0 1 1,-1-1-1,1 1 0,-1-1 1,1 1-1,0 0 0,0-1 1,-1 1-1,0 1 0,-33 31-2478,13-1-462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315 37 5093,'0'-1'35,"0"-1"0,0 1 0,0 0 1,-1-1-1,1 1 0,0 0 0,-1-1 0,1 1 0,0 0 1,-1 0-1,0-1 0,1 1 0,-1 0 0,0 0 0,1 0 1,-1 0-1,0 0 0,0 0 0,0 0 0,0 0 1,0 0-1,0 0 0,0 1 0,-1-1 0,1 0 0,0 1 1,-2-2-1,-2 1 145,0 0 1,1 0 0,-1 0-1,0 0 1,0 1-1,0 0 1,1 0 0,-7 1-1,-3 0 186,0 2 0,0 0-1,0 0 1,1 1 0,-14 6-1,16-4-383,-1 1-1,1 0 0,0 1 0,0 0 0,1 1 0,0 0 1,1 0-1,0 1 0,-10 15 0,15-19 6,0-1 0,0 2 1,0-1-1,1 0 0,0 1 0,0 0 0,1-1 0,0 1 0,0 0 1,1 0-1,-1 1 0,2-1 0,-1 0 0,1 0 0,0 0 1,0 1-1,1-1 0,3 13 0,-4-17 4,1-1-1,0 1 1,0 0 0,1 0 0,-1-1-1,0 1 1,1 0 0,0-1 0,0 0-1,-1 1 1,1-1 0,1 0-1,-1 0 1,0 0 0,0 0 0,1 0-1,-1-1 1,1 1 0,0-1 0,-1 1-1,1-1 1,0 0 0,0 0 0,0 0-1,0-1 1,0 1 0,0-1-1,0 0 1,0 1 0,0-1 0,0 0-1,0-1 1,-1 1 0,1-1 0,0 1-1,4-2 1,3-1 32,1 0-1,-1-1 1,0 0 0,0-1-1,-1 0 1,1 0 0,-1-1-1,12-10 1,-12 9-1,-1-1-1,-1 0 0,1 0 1,-2-1-1,1 0 0,-1 0 1,0-1-1,5-11 0,-1-4 31,13-51 1,-17 52 2,-6 24-54,0 1-1,0-1 0,0 0 1,-1 0-1,1 0 0,0 0 1,0 0-1,0 0 0,-1 0 0,1 0 1,0 0-1,0 0 0,0 0 1,-1 0-1,1-1 0,0 1 0,0 0 1,0 0-1,0 0 0,-1 0 1,1 0-1,0 0 0,0 0 0,0 0 1,0-1-1,-1 1 0,1 0 1,0 0-1,0 0 0,0 0 1,0 0-1,0-1 0,0 1 0,0 0 1,0 0-1,-1 0 0,1 0 1,0-1-1,0 1 0,0 0 0,0 0 1,0 0-1,0-1 0,0 1 1,0 0-1,0 0 0,0 0 0,0-1 1,0 1-1,0 0 0,0 0 1,0 0-1,1-1 0,-1 1 1,-1 1-23,0 0 0,0 0 0,0 0 1,0 1-1,1-1 0,-1 0 1,0 0-1,1 1 0,-1-1 1,1 0-1,-1 1 0,1-1 1,0 0-1,0 1 0,-1 1 1,2 1 14,-1 0 1,1 0 0,0 0 0,0 0 0,1-1 0,-1 1 0,1-1-1,-1 1 1,4 3 0,8 24 14,-8-13-3,1 0-1,1 0 0,0-1 1,2 0-1,13 22 1,-21-37-104,0-1-1,0 1 1,0-1 0,0 1 0,0-1 0,0 1-1,0-1 1,0 0 0,0 0 0,1 0 0,-1 1-1,1-1 1,-1 0 0,1-1 0,-1 1 0,1 0-1,-1 0 1,1-1 0,0 1 0,-1-1 0,1 1-1,0-1 1,-1 0 0,1 0 0,0 1-1,0-1 1,0 0 0,-1-1 0,1 1 0,0 0-1,-1 0 1,1-1 0,0 1 0,0-1 0,1-1-1,17-4-2638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3491,'0'-3'2499,"-7"22"-2243,14-1 224,0 13-287,0-3 31,0 3-96,6 10-32,-13-1-64,7-6 32,-7-3-64,0 3-512,-7-9-1122</inkml:trace>
  <inkml:trace contextRef="#ctx0" brushRef="#br0" timeOffset="1">7 190 2787,'7'-15'3971,"7"6"-2593,-14 5-962,13 11-352,-6-4-64,14 6 0,14 10 0,-15 2-64,-6-2-1121,7-3-1954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5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36 5926,'4'-17'1844,"-4"18"-1810,-1-1 1,1 0 0,0 0-1,0 0 1,0 0 0,-1 0-1,1 0 1,0 0 0,0 0-1,-1 0 1,1 0 0,0 0-1,0 0 1,0 0 0,-1 0-1,1 0 1,0 0 0,0 0-1,0 0 1,-1 0 0,1 0-1,0-1 1,0 1 0,0 0-1,-1 0 1,1 0 0,0 0-1,0 0 1,0 0 0,0-1-1,-1 1 1,1 0-1,0 0 1,0 0 0,0-1-1,0 1 1,0 0 0,0 0-1,0 0 1,-1-1 0,1 1-1,0 0 1,0 0 0,0 0-1,0-1 1,0 1 0,0 0-1,0 0 1,0-1 0,0 1-1,0 0 1,0 0 0,0 0-1,0-1 1,1 1 0,-1 0-1,0 0 1,0 0 0,0-1-1,0 1 1,0 0 0,0 0-1,1-1 1,-53 9 296,38-3-334,0 1 1,1 0-1,-24 16 0,34-21-3,0 1-1,0 0 0,1 0 1,-1 0-1,1 0 0,-1 0 1,1 1-1,0-1 0,0 1 1,0 0-1,0-1 0,0 1 1,1 0-1,-1 0 0,1 0 1,0 0-1,-2 4 0,3-5-6,0 1 0,1-1 0,-1 0 0,0 0 0,1 0 0,-1 1 0,1-1 0,0 0 0,-1 0 0,1 0 0,0 0 0,0 0 0,1 0 0,-1-1-1,0 1 1,0 0 0,1 0 0,0-1 0,-1 1 0,1-1 0,0 0 0,-1 1 0,1-1 0,0 0 0,0 0 0,0 0 0,3 1 0,0 0 9,0 0 1,0 0 0,-1 0-1,1-1 1,0 0-1,1 0 1,-1 0 0,0 0-1,0-1 1,0 0 0,0 0-1,0 0 1,0-1 0,1 0-1,-1 0 1,0 0 0,0-1-1,8-3 1,3-3 22,-1 0 0,-1-1 0,0 0 0,17-14 1,-29 21-4,0 0 1,0 0-1,0 0 1,0 0 0,0-1-1,-1 1 1,1 0-1,-1-1 1,1 1 0,-1-1-1,0 0 1,0 1-1,0-1 1,0 0 0,-1 0-1,1 1 1,-1-1-1,0 0 1,1 0 0,-1 0-1,-1 0 1,1 0-1,0 0 1,-1 1-1,1-1 1,-1 0 0,0 0-1,0 1 1,0-1-1,0 0 1,0 1 0,-1-1-1,1 1 1,-1-1-1,0 1 1,-3-3 0,5 4-17,-1 1 0,1 0 0,0-1 0,-1 1 0,1 0 1,-1 0-1,1 0 0,-1 0 0,1 0 0,-1-1 1,1 1-1,-1 0 0,1 0 0,-1 0 0,1 0 0,-1 0 1,1 1-1,-1-1 0,1 0 0,-1 0 0,1 0 1,-1 0-1,1 0 0,-1 1 0,1-1 0,-1 0 0,1 0 1,-1 1-1,1-1 0,0 0 0,-1 1 0,1-1 1,0 1-1,-1-1 0,1 0 0,0 1 0,-1-1 0,1 1 1,0-1-1,0 1 0,-1-1 0,1 1 0,0-1 1,0 1-1,0-1 0,0 1 0,0-1 0,0 1 0,0-1 1,0 1-1,0-1 0,0 1 0,0-1 0,0 1 1,0-1-1,0 1 0,0-1 0,1 2 0,29 88-32,-28-83 38,1 0-1,0 0 1,0 0-1,1-1 1,7 12 0,10 18-82,-20-33-191,6-6-1068,28-8-581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6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22 115 4548,'-16'-11'2350,"10"7"-813,9 2-480,-3 2-1047,-1 0 0,1 0 0,0 0 0,0 0 0,0 1 0,0-1 0,0 0 1,0 0-1,0 0 0,0 0 0,-1 1 0,1-1 0,0 0 0,0 0 0,0 0 1,0 1-1,0-1 0,0 0 0,0 0 0,0 0 0,0 1 0,0-1 0,0 0 0,0 0 1,0 0-1,0 1 0,1-1 0,-1 0 0,0 0 0,0 0 0,0 0 0,0 1 1,0-1-1,0 0 0,0 0 0,1 0 0,-1 0 0,0 1 0,0-1 0,0 0 0,0 0 1,0 0-1,1 0 0,-1 0 0,0 0 0,0 0 0,0 0 0,1 0 0,-1 0 0,0 1 1,0-1-1,0 0 0,1 0 0,-1 0 0,0 0 0,0 0 0,0 0 0,1 0 1,-1 0-1,0-1 0,0 1 0,1 0 0,-2 1 68,1-1-77,1 0 0,-1 0 0,0-1 0,0 1 0,0 0 0,0 0 0,0 0 0,1 0 0,-1 0 0,0 0 0,0 0 0,0 0 0,0 0 0,1 0 0,-1 0 0,0 0 0,0 0 0,0 0 0,1 0 0,-1 0 0,0 0 0,0 0 0,0 0 1,0 0-1,1 0 0,-1 0 0,0 0 0,0 0 0,0 0 0,0 0 0,1 0 0,-1 0 0,0 0 0,0 1 0,0-1 0,0 0 0,0 0 0,0 0 0,1 0 0,-1 0 0,0 1 0,0-1 0,0 0 0,0 0 0,0 0 0,0 1 0,5 12 25,-1 16 5,-4-28-24,3 17 8,0 0 0,1 0 0,0 0 1,2 0-1,0-1 0,10 20 0,-13-30-7,2 0-1,-1 0 1,0-1 0,1 0 0,1 1-1,-1-1 1,1-1 0,0 1 0,0-1-1,0 0 1,1-1 0,-1 0-1,1 0 1,1 0 0,12 5 0,-10-9 34,-1-1 0,0 1 0,0-2 0,1 1 0,-1-1 0,0-1 0,14-5 0,70-19 10,0 5 1,2 4-1,0 4 0,144-3 1,676 53-88,-514-12 38,-300-22 18,1-4 0,-1-5 1,0-5-1,-1-3 0,148-44 1,-206 50-28,1 2 1,0 2-1,0 1 1,56 4-1,-17-1-4,152 7-294,-212-9 155,-22 3 146,1 0 0,-1 0 0,0 0 0,0 0 0,1 0 0,-1 0 0,0-1 0,0 1 0,1 0 0,-1 0 0,0 0 0,0 0 0,1 0 0,-1 0 0,0 0 0,0-1 0,1 1 0,-1 0 0,0 0 0,0 0 0,0-1 0,1 1 0,-1 0 0,0 0 0,0 0 0,0-1 0,0 1 0,0 0 0,1 0 0,-1-1 0,0 1 0,0 0 0,0 0 0,0-1 0,0 1 0,0 0 0,0-1 0,0 1 0,0 0 0,0 0 0,0-1 0,0 1 0,0 0 0,0 0 0,0-1 0,0 1 0,-1-1 0,-11-15-31,-19-8-45,-4 8-155,28 13 62,0 1 0,1-1-1,-1 0 1,1-1 0,0 0-1,0 0 1,0 0-1,1 0 1,-1-1 0,-8-10-1,-8-33-1786,-9-3-860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5029,'6'73'1687,"-6"-65"-1557,-1 1 1,2-1-1,-1 1 0,4 13 1,0 19 450,-3-34-374,0 8 178,-1-15-374,0 0 1,0 0-1,0 1 1,0-1-1,0 0 0,0 0 1,0 0-1,0 0 0,0 1 1,0-1-1,0 0 1,0 0-1,-1 0 0,1 0 1,0 1-1,0-1 1,0 0-1,0 0 0,0 0 1,0 0-1,0 1 1,0-1-1,0 0 0,-1 0 1,1 0-1,0 0 1,0 0-1,0 0 0,0 0 1,-1 1-1,1-1 0,0 0 1,0 0-1,0 0 1,0 0-1,-1 0 0,1 0 1,0 0-1,0 0 1,0 0-1,0 0 0,-1 0 1,1 0-1,0 0 1,0 0-1,0 0 0,0 0 1,-1 0-1,1 0 0,0 0 1,0 0-1,-1-1 1,8 5 113,-9-5-36,2 1-82,0 0 0,0 0-1,0 0 1,-1-1 0,1 1 0,0 0-1,0 0 1,0 0 0,0 0 0,0 0-1,0 0 1,0 0 0,-1-1 0,1 1-1,0 0 1,0 0 0,0 0 0,0 0-1,0 0 1,0-1 0,0 1 0,0 0 0,0 0-1,0 0 1,0 0 0,0-1 0,0 1-1,0 0 1,0 0 0,0 0 0,0 0-1,0-1 1,0 1 0,0 0 0,0 0-1,0 0 1,0 0 0,0 0 0,0-1-1,0 1 1,1 0 0,-1 0 0,0 0-1,0 0 1,0 0 0,0 0 0,0-1 0,0 1-1,0 0 1,1 0 0,-1 0 0,0 0-1,0 0 1,0 0 0,0 0 0,1 0-1,-1 0 1,0 0 0,0 0 0,0 0-1,0 0 1,0 0 0,1 0 0,-1 0-1,0 0 1,0 0 0,1 0 5,-1 0 0,1-1 0,-1 1 1,1 0-1,-1 0 0,1 0 0,-1-1 0,1 1 1,-1 0-1,0 0 0,1-1 0,-1 1 0,1 0 0,-1-1 1,0 1-1,1 0 0,-1-1 0,0 1 0,0-1 0,1 1 1,-1-1-1,0 1 0,0-1 0,0 1 0,1 0 0,-1-1 1,0 1-1,0-1 0,0 1 0,0-1 0,0 1 0,0-1 1,0 1-1,0-1 0,0 1 0,0-1 0,0 1 1,-1-1-1,1 1 0,0-1 0,0 1 0,0-1 0,-1 1 1,1-1-1,-1-1-8,0 0 0,1 0 1,0 0-1,-1 0 0,1 0 1,0 0-1,0 0 0,0 0 1,0 0-1,0 0 0,1 0 0,-1 0 1,0 0-1,1 0 0,0 0 1,-1 0-1,1 0 0,0 1 1,0-1-1,0 0 0,0 0 1,0 1-1,3-3 0,51-44 2,-47 37-3,-7 9-3,0 0 0,0 1 0,0-1-1,0 1 1,0-1 0,1 1 0,-1 0 0,0-1 0,1 1-1,-1 0 1,1 0 0,-1 0 0,1 0 0,0 0-1,-1 0 1,1 0 0,0 1 0,0-1 0,3 0 0,9-1-72,-13 1 60,1 1 1,-1 0-1,0 0 0,0 0 1,0 0-1,1 0 0,-1 0 1,0 0-1,0 0 1,0 0-1,1 1 0,-1-1 1,0 1-1,0-1 1,0 1-1,0-1 0,0 1 1,0-1-1,0 1 1,0 0-1,0 0 0,0-1 1,0 1-1,0 0 0,1 2 1,86 89 6,-77-84-6,-8-7-22,0 1-1,0-1 1,0 1 0,0 0-1,-1 0 1,1 0 0,-1 0 0,1 1-1,-1-1 1,0 1 0,0 0-1,0-1 1,0 1 0,0 0 0,-1 0-1,2 3 1,-3-5-56,0-1 0,0 0 0,0 1 0,0-1 0,1 0-1,-1 1 1,0-1 0,0 0 0,0 1 0,0-1 0,1 0 0,-1 1 0,0-1 0,0 0 0,1 0 0,-1 1-1,0-1 1,0 0 0,1 0 0,-1 1 0,0-1 0,1 0 0,-1 0 0,0 0 0,1 0 0,-1 0 0,0 1-1,1-1 1,-1 0 0,0 0 0,1 0 0,-1 0 0,0 0 0,1 0 0,-1 0 0,1 0 0,-1 0 0,0 0-1,1 0 1,-1-1 0,0 1 0,1 0 0,-1 0 0,1 0 0,11-6-3205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2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2114,'-4'0'262,"0"0"1314,10 0-403,101 71 2110,-77-58-3093,-26-11-170,1 0 0,-1 0-1,1 0 1,-1 0 0,1 1 0,-1-1 0,0 1 0,7 7-1,62 39 109,-63-40-117,1-1-1,0 0 1,0-1-1,0 0 1,18 7-1,19 12 24,-30-16-17,0-1 1,1-1 0,22 7 0,16 6 7,79 41 39,-107-54-46,7 5-31,-8-3 16,-26-10 0,1 1-1,0-1 0,-1 1 0,1 0 0,-1 0 0,0 0 0,1 0 0,-1 0 0,0 1 1,4 2-1,-1-1-2,1 0 0,0 0 0,0-1 0,-1 0 0,1 0 0,0 0 0,1-1 0,-1 0 0,8 0 0,17 5 0,14 15 7,-38-17 6,1 0 1,0 0-1,0-1 1,0 1-1,0-2 1,10 3-1,33 7 60,-1 2 0,54 23 0,-102-36-73,113 42 32,-105-39-24,1 0 1,0-1-1,-1-1 0,1 0 0,0 0 1,18 0-1,-16-1 2,0 0-1,0 1 1,16 4-1,25 10-9,-42-12-1,-13 1 1,1-5 0,0 0 0,-1 1 0,1-1 0,0 0 0,0 0 1,0 1-1,0-1 0,0 0 0,0 1 0,0-1 0,0 0 0,0 1 0,0-1 1,0 1-1,0-1 0,0 0 0,0 1 0,0-1 0,0 0 0,0 1 1,0-1-1,0 0 0,0 0 0,1 1 0,-1-1 0,0 0 0,0 1 0,0-1 1,1 0-1,-1 0 0,0 1 0,0-1 0,1 0 0,-1 0 0,0 1 0,0-1 1,1 0-1,-1 0 0,0 0 0,1 0 0,-1 0 0,0 1 0,1-1 1,-1 0-1,0 0 0,1 0 0,-1 0 0,0 0 0,1 0 0,0 0 0,5 4 4,1 0-1,0 0 1,-1 0-1,0 1 0,7 7 1,16 12 2,-3 9-38,-22-30 33,39 32 30,-39-30-31,5 5 0,0-1 0,0 0 0,0-1 0,21 14 0,-16-5 32,-4 8-61,-9-21 19,-1-7 1,-39-17-2922,14 8-176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8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235 125 4132,'20'12'1100,"-17"-10"-972,0 0 1,1 0 0,-1 0-1,0 0 1,0 1-1,0-1 1,0 1-1,0 0 1,-1 0-1,1 0 1,2 4-1,-5-6-95,0 0 0,1-1 0,-1 1 0,1 0-1,0 0 1,-1-1 0,1 1 0,-1 0 0,1-1-1,0 1 1,0-1 0,-1 1 0,1-1 0,0 1 0,0-1-1,0 1 1,-1-1 0,1 0 0,0 1 0,0-1-1,0 0 1,0 0 0,0 0 0,0 1 0,0-1-1,0 0 1,0 0 0,0-1 0,-1 1 0,1 0-1,0 0 1,0 0 0,0-1 0,0 1 0,0 0-1,0-1 1,-1 1 0,1 0 0,0-1 0,0 0-1,0 1 1,-1-1 0,1 1 0,0-1 0,-1 0 0,1 1-1,-1-1 1,1 0 0,-1 0 0,1 1 0,-1-1-1,1 0 1,-1 0 0,1-1 0,28-44 636,-24 40-641,0-1-1,0 0 0,0 0 1,-1-1-1,5-10 0,-9 16-23,1 0-1,-1 0 0,1 0 0,-1 0 0,0 0 0,0-1 0,1 1 0,-2 0 0,1 0 0,0 0 0,0 0 0,-1 0 0,1 0 0,-1 0 0,0 0 0,1 0 0,-1 0 0,0 0 0,0 0 0,0 0 0,0 0 0,-1 1 1,1-1-1,0 0 0,-4-2 0,3 2 3,0 1-1,-1-1 1,1 1 0,-1-1 0,1 1 0,-1 0 0,1 0 0,-1 0 0,0 0 0,1 1-1,-1-1 1,0 1 0,0 0 0,-4-1 0,-43 5 40,37-2-36,-3 0-7,0 2 1,1 0-1,-1 0 1,1 2-1,0 0 1,0 1-1,-14 9 0,20-12-4,0 2 0,1-1 0,0 1 0,0 0-1,1 1 1,0-1 0,0 2 0,1-1 0,-1 1-1,1 0 1,1 0 0,0 0 0,-5 12-1,1 1-4,-12 32 8,20-50-4,0 1 0,0-1 0,0 0 0,1 0 0,-1 0 0,1 1 0,0-1 0,0 0 0,0 0 0,1 1 0,-1-1 0,1 0 0,1 6 0,1-4 10,0 1 0,1-1 0,-1 0 0,1 0 0,0-1 0,1 1 0,-1-1-1,1 1 1,0-2 0,0 1 0,0 0 0,0-1 0,1 0 0,-1 0-1,1-1 1,0 1 0,0-1 0,0-1 0,0 1 0,0-1 0,0 0 0,1 0-1,-1-1 1,11 0 0,3-1-256,0 0-1,0-2 1,0 0-1,0-1 1,-1-2-1,29-10 1,-5-2-1962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8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81 5733,'-1'0'121,"0"0"0,0 0 0,0 0 0,0 0 0,-1 0 0,1 0 0,0 0 0,0 1 0,0-1 0,0 0 0,0 1 0,0-1 0,0 1 0,0-1 0,0 1 0,0-1 0,-1 2 0,-20 22 255,20-22-365,0 0 0,0-1-1,0 1 1,0 0-1,0 0 1,0 1-1,0-1 1,1 0 0,0 1-1,-1-1 1,1 1-1,0-1 1,0 1-1,0-1 1,0 1 0,1 0-1,-1 0 1,1-1-1,0 1 1,-1 5-1,1-1 32,1 0 0,-1 0 1,1 0-1,0 0 0,1 0 0,-1 0 0,2 0 0,-1 0 0,1-1 0,0 1 0,0-1 0,7 10 0,-8-13-20,0-1-1,0 0 0,1 1 1,-1-1-1,1 0 1,0 0-1,0-1 1,-1 1-1,1-1 1,0 1-1,0-1 0,0 0 1,1 0-1,-1 0 1,0 0-1,0-1 1,0 1-1,1-1 1,-1 0-1,0 0 1,1 0-1,-1-1 0,0 1 1,0-1-1,0 1 1,1-1-1,-1 0 1,0 0-1,0-1 1,0 1-1,3-3 1,8-3 21,-1-2 0,0 1 1,-1-2-1,0 0 1,0 0-1,-1-1 1,-1-1-1,0 0 1,0 0-1,-1-1 1,-1 0-1,0 0 1,12-29-1,-6 59-496,-3-5 266,-1 0 0,0 1 0,15 26 0,-23-35 174,0 0-1,1-1 1,-1 0 0,1 0-1,-1 1 1,1-2 0,0 1-1,0 0 1,1 0 0,-1-1-1,0 0 1,1 0-1,-1 0 1,1 0 0,5 2-1,-8-4 29,0 0 0,0 0 0,0 0-1,0 0 1,0 0 0,0 0-1,0-1 1,0 1 0,0 0 0,0 0-1,0-1 1,-1 1 0,1-1 0,0 1-1,0-1 1,0 1 0,-1-1-1,1 1 1,0-1 0,0 0 0,-1 1-1,1-1 1,-1 0 0,2-1-1,16-22 376,-14 19-347,2-6-15,0 1 0,0-1-1,-1-1 1,-1 1 0,0 0-1,3-16 1,8-21-131,-11 4-1002,2 36-166,-15 4-896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9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385 253 4548,'-5'-4'257,"-1"1"-1,0-1 1,0 2-1,0-1 1,0 1 0,0 0-1,0 0 1,0 0-1,-1 1 1,1 0-1,-1 0 1,1 1-1,-1 0 1,1 0 0,-13 2-1,-5 1-76,0 1 0,-46 13 0,59-13-133,-1 1-1,1 0 1,1 1 0,-1 0 0,1 0 0,0 1 0,0 0-1,1 1 1,-13 13 0,18-17-43,1 0 1,-1 0-1,1 0 0,0 0 1,0 0-1,0 1 0,1-1 1,-1 1-1,1 0 0,0 0 1,1 0-1,-1 0 0,1 0 1,0 0-1,0 0 0,0 0 1,1 1-1,0-1 0,0 0 1,0 0-1,1 1 0,0-1 1,0 0-1,2 6 0,-2-8 0,1-1 0,0 1 1,0 0-1,0-1 0,0 1 0,1-1 0,-1 0 0,1 0 0,-1 0 0,1 0 0,0 0 1,0 0-1,0-1 0,0 1 0,0-1 0,0 0 0,0 0 0,0 0 0,0 0 0,1-1 1,-1 1-1,0-1 0,0 0 0,1 0 0,-1 0 0,0 0 0,5-2 0,4 1 62,0 0-1,-1-1 0,1-1 0,0 0 0,-1 0 0,16-8 0,-14 4-3,-1 0-1,-1-1 0,1 0 1,-1-1-1,0 0 1,-1-1-1,0 0 0,-1 0 1,14-20-1,-12 13-35,0-1 0,-1 0 0,-1-1 0,-1 0 0,-1 0 0,6-24 0,-12 37-41,-1 0 1,1 1-1,-1-1 0,0 0 1,-1 0-1,1 0 1,-1 0-1,0 1 0,-1-1 1,0 0-1,1 1 0,-2-1 1,1 1-1,-1 0 1,1 0-1,-2 0 0,1 0 1,0 0-1,-1 1 0,-7-8 1,3 3-183,-1 1 1,0 0-1,-1 0 0,0 0 1,0 1-1,-1 1 0,1 0 1,-19-8-1,-17 5-1239,-1 12-678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1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 3395,'-3'0'1554,"-33"2"-899,1 3 0,0 0 1,-44 14-1,73-16-628,1-1 1,0 1 0,0-1-1,0 2 1,0-1 0,1 0-1,-1 1 1,1 0 0,0 0-1,0 0 1,-4 7 0,6-9-20,0 0 0,0 0 0,0 0 0,1 0 0,-1 1 0,1-1 0,-1 1 0,1-1 1,0 1-1,0-1 0,0 1 0,0 0 0,1-1 0,-1 1 0,1 0 0,0 0 0,-1 0 0,1-1 0,0 1 1,1 4-1,2-3 8,0 0 0,0 0 1,1-1-1,-1 0 0,1 0 1,-1 0-1,1 0 0,0 0 1,0-1-1,1 1 1,-1-1-1,0 0 0,1-1 1,-1 1-1,1-1 0,0 0 1,-1 0-1,1 0 0,0-1 1,0 1-1,-1-1 0,1 0 1,0-1-1,0 1 0,-1-1 1,10-2-1,-9 2 22,0 0 0,0 0 0,0 0 0,0-1 1,-1 0-1,1 0 0,0 0 0,-1 0 0,1-1 0,-1 0 0,0 1 0,0-2 0,0 1 0,-1 0 0,1-1 0,-1 0 0,1 0 0,-1 0 1,0 0-1,-1 0 0,1 0 0,-1-1 0,0 0 0,3-7 0,-5 8-12,-1 0 1,1 1-1,-1-1 1,0 0-1,0 1 0,0-1 1,0 1-1,0-1 1,-1 1-1,0 0 0,0 0 1,0 0-1,-3-4 1,-9-11 108,11 15-125,4 6-55,1 0 27,0 1 1,0 0-1,0-1 1,-1 1-1,0 0 1,0 0-1,0 0 1,0 0 0,0 5-1,8 28 33,2-16 3,1-2 0,0 0 0,16 18 0,-25-32-90,1 0 1,-1-1 0,1 0-1,0 0 1,1 0 0,-1 0-1,1-1 1,0 0 0,-1 0-1,1 0 1,1 0 0,-1-1-1,0 0 1,1 0 0,-1 0-1,1-1 1,5 2 0,0-11-1467,2-3-330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20.5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0 5029,'7'7'736,"-14"5"193,21-6-128,-28 16-288,21-7-97,0 7 96,7 6-191,-7 3-65,0-9-192,-7 3 0,14 0-64,-21-16-64,7-3-448,7 6-962,-21-18-1825</inkml:trace>
  <inkml:trace contextRef="#ctx0" brushRef="#br0" timeOffset="1">1 106 5061,'0'0'1025,"14"0"-577,-14-3 385,-7 6-224,21-3-417,-7 0 32,13 0-96,1-3-96,0 3-32,13-3-64,1-4-833,13 1-2306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30:2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256 13 5125,'-2'-2'199,"0"1"0,-1 0 0,1-1 0,-1 1 0,0 0 0,1 0 0,-1 0 0,0 0 0,0 1 1,1-1-1,-1 1 0,0 0 0,0 0 0,0 0 0,0 0 0,-5 1 0,-54 13 903,41-9-1147,12-3 64,1 1 0,-1-1-1,1 1 1,-1 1 0,1-1-1,0 2 1,-12 8 0,19-13-19,-1 1 8,-1 0-1,0 1 1,1-1 0,-1 1-1,1 0 1,0 0-1,-1 0 1,1 0 0,0 0-1,0 1 1,0-1 0,1 1-1,-1-1 1,0 1-1,1-1 1,0 1 0,0 0-1,-1 0 1,2 0-1,-1 0 1,0 0 0,1 0-1,-1 0 1,1 0 0,0 0-1,0 0 1,0 3-1,1-4-5,-1 0 0,1 0 0,-1 0-1,1 0 1,0 0 0,0-1-1,-1 1 1,1 0 0,1-1 0,-1 1-1,0-1 1,0 1 0,0-1 0,1 1-1,-1-1 1,1 0 0,-1 0-1,1 0 1,2 1 0,33 17-5,-25-17 30,-1 1-1,1-1 0,-1-1 0,1 0 0,0-1 0,0 0 1,-1-1-1,1 0 0,0-1 0,-1 0 0,1-1 0,-1 0 0,0-1 1,0 0-1,0-1 0,-1 0 0,1-1 0,-1 0 0,13-11 1,-23 17-25,1 0 0,-1 0 1,0 0-1,0-1 1,0 1-1,1 0 1,-1 0-1,0 0 1,0-1-1,0 1 1,0 0-1,0-1 0,0 1 1,1 0-1,-1 0 1,0-1-1,0 1 1,0 0-1,0-1 1,0 1-1,0 0 1,0 0-1,0-1 0,0 1 1,0 0-1,0-1 1,-1 1-1,1 0 1,0 0-1,0-1 1,0 1-1,0 0 0,0 0 1,0-1-1,-1 1 1,1 0-1,0 0 1,0-1-1,0 1 1,-1 0-1,1 0 1,0 0-1,0 0 0,-1-1 1,1 1-1,0 0 1,0 0-1,-1 0 1,1 0-1,0 0 1,-1 0-1,1 0 0,0 0 1,0 0-1,-1-1 1,1 1-1,0 0 1,-1 1-1,1-1 1,0 0-1,0 0 1,-1 0-1,0 0 46,1 0-48,0 0-1,0 0 1,0 0-1,0 0 0,0 0 1,0 1-1,0-1 1,0 0-1,0 0 0,0 0 1,0 0-1,0 0 1,0 0-1,0 1 0,0-1 1,0 0-1,0 0 1,0 0-1,0 0 0,0 0 1,0 1-1,0-1 1,0 0-1,0 0 0,0 0 1,0 0-1,1 0 1,-1 0-1,0 1 0,0-1 1,0 0-1,0 0 1,0 0-1,0 0 0,0 0 1,0 0-1,1 0 1,-1 0-1,0 0 0,0 0 1,0 0-1,0 0 0,0 0 1,1 0-1,-1 0 1,0 1-1,0-1 0,0 0 1,0 0-1,0-1 1,1 1-1,-1 0 0,0 0 1,0 0-1,0 0 1,0 0-1,0 0 0,1 0 1,-2 0-6,1 1-1,0-1 1,-1 1 0,1-1-1,0 1 1,-1-1 0,1 1 0,0-1-1,0 0 1,0 1 0,-1 0-1,1-1 1,0 1 0,0-1-1,0 1 1,0-1 0,0 1 0,0-1-1,0 1 1,0-1 0,0 1-1,0-1 1,0 1 0,1-1 0,-1 1-1,0-1 1,0 1 0,0-1-1,1 1 1,-1-1 0,0 1-1,1-1 1,-1 1 0,0-1 0,1 0-1,-1 1 1,0-1 0,1 0-1,-1 1 1,1-1 0,6 6-11,-5-5 17,-1-1 0,0 2 0,1-1 0,-1 0 0,1 0 0,-1 0 0,0 1 1,0-1-1,0 0 0,0 1 0,0-1 0,1 4 0,-1-4-68,0 0 1,0 1 0,0-1-1,0 0 1,0 0 0,1 0-1,-1 0 1,0 0-1,0 0 1,1-1 0,-1 1-1,1 0 1,-1 0 0,1-1-1,-1 1 1,1-1 0,-1 0-1,1 1 1,-1-1-1,1 0 1,-1 0 0,1 0-1,-1 0 1,1 0 0,0 0-1,2-1 1,8 1-933,20 1-3132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6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3619,'7'-16'1179,"-1"14"1587,-11 3-2290,6 5-263,3 12 139,23 57-149,-26-73-199,-1-1 0,1 1-1,0 0 1,0-1 0,0 1-1,0-1 1,0 1 0,0-1 0,0 1-1,0-1 1,0 0 0,3 2-1,-3-2 0,0 0 0,0 0 0,0 0 0,0 0-1,0 1 1,0-1 0,0 0 0,0 0 0,0 0-1,-1 1 1,1-1 0,0 1 0,-1-1 0,0 0-1,1 1 1,-1-1 0,0 1 0,1-1 0,-1 1-1,0 2 1,4 8 66,3-16 72,-4 3-25,-3 4-113,0-3-3,0 1-1,-1-1 0,1 0 1,0 0-1,0 1 0,0-1 0,0 0 1,0 0-1,0 0 0,-1 1 1,1-1-1,0 0 0,0 0 1,0 1-1,0-1 0,0 0 0,0 1 1,0-1-1,0 0 0,0 0 1,0 1-1,0-1 0,1 0 1,-1 0-1,0 1 0,0-1 0,0 0 1,0 0-1,0 0 0,0 1 1,0-1-1,1 0 0,-1 0 1,0 0-1,0 1 0,0-1 0,1 0 1,-1 0-1,0 0 0,0 0 1,0 1-1,1-1 0,-1 0 0,0 0 1,0 0-1,1 0 0,-1 0 1,0 0-1,0 0 0,1 0 1,-1 0-1,0 0 0,0 0 0,1 0 1,-1 0-1,0 0 0,0 0 1,1 0-1,-1 0 0,0 0 1,0 0-1,1 0 0,-1 0 0,0-1 1,1 1-1,18 10 22,-17-8-20,-1-1-1,0 1 1,0 0-1,1-1 1,-1 1 0,0 0-1,0-1 1,-1 1-1,1 0 1,0 0-1,-1 0 1,1 0-1,0 3 1,-1-5 2,0 0-2,0 0-1,0-1 1,1 1-1,-1 0 0,0-1 1,0 1-1,0 0 1,1-1-1,-1 1 1,0 0-1,0-1 1,1 1-1,-1 0 1,0 0-1,0-1 1,1 1-1,-1 0 1,0 0-1,1 0 1,-1 0-1,1-1 1,-1 1-1,0 0 1,1 0-1,-1 0 0,0 0 1,1 0-1,-1 0 1,1 0-1,-1 0 1,0 0-1,1 0 1,-1 0-1,0 0 1,1 0-1,-1 0 1,1 0-1,-1 1 1,0-1-1,1 0 1,-1 0-1,0 0 1,1 0-1,-1 1 1,0-1-1,1 1 0,0-1 3,-1 0-1,1 0 0,0 1 0,-1-1 0,1 0 0,-1 1 0,1-1 0,-1 0 0,1 1 0,-1-1 1,1 1-1,-1-1 0,1 1 0,-1-1 0,1 1 0,-1-1 0,0 1 0,1-1 0,-1 1 0,0 0 1,1-1-1,-1 1 0,0 0 0,0-1 0,0 1 0,0 0 0,0-1 0,1 1 0,-2 1 0,1-1 0,0-1-1,-1 1 0,1 0 0,-1 0 0,1 0 0,0-1 0,0 1 0,-1 0 0,1 0 0,0 0 0,0 0 1,0 0-1,0 0 0,0-1 0,0 1 0,0 0 0,0 0 0,1 0 0,-1 0 0,0 0 0,0 0 0,1-1 1,-1 1-1,0 0 0,1 0 0,-1-1 0,1 1 0,-1 0 0,1 0 0,0-1 0,-1 1 0,2 0 0,27 6 22,1-1 15,-26-5-34,1 1 1,0-2 0,0 1 0,-1 0 0,1-1 0,0 0 0,0 0-1,8-2 1,22 1 32,29 1 89,81-10 1,-65 4-76,-28 2-30,129-4 145,-169 9-165,0 0-1,0 1 1,-1 1 0,17 4 0,-12-2 2,1-1 0,-1 0 0,26 1 0,78 13 120,-87-12-126,-30-5 4,0 0 1,0 0-1,0 0 0,0-1 1,1 1-1,-1-1 0,0 0 1,0 0-1,6-1 0,44-3 104,61 4 1,47-3 249,-155 3-341,194-12 287,-155 7-261,-33 3-33,-1 1 0,0 0 0,0 1 0,19 1 0,95 8 84,-10 1-65,-78-7-22,0 0-1,50 12 1,-61-10 8,0-1-1,1-1 1,-1-2 0,54-3 0,-60-1 7,8 2-6,-22 1-11,-1 0 0,0-1 0,0 0 0,0 0 1,0 0-1,0 0 0,6-3 0,34-7 13,-34 11-17,1 1-3,0-1 0,0 0 0,0-1 0,0 0 0,20-5 0,-23 6-59,-1-6 64,-8 6 0,0 0 0,0-1 0,1 1 0,-1 0 0,0 0 0,0-1 0,0 1 0,0 0 0,0 0 0,0 0 0,1 0 0,-1-1 0,0 1 0,0 0 0,0 0 0,0 0 0,1 0 0,-1 0 0,0 0 0,0-1 0,0 1 0,1 0 0,-1 0 0,0 0 0,0 0 0,0 0 0,1 0 0,-1 0 0,0 0 0,0 0 0,1 0 0,-1 0 0,0 0 0,0 0 0,0 0 0,1 0 0,-1 0 0,0 0 0,0 0 0,1 0 0,-1 1 0,0-1 0,0 0 0,0 0 0,1 0 0,-1 0 0,0 0 0,0 1 0,0-1 0,0 0 0,0 0 0,1 0 0,-1 0 0,0 1 0,0-1 0,0 0 0,0 0 0,0 1 0,5 3 5,-12-3 15,7-1-8,0-5 27,-13-13-19,-2 0-19,1-1 0,-15-24 0,18 25-13,0 1 1,-2 0 0,-27-29-1,25 37-2486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8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 3299,'-14'-7'5248,"11"7"-4606,2 0-618,1 0 0,0 0-1,0 0 1,-1 0 0,1-1-1,0 1 1,0 0 0,0 0-1,-1 0 1,1 0 0,0 0-1,-1 0 1,1 0 0,0 0-1,0 0 1,-1 0 0,1 0-1,0 0 1,0 0 0,-1 0-1,1 0 1,0 0 0,0 0-1,-1 0 1,1 0-1,0 0 1,0 1 0,-1-1-1,1 0 1,0 0 0,0 0-1,-1 0 1,1 0 0,0 1-1,0-1 1,0 0 0,0 0-1,-1 1 1,1-1 0,0 0-1,0 0 1,0 0 0,0 1-1,0-1 1,0 0 0,-1 0-1,1 1 1,0-1 0,0 0-1,0 1 1,0-1 0,0 0-1,0 0 1,0 1 0,0-1-1,0 0 1,0 0 0,1 1-1,-1-1 1,0 0-1,0 0 1,0 1 0,0-1-1,-5 13 24,1-1 0,0 1 0,-4 20-1,9-22-43,0 1 0,1-1 0,-1 0-1,2 0 1,0 1 0,0-2 0,1 1-1,1 0 1,9 17 0,2 8 1,-7-14-3,-5-11-72,0 1-1,0-1 1,1 0 0,1 0 0,0-1 0,0 1 0,1-1 0,0-1 0,10 11 0,-17-20 38,1 0 0,-1 0 0,0 1 0,1-1-1,-1 0 1,0 0 0,0 1 0,1-1 0,-1 0 0,0 1-1,0-1 1,0 0 0,1 1 0,-1-1 0,0 0 0,0 1-1,0-1 1,0 1 0,0-1 0,0 0 0,0 1 0,0-1-1,0 0 1,0 1 0,0-1 0,0 1 0,0-1 0,0 0-1,0 1 1,0-1 0,0 0 0,-1 1 0,1-1 0,0 0-1,0 1 1,0-1 0,-1 0 0,1 1 0,0-1 0,0 0-1,-1 0 1,1 1 0,0-1 0,0 0 0,-1 0 0,1 1-1,0-1 1,-1 0 0,1 0 0,0 0 0,-1 0 0,1 1-1,-1-1 1,1 0 0,0 0 0,-1 0 0,1 0 0,0 0-1,-1 0 1,0 0 0,-10-10-1510,3 3-651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8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46 3908,'-1'0'101,"-1"0"-1,1-1 1,0 1 0,-1-1 0,1 1 0,0-1-1,-1 0 1,1 1 0,0-1 0,0 0 0,-1 0-1,1 0 1,0 0 0,0 0 0,0 0 0,0 0 0,0 0-1,1-1 1,-1 1 0,0 0 0,0 0 0,1-1-1,-1 1 1,1-1 0,-1-1 0,29-5 689,13 2-491,0 3 0,56 1 0,-82 1-267,1 2 1,-1 0-1,1 1 1,22 5-1,-35-6-27,1 0 0,0 1 0,0-1-1,-1 1 1,1-1 0,-1 1 0,0 0-1,1 0 1,-1 0 0,0 1 0,0-1 0,0 1-1,0 0 1,-1 0 0,1 0 0,-1 0-1,0 0 1,0 1 0,0-1 0,0 0-1,-1 1 1,2 4 0,8 10 29,-9-13-37,-13 3-1,10-8 1,0 1 1,0 0 0,0-1-1,0 1 1,0 0 0,0 0-1,0 0 1,0 0 0,1 0-1,-1 0 1,0 0 0,1 0-1,-1 0 1,1 0 0,-1 1-1,1 1 1,-7 9-17,-3-6-170,0 0 0,0-1-1,-1-1 1,0 1 0,0-2 0,0 0-1,0 0 1,-14 1 0,-9 4-1530,16-8-849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9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25 2210,'5'1'285,"0"0"1,-1 0-1,1 0 0,-1 1 0,1 0 0,-1 0 1,1 0-1,-1 0 0,0 0 0,0 1 1,4 4-1,-6-6-222,0 0-1,0 1 1,0-1 0,0 1-1,0-1 1,-1 1 0,1 0-1,-1 0 1,1-1 0,-1 1-1,0 0 1,0 0 0,0 0 0,0 1-1,0-1 1,0 0 0,0 0-1,-1 0 1,1 1 0,-1-1-1,0 0 1,0 1 0,0 3-1,-3 8 138,3-13-174,0 0 0,0 0 0,0 0 0,0 0 0,0 0-1,0-1 1,0 1 0,-1 0 0,1 0 0,0 0 0,-1 0 0,1-1 0,0 1-1,-1 0 1,1 0 0,-1-1 0,1 1 0,-1 0 0,0-1 0,1 1 0,-1 0-1,1-1 1,-1 1 0,0-1 0,0 1 0,1-1 0,-1 0 0,0 1 0,0-1-1,0 0 1,0 1 0,1-1 0,-1 0 0,0 0 0,0 0 0,0 0 0,0 0-1,0 0 1,0 0 0,1 0 0,-2 0 0,5-4 301,-2 3-302,0 0 1,1 0 0,-1 0-1,0-1 1,0 1 0,1 0-1,-1-1 1,0 1 0,-1-1-1,1 1 1,0-1 0,0 1 0,-1-1-1,1 0 1,0 1 0,-1-3-1,1 2-19,-1 0-1,0 1 0,1-1 1,-1 0-1,1 0 0,0 1 1,-1-1-1,1 1 1,0-1-1,0 0 0,0 1 1,0 0-1,0-1 0,0 1 1,1 0-1,-1-1 0,0 1 1,3-2-1,32-18-57,-18 11-94,13-6-641,-14 10 245,7-17-1166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3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67 3491,'-13'-2'1192,"16"0"284,-5 2-582,-11 3-495,14-3-371,0 0-1,0 0 1,0 0-1,0-1 0,0 1 1,0 1-1,0-1 1,0 0-1,0 0 0,0 0 1,0 0-1,0 1 1,0-1-1,0 0 1,-1 1-1,1-1 0,0 1 1,0-1-1,0 1 1,0-1-1,-1 1 0,1 0 1,0-1-1,0 1 1,-1 0-1,1 0 0,-1 0 1,1-1-1,0 1 1,0 1-1,12 37 219,-2-4-82,-9-32-158,-1 0-1,0 0 1,0 0 0,0 0-1,0 0 1,0 0 0,-1 0-1,0 0 1,1 5-1,-1-5-3,0 0-1,0 0 0,1 0 1,-1 0-1,1 0 0,0 0 1,-1 0-1,1 0 0,3 3 1,6 16 33,-8-18-35,0 0-1,0 0 1,0-1-1,0 1 1,0 0 0,1-1-1,4 5 1,-7-8 0,1 1 1,-1-1 0,1 0 0,0 0-1,-1 1 1,1-1 0,-1 0-1,1 1 1,-1-1 0,1 1 0,-1-1-1,0 0 1,1 1 0,-1-1-1,1 1 1,-1-1 0,0 1 0,0-1-1,1 1 1,-1-1 0,0 1-1,0 0 1,1-1 0,-1 1 0,0-1-1,0 1 1,0 0 0,0-1-1,0 1 1,0-1 0,0 1 0,0 0-1,0-1 1,0 1 0,-1-1-1,1 1 1,0 0 0,0 0 0,1-1 36,3-2-1,-4-2-6,1 1 0,-1-1-1,1 0 1,-1 1 0,0-1 0,-1 0-1,1 1 1,-1-1 0,1 0 0,-1 1-1,0-1 1,0 1 0,-2-4-1,-4-6 40,4 9-58,0 0 0,1 0 0,0 0 0,-1 0 0,2 0 0,-1-1 0,0 1 0,1-1 1,0 1-1,0-1 0,0 1 0,1-1 0,0 1 0,-1-1 0,2-7 0,-1 6 6,0 0 1,0 0-1,0 1 1,-1-1-1,0 0 0,0 0 1,0 0-1,-1 1 0,-3-9 1,3 10-11,0 0 0,0 0 0,1-1 0,0 1 1,0-1-1,0 1 0,0 0 0,1-1 0,0 0 0,0 1 1,0-1-1,1-5 0,-5-12 335,2 24-332,9 1-20,18 8-34,-7-4 24,56 29 68,125 82 0,-187-109-136,0-1 0,1-1-1,0 0 1,0-1 0,1 0 0,-1-1 0,21 5 0,-19-10-916,-7-1-618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9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145 102 2274,'18'4'1044,"0"-1"-1,-1 0 1,29-1 0,-36-11-292,-5 5-657,0 1 0,0-1 0,-1 0 0,1-1 0,-1 1 0,0-1 0,0 0 0,0 0 0,4-9-1,-7 12-73,0 1 0,0-1 0,-1 1 0,1-1-1,-1 1 1,1-1 0,-1 1 0,0-1 0,0 1-1,1-1 1,-1 1 0,0-1 0,0 0 0,-1 1 0,1-1-1,0 1 1,0-1 0,-2-2 0,1 3-13,0-1 1,0 1 0,0-1 0,-1 1-1,1 0 1,-1-1 0,1 1-1,-1 0 1,1 0 0,-1 0-1,0 0 1,1 1 0,-1-1-1,0 0 1,0 1 0,1-1-1,-1 1 1,0-1 0,0 1 0,-2 0-1,-16-1 6,1 2-1,-1 0 0,1 1 1,-1 1-1,1 1 0,0 0 1,-35 15-1,47-17-24,0 1 0,1 0 0,-1 1 0,1 0 1,-12 9-1,16-12 7,0 1 1,0 0 0,0 0 0,0 0 0,0 0 0,0 0-1,1 0 1,-1 0 0,1 1 0,0-1 0,-1 1-1,1-1 1,0 1 0,0-1 0,1 1 0,-1-1-1,0 4 1,1 10 2,-1-13 0,1 0 0,-1 0 1,1 0-1,0 1 0,0-1 0,0 0 0,1 0 0,-1 0 0,1 0 0,-1 0 0,1 0 0,0 0 0,1 0 0,-1 0 0,0 0 0,1 0 0,-1 0 0,1-1 0,0 1 0,0-1 0,0 1 0,0-1 0,1 0 0,-1 0 0,0 0 1,4 2-1,4 2-101,1-1 1,-1-1-1,1 0 1,0 0-1,0-1 1,0 0 0,0-1-1,1 0 1,-1-1-1,1-1 1,-1 1-1,1-2 1,-1 0 0,1 0-1,-1-1 1,0 0-1,17-6 1,-3-9-1506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7:5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132 244 3876,'-13'-25'4169,"2"25"-3801,3-1-192,-1 1 1,1 0 0,0 1 0,-1 0-1,1 0 1,-14 5 0,19-5-172,1 0 0,0 0 1,0 1-1,0-1 0,0 1 0,0-1 0,0 1 1,1 0-1,-1 0 0,0 0 0,1 0 0,0 0 1,-1 0-1,1 0 0,0 0 0,0 0 1,0 1-1,0-1 0,0 0 0,1 1 0,-1-1 1,1 1-1,0-1 0,0 1 0,-1-1 1,2 1-1,-1 3 0,0-5-6,0 1-1,-1 0 1,1 0 0,0-1 0,0 1 0,1 0-1,-1 0 1,0 0 0,1-1 0,-1 1-1,1 0 1,-1-1 0,1 1 0,0 0-1,-1-1 1,1 1 0,0-1 0,0 1-1,0-1 1,1 1 0,-1-1 0,0 0-1,0 0 1,1 0 0,-1 1 0,1-1 0,-1 0-1,1-1 1,-1 1 0,1 0 0,0 0-1,-1-1 1,1 1 0,0-1 0,-1 1-1,1-1 1,0 0 0,3 0 0,0 0 32,0-1-1,0 1 1,0-1 0,0-1 0,-1 1 0,1-1 0,0 0 0,-1 0 0,1 0 0,-1 0 0,1-1-1,-1 0 1,4-4 0,1-1 7,0 0-1,0-1 0,-2 0 0,1 0 0,-1-1 1,0 0-1,-1-1 0,9-18 0,-13 23-25,0 1-1,0-1 0,0 0 1,0 0-1,-1-1 0,0 1 0,-1 0 1,1 0-1,-1 0 0,0-1 1,-1 1-1,1 0 0,-1 0 1,0 0-1,-1 0 0,0 0 1,0 0-1,-5-11 0,4 10-33,-1 1-1,0-1 1,-1 1 0,1 0-1,-1 0 1,0 0-1,-1 1 1,-10-8 0,13 10-6,-1 1 0,1 1 0,-1-1 0,0 0 0,0 1 0,0 0 0,0 0 1,0 0-1,0 0 0,0 1 0,0 0 0,0-1 0,0 1 0,0 1 0,0-1 0,0 1 1,0-1-1,-6 3 0,7-2-86,1 0 0,-1 0 0,1 1 0,-1-1-1,1 1 1,0 0 0,-1-1 0,1 1 0,0 0 0,0 0 0,0 0 0,1 0 0,-1 1 0,0-1 0,1 0 0,0 1 0,-1-1-1,0 5 1,-13 27-1727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0.5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1 118 3171,'2'1'133,"-1"-1"0,1 0 1,0 1-1,0-1 0,0 1 0,-1 0 1,1 0-1,0 0 0,0 0 0,-1 0 0,1 0 1,-1 0-1,1 0 0,-1 1 0,0-1 1,1 0-1,-1 1 0,0-1 0,0 1 0,0 0 1,0-1-1,0 1 0,0 0 0,-1-1 0,1 1 1,-1 0-1,1 2 0,13 62 885,-11-46-550,-5 8-47,1-26-410,1-1 0,0 0 1,-1 1-1,1-1 0,0 1 0,0-1 1,0 0-1,0 1 0,0-1 0,0 1 0,0-1 1,0 1-1,1-1 0,-1 0 0,0 1 1,1-1-1,0 0 0,-1 1 0,2 1 1,-2 8 36,0-10-32,0-40-2355,0 23 161</inkml:trace>
  <inkml:trace contextRef="#ctx0" brushRef="#br0" timeOffset="1">28 16 4420,'0'-9'1281,"-20"5"-896,13 1 864,7 6-1505,27 4-481,-6 5-640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1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2 4164,'8'0'1549,"-18"1"1189,16-3-1965,-18 17-206,9-7-531,-1-1 1,0 1-1,-1-1 1,0 0-1,0-1 1,0 1-1,-1-1 1,0 0 0,-10 8-1,7-7-31,0 2 0,1-1 0,0 1 0,0 0 0,-7 13 0,13-20-5,1 1 0,-1 0 0,1 0 0,-1 1 1,1-1-1,0 0 0,0 0 0,1 0 0,-1 1 1,1-1-1,-1 1 0,1-1 0,0 0 0,0 1 1,1-1-1,-1 0 0,1 1 0,1 4 0,-1-6 1,1 1-1,-1-1 1,1 0-1,-1 1 1,1-1-1,0 0 1,0 0-1,0 0 1,1-1-1,-1 1 1,0 0-1,1-1 1,-1 0 0,0 1-1,1-1 1,0 0-1,-1 0 1,1 0-1,0-1 1,-1 1-1,1-1 1,0 1-1,3-1 1,4 1-138,0 0 1,0-1 0,-1-1-1,1 1 1,0-1 0,0-1-1,-1 0 1,1 0 0,-1-1-1,0 0 1,0-1 0,10-5-1,20-7-1235,2-2-688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4 4228,'-1'0'139,"1"-1"0,0 1-1,-1 0 1,1-1 0,-1 1 0,1 0 0,-1 0-1,1-1 1,-1 1 0,1 0 0,-1 0-1,1 0 1,-1 0 0,1 0 0,-1-1 0,1 1-1,-1 0 1,1 0 0,-1 0 0,1 0 0,-1 1-1,1-1 1,-1 0 0,1 0 0,-1 0-1,1 0 1,-1 0 0,1 1 0,-1-1 0,3 14 580,3 7-344,-8-1-9,2 0-1,1 36 0,-1 13-228,1-64-132,0 0-1,0 0 1,0 0-1,1 0 0,0 0 1,0-1-1,0 1 0,1 0 1,-1-1-1,1 1 0,0-1 1,3 6-1,11 30-189,-16-40 162,1 0-1,-1 1 0,0-1 0,0 0 0,0 1 1,0-1-1,1 0 0,-1 0 0,0 1 0,0-1 1,0 0-1,0 1 0,0-1 0,0 0 0,0 1 1,0-1-1,0 0 0,0 1 0,0-1 0,0 0 0,0 0 1,0 1-1,-1-1 0,1 0 0,0 1 0,0-1 1,0 0-1,0 0 0,0 1 0,-1-1 0,1 0 1,0 0-1,0 1 0,0-1 0,-1 0 0,1 0 1,0 0-1,0 1 0,-1-1 0,1 0 0,0 0 1,-1 0-1,1 0 0,0 0 0,0 0 0,-1 1 1,1-1-1,-1-1-157,0 1 1,0-1 0,0 1-1,0-1 1,0 1 0,0-1-1,0 1 1,0-1-1,1 0 1,-1 0 0,0 1-1,1-1 1,-1 0 0,0 0-1,1 0 1,-1 0-1,1 0 1,-1-1 0,-6-17-3055</inkml:trace>
  <inkml:trace contextRef="#ctx0" brushRef="#br0" timeOffset="1">76 122 2530,'0'0'673,"-27"0"160,20 0-64,-7 6-385,14 10-96,-21-4 65,14-6-33,7 10 32,14-4-64,0-5 65,0-1-225,-7-3-128,6 3-32,-6 0-545,0-12-1152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1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4 5061,'-4'-2'839,"2"1"-629,12 3 1,5 0 90,-9-2-225,0 0 1,1 1 0,-1 0 0,0 1 0,0-1 0,0 1 0,0 0 0,10 5 0,-3-5 275,-18 0-321,-3 0 70,17 0 34,-17-9 9,8 7-148,2 0-3,1-1-1,-1 1 1,1-1-1,-1 1 0,1 0 1,-1 0-1,1 0 0,-1 0 1,6 1-1,-15-7-1535,2 1-427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2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 4740,'0'9'609,"-14"7"96,-7 8 128,28-2-545,-14-6-32,7 9-64,-6-10-64,6-3-32,6-5-64,-6-4-32,0-6-64,0-10-1185,-6 1 480,6 3-608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2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 5477,'0'-3'961,"0"6"-192,-7-3-32,7 4-385,0 2-224,-7 0 0,7 0-32,0 0-96,7 10-352,0-10-737,7 0-1249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3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0 4612,'-6'1'197,"0"0"0,0 0 0,0 0 0,0 1 0,0 0 0,0 0 0,0 0-1,0 1 1,1 0 0,-1 0 0,1 0 0,0 1 0,0 0 0,0 0 0,0 0 0,-5 6 0,9-7-159,-1-1 0,1 1 0,-1-1 1,1 1-1,0 0 0,0-1 1,0 1-1,0 0 0,0 0 1,1 0-1,-1-1 0,1 1 1,0 0-1,0 6 0,-6 27 215,5-35-250,1 0 1,0 0-1,-1 0 1,1 0-1,0 0 0,0 0 1,-1 0-1,1 1 1,0-1-1,0 0 0,0 0 1,0 0-1,0 0 1,1 0-1,-1 0 0,0 0 1,0 0-1,1 0 1,-1 0-1,1 0 0,-1 0 1,1 0-1,-1 0 1,1 0-1,-1 0 0,1 0 1,0-1-1,0 1 1,-1 0-1,1 0 0,0-1 1,0 1-1,0-1 1,0 1-1,0 0 0,0-1 1,0 0-1,2 1 1,3 2 16,0-1 1,0 0 0,0 0 0,1-1 0,-1 0-1,1 0 1,12-1 0,-14 1 36,0-1-1,1 0 1,-1-1 0,0 1 0,0-1-1,0 0 1,0 0 0,0-1 0,-1 1-1,1-1 1,0 0 0,-1 0 0,1-1 0,-1 1-1,0-1 1,1 0 0,-1 0 0,6-7-1,-9 9-33,0-1 0,0 0 0,0 1 0,-1-1 0,1 0 0,0 0 0,-1 1 0,1-1 0,-1 0 0,1 0 0,-1 0 0,0 0 0,0 1 0,0-1 0,0 0 0,0 0 0,0 0 0,-1 0 0,1 0 0,-1 1 0,1-1 0,-1 0 0,1 0 0,-1 0 0,0 1 0,0-1 0,0 1 0,0-1 0,0 1 0,0-1 0,-1 1 0,1-1 0,-3-1 0,2 0-31,-1 0 0,0-1 0,0 2 0,0-1 0,0 0-1,-1 0 1,1 1 0,-1 0 0,1 0 0,-1 0-1,0 0 1,0 1 0,0-1 0,0 1 0,-4-1 0,2 2-602,10-1-585,-3-1-801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3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31 110 3780,'-1'1'48,"1"1"1,0-1 0,-1 1 0,1 0 0,-1-1 0,0 1 0,1-1 0,-1 1 0,0-1 0,0 1-1,0-1 1,0 0 0,0 0 0,0 1 0,0-1 0,-1 0 0,1 0 0,0 0 0,-1 0 0,1 0-1,0 0 1,-1-1 0,1 1 0,-4 1 0,3 0 759,11-4 324,-9 2-1074,1 0 1,0-1-1,-1 1 0,1 0 0,0 0 0,-1-1 1,1 1-1,-1 0 0,1-1 0,-1 1 0,1 0 0,0-1 1,-1 1-1,1-1 0,-1 1 0,0-1 0,1 1 1,-1-1-1,1 0 0,-1 1 0,0-1 0,1 1 0,-1-1 1,0 0-1,0 1 0,0-1 0,1 0 0,-1 1 1,0-1-1,0 0 0,0 1 0,0-1 0,0-1 0,-1 1-45,1 0 0,0 0-1,-1 0 1,1 0-1,0 0 1,0 0-1,0 0 1,0 0-1,0 0 1,0 0-1,0 0 1,0 0-1,0 0 1,1 0-1,-1 0 1,0 0 0,1 0-1,-1 0 1,0 0-1,1 0 1,0 0-1,-1 0 1,1 0-1,-1 0 1,1 0-1,1 0 1,26-17 247,-9 7-149,10-12 164,38-21 0,-66 44-275,-1 0 1,1-1-1,0 1 0,-1 0 0,1 0 0,0 0 0,-1 0 1,1 0-1,0 0 0,-1 1 0,1-1 0,0 0 0,-1 0 1,1 0-1,0 1 0,-1-1 0,1 0 0,-1 0 0,1 1 1,-1-1-1,1 1 0,-1-1 0,1 0 0,-1 1 0,1-1 1,-1 1-1,1-1 0,-1 1 0,0 0 0,1-1 0,-1 1 1,0-1-1,1 1 0,-1 0 0,0-1 0,0 1 0,0-1 0,1 1 1,-1 0-1,0 0 0,7 30-60,-12-12 82,4-17-26,0 0 0,1 0-1,-1 0 1,1 1 0,-1-1 0,1 0 0,0 0 0,0 0 0,-1 1-1,2-1 1,-1 0 0,1 4 0,9 33-146,-8-25 39,-2-13 66,0 1 0,0-1 0,0 0 0,0 0-1,0 1 1,0-1 0,0 0 0,0 0 0,0 1 0,1-1-1,-1 0 1,1 0 0,-1 0 0,1 1 0,-1-1-1,1 0 1,0 0 0,-1 0 0,1 0 0,0 0 0,1 1-1,-9 3-734,10-2-109,-11-6-1013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7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1826,'5'-22'2029,"-9"24"565,6 1-2437,0 1 0,0-1 0,0 1 0,-1-1 0,0 1 0,0 0 0,0 0 0,0 0 0,0-1 0,-1 1 0,1 0 0,-1 5 0,5 69 439,-13 2-349,5-60-180,1 0 0,0 31 0,3-44-53,0 0 1,0 0-1,0 0 0,1 0 0,-1 0 1,2-1-1,-1 1 0,1-1 0,0 1 1,0-1-1,6 7 0,7 12 10,-8-13-11,1 1 0,0-1 0,1-1 0,0 1 0,13 10 0,102 91 45,-119-109-53,-1 1 0,0-1 0,-1 1 0,1 0 0,-1 0 0,6 9 0,21 23 24,-30-37-28,0 1 0,0 0-1,0 0 1,0 0 0,0 0 0,0 0-1,0 0 1,-1 0 0,1 0-1,0 0 1,-1 0 0,1 0-1,-1 1 1,1-1 0,-1 0 0,0 0-1,1 0 1,-1 1 0,0-1-1,0 0 1,0 1 0,0 1-1,0-3 1,0 1-1,0 0 1,0-1-1,0 1 1,0-1-1,0 1 1,0 0-1,0-1 0,0 1 1,0-1-1,0 1 1,1 0-1,-1-1 1,0 1-1,0-1 0,1 1 1,-1-1-1,0 1 1,1-1-1,-1 1 1,1-1-1,-1 1 0,0-1 1,1 1-1,-1-1 1,1 0-1,-1 1 1,1-1-1,-1 0 0,1 0 1,0 1-1,-1-1 1,1 0-1,-1 0 1,1 0-1,1 1 0,-4 8 5,2 0-1,-1 0 1,1 0-1,1 0 1,1 9-1,11 1 3,-3 0-9,-9-3-2,2 6 3,-1-21 6,-1-1-5,0 0 0,0 1 0,-1-1 0,1 0 0,0 0 0,0 1 0,-1-1 0,1 1 0,0-1 0,-1 0 0,1 1 0,0-1 0,-1 1 0,1 0 0,-1-1 0,1 1 0,-1-1 0,1 1 0,-1 0 0,1-1 0,-1 1 0,1 0 0,-1 0 0,0-1 0,0 1 0,1 0 0,-1 0 0,0 0 0,0-1 0,0 1 0,0 0 0,0 0 0,0 0 0,0-1 0,0 1 0,-1 1 0,1 2-1,0 0-1,-1 0 0,0 0 0,0 0 1,0 0-1,0 0 0,-1 0 0,0 0 0,1-1 1,-1 1-1,-4 4 0,5-6 3,1-1 0,-1 0 0,1 1-1,0-1 1,-1 0 0,1 1 0,0-1 0,0 0 0,0 1 0,-1-1-1,2 0 1,-1 1 0,0-1 0,0 1 0,0-1 0,1 0-1,-1 1 1,1 0 0,-1-1-2,0 0 0,0 0-1,0 0 1,0 0 0,0 0 0,1 0-1,-1-1 1,0 1 0,0 0-1,1 0 1,-1 0 0,1 0 0,-1-1-1,1 1 1,-1 0 0,1-1 0,-1 1-1,1 0 1,0-1 0,-1 1-1,1 0 1,0-1 0,0 1 0,-1 2 12,-5 6 13,-2-4 15,9-9-104,-3 6-953,-11-13-356,17 6-2357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4164,'1'-1'131,"0"0"1,0 0-1,-1 1 1,1-1-1,0 1 1,0-1-1,0 1 1,0-1-1,0 1 1,0 0-1,0-1 1,0 1-1,0 0 1,0 0-1,0 0 1,0 0-1,0-1 1,0 2-1,0-1 1,0 0-1,1 0 1,-1 0-1,0 0 1,0 1-1,0-1 1,0 0-1,0 1 1,-1-1-1,1 1 1,0-1-1,0 1 1,0 0-1,0-1 1,0 1-1,-1 0 1,1-1-1,1 3 1,12 41 139,-3-13-217,-9-22-42,0-1 0,0 1-1,0 0 1,1-1 0,1 0-1,0 1 1,0-1 0,0-1-1,1 1 1,0-1 0,0 1-1,1-2 1,0 1 0,0 0-1,8 5 1,-12-12-6,0 0 0,0 0 0,0 0 0,-1 0 0,1 0-1,0 0 1,0 0 0,0 0 0,0-1 0,0 1 0,0-1 0,0 1 0,-1-1 0,1 0-1,0 0 1,0 0 0,1-1 0,45-25 165,-31 17-133,0 2-27,0 1-1,0 1 1,1 0-1,-1 2 1,33-5 0,7-2-32,3 0 19,1 3 0,71-1 0,-87 6 2,270 11 13,-91 2 1,-159-7-23,-47-1 0,0-1 0,0-1 0,1-1 1,29-4-1,204-28 35,-35 25 17,-84 4-21,-56 3-28,-51 0 6,0 0 0,0 2 0,0 1 0,39 7 0,-31-4 3,50 2 0,108-6 20,477-22 146,-591 16-180,-55 4 4,1-1 0,41-8 0,-7 4 7,-12 2 0,-33 2-2,-5 1-7,-9-2-1,-4-15-1,4 15 1,0 0-1,-1 0 1,1 0 0,-1 1 0,1-1 0,-1 1 0,0-1-1,0 1 1,0-1 0,0 1 0,0 0 0,-1 0 0,1 0-1,-1 0 1,1 1 0,-1-1 0,-4-1 0,-14-12-58,-2-4-5,-39-25 1,-13-9-120,64 43-74,-1 2-1,0-1 0,0 1 0,0 1 0,-1 0 0,-1 1 0,1 1 0,-1 0 0,0 0 0,0 2 0,0 0 0,-28-3 0,-16-2-2466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8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90 2338,'-28'-4'663,"19"5"364,17 1-181,1-2 725,-9-2-1005,-1 2-551,1 0 1,-1 0 0,1 0 0,-1 0 0,1 0 0,-1 0 0,1 0-1,-1 0 1,1 0 0,0 0 0,-1 0 0,1 0 0,-1 1-1,1-1 1,-1 0 0,1 0 0,0 1 0,-1-1 0,1 0-1,0 0 1,-1 1 0,1-1 0,0 0 0,-1 1 0,1-1-1,0 1 1,0-1 0,-1 0 0,1 1 0,0-1 0,0 1-1,0-1 1,-1 1 0,1-1 0,0 1 0,0-1 0,0 1 0,-25 39 334,-3 7-245,27-45-94,0 0-1,0 1 0,0-1 1,1 1-1,0-1 0,-1 1 1,1-1-1,0 1 0,0-1 0,0 1 1,0-1-1,1 1 0,-1-1 1,1 0-1,-1 1 0,1-1 1,0 1-1,0-1 0,1 3 0,-1-5-6,-1 0 0,0 0 0,0 0 0,0 1 0,0-1 0,1 0 0,-1 0 0,0 0 0,0 0-1,0 1 1,1-1 0,-1 0 0,0 0 0,0 0 0,1 0 0,-1 0 0,0 0 0,0 0-1,1 0 1,-1 0 0,0 0 0,0 0 0,1 0 0,-1 0 0,0 0 0,0 0 0,1 0 0,-1 0-1,0 0 1,0 0 0,1 0 0,-1 0 0,0 0 0,0 0 0,0-1 0,1 1 0,-1 0-1,0 0 1,0 0 0,0 0 0,1-1 0,-1 1 0,0 0 0,0 0 0,0 0 0,0-1-1,0 1 1,1 0 0,-1 0 0,0 0 0,0-1 0,0 1 0,16-25 69,22-28 69,-26 39-122,-1-1 0,-1-1 0,0 0 0,15-33 1,-3 6 33,-22 43-53,0-1 0,0 1 0,1 0 0,-1 0 0,0 0 0,1 0 0,-1 0 0,0-1 0,0 1 0,1 0 0,-1 0 1,0 0-1,1 0 0,-1 0 0,0 0 0,1 0 0,-1 0 0,0 0 0,1 0 0,-1 0 0,0 0 0,1 1 0,-1-1 0,0 0 0,0 0 0,1 0 0,-1 0 0,0 0 0,1 1 0,-1-1 0,0 0 0,0 0 0,1 0 0,-1 1 0,0-1 0,0 0 1,0 0-1,0 1 0,1-1 0,-1 0 0,0 1 0,18 22 1,14 29 37,-29-44-28,2-1-1,-1-1 0,1 1 0,11 11 0,14 20 9,-10-13 2,7 12-37,-13-20-165,-6-7-816,-8-10 935,0 1 1,0-1 0,0 0-1,0 1 1,0-1 0,0 0-1,0 0 1,-1 1-1,1-1 1,0 0 0,0 1-1,0-1 1,0 0 0,-1 0-1,1 1 1,0-1 0,0 0-1,-1 0 1,1 0 0,0 0-1,0 1 1,-1-1 0,1 0-1,0 0 1,0 0-1,-1 0 1,1 0 0,0 0-1,-1 1 1,1-1 0,0 0-1,-1 0 1,1 0 0,0 0-1,0 0 1,-1-1 0,-13 3-3740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8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5221,'21'0'705,"-1"0"191,1 6-31,27 0-608,-20 1-129,-7 5-64,13-18-64,-6 12 0,-8-6-160,1-6-417,7-13-480,-1 10-865</inkml:trace>
  <inkml:trace contextRef="#ctx0" brushRef="#br0" timeOffset="1">518 0 3683,'-30'6'1452,"25"-5"-1281,-1 0 0,1 0 0,-1 0 0,1 0 0,0 1-1,-1 0 1,1 0 0,-6 4 0,10-6-148,0 1 0,-1 0 0,1-1 1,0 1-1,-1 0 0,1 0 0,0 0 0,0 0 1,0 0-1,0 0 0,0 0 0,0 1 0,0-1 0,0 0 1,1 0-1,-1 1 0,0-1 0,1 1 0,-1-1 0,1 0 1,-1 1-1,1-1 0,0 1 0,0-1 0,0 1 0,0-1 1,0 1-1,0-1 0,0 1 0,0-1 0,0 1 0,1-1 1,-1 1-1,0-1 0,1 1 0,0-1 0,-1 0 0,1 1 1,0-1-1,0 0 0,-1 1 0,1-1 0,0 0 0,0 0 1,0 0-1,1 0 0,-1 0 0,0 0 0,2 1 0,7 7 23,0 0 0,0 0 0,1-1 0,1-1 0,-1 0-1,1 0 1,1-2 0,-1 1 0,14 3 0,-18-6-272,1-1 0,-1 0 0,0-1 0,1 0 1,-1 0-1,1-1 0,-1 0 0,1 0 0,-1-1 0,0 0 1,1-1-1,-1 0 0,0 0 0,0-1 0,13-5 0,1-7-2080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9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3619,'-1'0'161,"1"0"-1,-1 0 1,0 1-1,1-1 0,-1 0 1,1 0-1,-1 0 0,0 1 1,1-1-1,-1 0 1,1 1-1,-1-1 0,1 0 1,-1 1-1,1-1 1,-1 1-1,1-1 0,-1 1 1,1-1-1,-1 1 0,1 0 1,-1 0-1,61 128 1292,-49-108-1454,0-1 1,2 0-1,0 0 0,28 31 0,-21-27-197,-18-22 118,-1 0 0,0 0 0,1-1 0,-1 1 0,1-1 0,-1 0 0,1 1 0,0-1 0,-1 0 0,1 0 0,0 0 0,0 0 0,0 0 0,0 0 0,0-1 0,4 2 0,-2-1-1553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09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2146,'6'3'2851,"-6"-9"-2147,7 9 161,0-6 128,0 3-576,14 3 31,-7 3-32,6 0-191,8-6-65,0 6-96,-15-6-64,1 0-417,0 0-383,0-15 31,6 15-288,1 0 32,14-3-224,-15-7-545</inkml:trace>
  <inkml:trace contextRef="#ctx0" brushRef="#br0" timeOffset="1">270 103 2082,'26'8'2491,"3"0"-1064,5 0-145,-30-8-1201,-1 1 0,0-1 0,1 1 0,-1-1 0,0 0 0,1 0 1,-1 0-1,0-1 0,1 1 0,-1-1 0,6-2 0,39-14 835,-42 15-905,-2 0 45,-1 0 0,1 0 0,-1 0 0,1 0 0,-1-1-1,0 1 1,0-1 0,-1 0 0,1 0 0,0 0 0,-1 0 0,0 0 0,4-8 0,-5 10-77,0 0 1,-1 0 0,1 0-1,-1 0 1,1-1 0,-1 1-1,1 0 1,-1-1 0,0 1-1,1 0 1,-1-1 0,0 1-1,0 0 1,0-1 0,0 1-1,0-1 1,0 1 0,-1 0-1,1-1 1,0 1 0,-1 0-1,1-1 1,-1 1 0,1 0-1,-1 0 1,0-1-1,1 1 1,-1 0 0,0 0-1,0 0 1,0 0 0,0 0-1,0 0 1,0 0 0,0 0-1,0 1 1,0-1 0,-2-1-1,2 2-4,1 0-10,0 0 0,1 0 0,-1 0 0,0 0 0,0 0 0,0-1 1,0 1-1,0 0 0,0 0 0,0 0 0,0 0 0,0 0 0,0 0 0,0-1 0,1 1 0,-1 0 0,0 0 0,0 0 0,0 0 0,0 0 0,0-1 0,0 1 0,0 0 0,0 0 0,0 0 0,0 0 0,-1 0 0,1-1 0,0 1 0,0 0 0,0 0 0,0 0 0,0 0 0,0 0 0,0 0 0,0-1 0,0 1 0,0 0 0,0 0 0,0 0 0,-1 0 0,1 0 0,0 0 0,0 0 0,0 0 0,0 0 0,0-1 0,0 1 0,-1 0 0,1 0 0,0 0 0,0 0 0,0 0 0,0 0 0,0 0 0,-1 0 0,1 0 0,0 0 0,0 0 0,0 0 0,0 0 0,0 0 0,-1 0 0,3-1-615,5-6-2852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0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53 3555,'19'-3'3117,"-21"1"-2976,2 2-86,0-1 0,0 0 1,1 1-1,-1-1 0,0 0 1,0 1-1,0-1 0,0 0 1,0 1-1,0-1 1,0 0-1,-1 1 0,1-1 1,0 0-1,0 1 0,0-1 1,-1 1-1,1-1 1,0 0-1,-1 1 0,1-1 1,0 1-1,-1-1 0,1 1 1,-1-1-1,1 1 1,-1-1-1,1 1 0,-1-1 1,1 1-1,-1 0 0,0-1 1,1 1-1,-1 0 0,1 0 1,-1-1-1,0 1 1,1 0-1,-1 0 0,0 0 1,1 0-1,-1 0 0,0 0 1,1 0-1,-1 0 1,0 0-1,-1 0 0,-6-1 80,0 1-1,-1 0 0,1 0 0,-1 0 0,-7 2 1,13-1-136,0 0-1,0 0 1,0 0 0,0 0 0,0 0 0,0 1 0,1-1 0,-1 1-1,1 0 1,-1 0 0,1 0 0,-1 0 0,1 0 0,0 0-1,0 1 1,0-1 0,-1 4 0,-13 31-71,15-34 52,0-1 0,0 1 0,0 0 0,1-1 0,-1 1 0,0 0 0,1-1 0,0 1 0,0 0 0,0 0 0,0-1 0,0 1 0,1 4 0,1-6 12,-1 1 1,1-1 0,0 0-1,0 1 1,0-1 0,0 0 0,0 0-1,0 0 1,0 0 0,0-1-1,1 1 1,-1-1 0,0 1-1,0-1 1,1 0 0,-1 0 0,0 0-1,1 0 1,-1 0 0,0 0-1,0 0 1,1-1 0,-1 0-1,0 1 1,0-1 0,0 0-1,0 0 1,1 0 0,-1 0 0,2-2-1,0 1 18,0-1 0,0 1 0,0-1 0,0 0-1,0 0 1,-1 0 0,0-1 0,0 1 0,0-1-1,0 0 1,0 0 0,-1 0 0,1 0 0,-1 0-1,2-5 1,24-55-10,-22 42-21,-5 25-3,-1 0 0,1 0 0,0 0 0,0 0 0,0 0 0,1 0 0,-1 0 0,1 0 0,-1 0 0,4 4 0,6 9 32,9 22 10,38 54 1,-56-89-54,0-1 0,0 1 0,1-1 0,-1 1-1,1-1 1,0 0 0,-1 0 0,1 0 0,0-1 0,0 1 0,0-1 0,1 1 0,-1-1-1,0 0 1,0 0 0,1 0 0,-1-1 0,4 1 0,-6-1-32,0 0-1,0 0 1,0 0 0,-1 0 0,1 0-1,0-1 1,0 1 0,0 0 0,-1-1 0,1 1-1,0 0 1,-1-1 0,1 1 0,0-1-1,-1 1 1,1-1 0,0 1 0,-1-1 0,1 1-1,-1-1 1,1 0 0,-1 1 0,1-1-1,-1 0 1,0 1 0,1-1 0,-1 0 0,0 0-1,1 1 1,-1-1 0,0 0 0,0 0-1,0 0 1,0 0 0,1-3-607,9-10-1317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1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5 3235,'0'-1'114,"-1"1"0,0-1 1,0 1-1,0-1 0,1 1 0,-1 0 0,0-1 0,0 1 1,0 0-1,0 0 0,0-1 0,0 1 0,0 0 1,0 0-1,1 0 0,-1 0 0,0 1 0,-2-1 0,-1 2 339,10 0 310,-3-1-638,-1 1 0,1 0 0,-1 0 0,0 0 0,0 1 0,0-1 0,0 0 0,0 1 0,-1-1 0,1 1 0,-1 0 0,1-1 0,-1 1 0,0 0 0,1 6 0,9 13 138,16 21 152,-14-23-337,0 0 0,1-1-1,32 35 1,7 2-51,-49-48-567,3-8-2096,0-3 2144,12-10-1664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2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146 146 1730,'0'0'42,"0"-1"-1,0 1 1,0-1 0,0 1 0,0-1 0,0 1 0,0-1 0,0 1 0,0-1 0,0 1-1,0-1 1,1 1 0,-1-1 0,0 1 0,0-1 0,1 1 0,-1 0 0,0-1 0,0 1 0,1-1-1,-1 1 1,1 0 0,-1-1 0,0 1 0,1 0 0,-1-1 0,1 1 0,-1 0 0,1 0-1,-1 0 1,0-1 0,1 1 0,-1 0 0,1 0 0,-1 0 0,1 0 0,-1 0 0,1 0-1,-1 0 1,1 0 0,0 0 0,0 0 40,-1 0-1,1 0 1,0 0 0,-1 0-1,1 0 1,-1 0 0,1 0-1,-1 0 1,1 0 0,-1-1-1,1 1 1,-1 0 0,1 0-1,-1 0 1,1-1 0,-1 1-1,1 0 1,-1-1 0,0 1-1,1 0 1,-1-1 0,1 1-1,-1-1 1,0 1-1,1 0 1,-1-1 0,0 1-1,0-1 1,1 1 0,-1-1-1,0 1 1,0-1 0,0 1-1,0-1 1,0 1 0,1-1-1,-1 1 1,0-1 0,0 1-1,0-1 1,-1-1 0,6-5 745,-5 7-812,0 0 0,0 0 0,1 0 1,-1 0-1,0 0 0,0 0 0,0 0 1,0 0-1,0 0 0,1 0 0,-1 0 1,0-1-1,0 1 0,0 0 0,0 0 0,0 0 1,0 0-1,0 0 0,1 0 0,-1-1 1,0 1-1,0 0 0,0 0 0,0 0 1,0 0-1,0 0 0,0-1 0,0 1 1,0 0-1,0 0 0,0 0 0,0 0 1,0-1-1,0 1 0,0 0 0,0 0 1,0 0-1,0 0 0,0 0 0,0-1 1,0 1-1,0 0 0,0 0 0,0 0 1,-1 0-1,1 0 0,0-1 0,0 1 1,0 0-1,0 0 0,0 0 0,0 0 1,0 0-1,-1-1 0,1 1 129,-2-1-70,0-1 1,0 1-1,0 0 1,-1 0-1,1 0 1,0 0-1,0 0 1,-1 0-1,1 0 1,-1 1-1,1-1 1,-1 1-1,1 0 1,0 0-1,-1 0 1,1 0-1,-1 0 1,1 0-1,-4 2 1,3-2-68,-10 1 47,-1 1 0,0 0 0,1 2 0,-1-1-1,1 1 1,-15 8 0,26-11-56,1 1-1,-1 1 1,0-1 0,1 0-1,0 0 1,0 0-1,-1 1 1,1-1 0,1 1-1,-1-1 1,0 1 0,0-1-1,1 1 1,0-1-1,-1 1 1,1-1 0,0 1-1,0 0 1,1-1 0,-1 1-1,0-1 1,1 1-1,0-1 1,-1 1 0,1-1-1,2 4 1,0 2-6,1-1 1,0 1-1,1-1 1,-1 0-1,2 0 1,-1 0-1,1-1 0,11 11 1,-13-14 5,-1-1 0,1 0-1,0 0 1,0 0 0,0 0 0,0-1-1,0 0 1,0 1 0,0-1 0,0-1 0,1 1-1,-1-1 1,0 1 0,1-1 0,-1 0 0,0-1-1,1 1 1,-1-1 0,6-2 0,3 0 38,-1-1 0,1-1 0,-1 0 0,-1-1 0,12-7-1,-17 10-22,-1 0 0,0-1 0,0 0 0,-1 0 0,1 0-1,-1 0 1,0-1 0,0 1 0,0-1 0,-1 0-1,0-1 1,1 1 0,1-7 0,-2 4-3,9-42 57,-12 47-66,0 1 1,0-1-1,-1 0 0,1 1 1,-1-1-1,1 0 0,-1 1 1,0-1-1,0 1 1,0 0-1,0-1 0,-1 1 1,1 0-1,-1-1 0,1 1 1,-1 0-1,-2-2 0,-5-5-20,1 1 0,-1 1-1,0-1 1,-1 1 0,0 1-1,-19-10 1,26 15-47,0-1-1,-1 1 1,1 0-1,-1 0 1,1 0-1,-1 0 1,0 0-1,1 1 1,-1 0 0,0 0-1,1 0 1,-1 0-1,0 1 1,1-1-1,-1 1 1,1 0-1,-1 0 1,0 0-1,1 0 1,0 1 0,-1-1-1,1 1 1,0 0-1,0 0 1,-5 4-1,6-3-84,-1 0 1,1-1-1,-1 1 0,1 0 0,0 1 1,0-1-1,1 0 0,-1 0 0,1 1 1,-1-1-1,1 1 0,-1 5 0,-1 3-307,-10 13-1378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3587,'41'33'3129,"-40"-33"-3104,-1 1 0,1 0 0,0 0 0,0 0 0,0 0 0,0-1 0,1 1 0,-1 0 0,0-1 0,0 1 0,0-1 0,0 1 1,1-1-1,-1 0 0,0 1 0,0-1 0,1 0 0,-1 0 0,0 0 0,1 0 0,-1 0 0,0 0 0,0 0 0,1-1 0,-1 1 0,0 0 0,0-1 0,1 1 1,-1-1-1,0 1 0,0-1 0,0 0 0,0 1 0,0-1 0,0 0 0,0 0 0,0 0 0,0 0 0,1-1 0,13-7 734,-8 7-715,0-1-1,1 1 0,-1-2 0,0 1 1,0-1-1,-1 0 0,1 0 1,8-8-1,-13 10-35,-1 0 1,1 0-1,-1 0 1,1-1-1,-1 1 1,0 0-1,0-1 1,0 1-1,0 0 1,-1-1-1,1 1 1,-1-1 0,1 1-1,-1-1 1,0 0-1,0 1 1,0-1-1,0 1 1,0-1-1,-1 1 1,1-1-1,-1 1 1,0-1-1,1 1 1,-1-1-1,0 1 1,-1 0-1,1 0 1,0-1-1,-1 1 1,-2-3-1,2 2-80,0 1 0,1-1 0,-1 1 0,-1-1 0,1 1-1,0 0 1,0 0 0,-1 0 0,1 0 0,-1 1 0,0-1-1,1 1 1,-1-1 0,0 1 0,0 0 0,0 0 0,0 0-1,0 1 1,0-1 0,0 1 0,0-1 0,0 1 0,-1 0-1,1 0 1,0 1 0,0-1 0,0 1 0,-5 1 0,-13 3-1946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3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3331,'0'-6'3363,"0"12"-2658,7 7-417,13 12 65,8-1-129,-1 8 96,-6 8-128,21-15-64,-15 9-31,-13 3-65,0-15-32,13 9-97,-13-16-255,0-5-288,-14-1-417,-14 0-961</inkml:trace>
  <inkml:trace contextRef="#ctx0" brushRef="#br0" timeOffset="1">83 171 1986,'0'0'2947,"7"0"-2083,-7-3-95,0 6 576,42-3-1248,-28 0-97,6 3-129,1 9-511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8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3940,'1'1'185,"1"0"0,-1 0 0,1-1 0,-1 1 0,1-1-1,0 1 1,-1-1 0,1 1 0,0-1 0,-1 0 0,1 0 0,0 0 0,-1 0 0,1 0 0,2 0 0,-3-1-122,-1 1 1,1 0-1,0 0 0,0 0 0,-1 0 1,1 0-1,0 0 0,0 0 0,-1 0 1,1 0-1,0 0 0,0 0 0,-1 1 1,1-1-1,0 0 0,0 0 0,-1 1 1,1-1-1,0 0 0,-1 1 0,2 0 1,1 4 15,0 0 0,0 0 1,1 0-1,0 0 0,0-1 1,0 0-1,7 5 1,-6-5-70,-1 0 0,1 0 0,-1 1 0,0-1 0,0 1 1,-1 0-1,1 0 0,-1 0 0,4 9 0,-6-10-9,1-1-1,0 0 0,0 0 1,0 0-1,0 0 0,0 0 1,0 0-1,1 0 0,-1-1 1,7 5-1,17 21 28,-11-15-22,-14-13-6,0 0 0,-1 1 0,1-1 1,0 1-1,0-1 0,-1 1 0,1-1 1,0 1-1,-1-1 0,1 1 0,0-1 1,-1 1-1,1 0 0,-1 0 0,1-1 1,-1 1-1,0 0 0,1 0 0,-1-1 1,1 2-1,4-21 125,1 0 1,1 0-1,15-28 1,-18 40-192,0 0 1,0 1-1,1-1 1,0 1-1,0 0 0,1 0 1,0 1-1,0-1 1,0 1-1,0 1 1,1-1-1,0 1 1,0 0-1,0 1 1,0-1-1,1 1 0,8-2 1,30-9-1873,7 6-1890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3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210 154 2947,'1'1'246,"0"-1"0,1 0 0,-1 0 0,0 1 1,1-1-1,-1 1 0,0 0 0,1-1 0,-1 1 0,0 0 1,0 0-1,0-1 0,0 1 0,1 0 0,-1 0 0,-1 0 1,1 0-1,0 1 0,1 0 0,22 37-324,-16-23 352,-5-8-260,0 0 0,0 0 0,-1 0 0,0 1 0,0-1-1,-1 1 1,0-1 0,-1 17 0,0-16-23,1 0 0,-1 1 0,1-1 0,1 0 0,0 0 1,0 1-1,6 14 0,18 33-755,-26-57 753,0 1-1,0-1 0,0 0 0,0 0 1,0 1-1,1-1 0,-1 0 0,0 0 1,0 1-1,0-1 0,0 0 0,0 0 1,0 1-1,0-1 0,0 0 0,0 1 1,0-1-1,0 0 0,0 0 0,0 1 1,0-1-1,0 0 0,0 1 0,0-1 1,0 0-1,0 0 0,-1 1 0,1-1 1,0 0-1,0 0 0,0 0 0,0 1 1,-1-1-1,1 0 0,0 0 0,0 0 1,0 1-1,-1-1 0,1 0 0,0 0 0,0 0 1,-1 0-1,1 0 0,0 1 0,0-1 1,-1 0-1,1 0 0,0 0 0,0 0 1,-1 0-1,1 0 0,0 0 0,-1 0 1,1 0-1,0 0 0,0 0 0,-1 0 1,1 0-1,0 0 0,-1 0 0,1-1 1,0 1-1,0 0 0,-1 0 0,-16-3 50,8-3 135,0 0 0,0 0 0,0-1 0,1 0 0,0-1 0,1 0 0,0 0 0,0-1 0,-11-17 0,8 11-17,-1 1 1,-24-24 0,23 26-111,0 1 1,1-2-1,0 0 1,1 0-1,1 0 1,-14-28-1,-9-7 78,29 44-90,0 1-1,0-1 0,0 0 0,1 0 0,-1 0 0,1 0 0,0 0 0,0 0 1,0-1-1,0 1 0,1-1 0,0 1 0,0-1 0,0 0 0,1 1 1,-1-1-1,1 0 0,0 1 0,0-1 0,1 0 0,0 1 0,2-10 1,-2 11-29,0 1 1,1-1-1,0 1 1,-1 0 0,1 0-1,0-1 1,0 1 0,0 0-1,0 1 1,0-1 0,0 0-1,1 1 1,-1-1 0,1 1-1,-1-1 1,1 1 0,-1 0-1,1 0 1,0 0 0,0 1-1,-1-1 1,1 1 0,0-1-1,0 1 1,0 0-1,-1 0 1,1 0 0,6 2-1,-5-2-33,0 0-1,0 0 0,1 1 0,-1 0 0,0 0 0,0 0 0,0 1 1,0-1-1,0 1 0,0 0 0,0 0 0,0 0 0,-1 0 0,1 1 1,-1 0-1,0 0 0,1 0 0,4 5 0,0 6-43,-7-13 66,0 1 0,0-1-1,0 0 1,0 1 0,0-1 0,0 1-1,0 0 1,-1-1 0,1 1 0,0 0-1,-1-1 1,1 1 0,-1 0 0,0 0-1,0-1 1,1 1 0,-1 0 0,0 0-1,-1 0 1,1-1 0,0 1-1,0 0 1,-1 0 0,1-1 0,-1 1-1,0 0 1,1-1 0,-1 1 0,0 0-1,0-1 1,-1 2 0,-7 11-35,8-11-1,-1 1 0,0-1 0,0 0 0,-1 0-1,1 0 1,0 0 0,-1 0 0,0 0 0,0-1 0,0 1-1,0-1 1,0 0 0,0 0 0,-1 0 0,-4 2 0,-8 7-371,15-10 222,0 0 0,0 0 1,0 0-1,0-1 0,0 1 0,0 0 1,0 0-1,0-1 0,0 1 0,0-1 1,0 1-1,-1-1 0,1 1 0,0-1 1,-3 0-1,-13-5-3156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4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6 116 3171,'-6'33'2760,"8"-8"-2542,-2-23-212,0 0-1,0 1 1,0-1-1,0 0 1,0 1 0,0-1-1,1 0 1,-1 1 0,1-1-1,0 0 1,-1 1-1,1-1 1,0 0 0,0 0-1,0 0 1,1 0 0,-1 0-1,1 0 1,-1 0-1,1 0 1,2 2 0,27 12 116,-30-15-107,0-1 0,0 0 0,0 1 0,-1-1 0,1 0 0,0 1 0,0-1 1,0 0-1,0 0 0,0 0 0,0 0 0,0 0 0,0 0 0,0 0 0,-1-1 0,1 1 0,0 0 0,0 0 0,0-1 0,0 1 0,0 0 0,-1-1 0,1 1 0,0-1 0,0 1 0,0-1 0,7-3 353,-3 2-324,-1 0 0,0 0-1,0 0 1,0-1 0,0 1 0,0-1-1,-1 0 1,1-1 0,-1 1-1,0 0 1,0-1 0,0 0-1,0 1 1,-1-1 0,1-1-1,-1 1 1,0 0 0,-1 0-1,1-1 1,-1 1 0,2-8-1,0-6-79,-2 16 18,0 0-1,-1 0 1,1 1 0,-1-1-1,0 0 1,1 0 0,-1 0-1,0 0 1,0 0 0,0 0-1,-1-4 1,-35-61-1834,18 28-6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1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5029,'14'-3'768,"-8"3"-159,22 9 0,0 3-161,-1 10-224,8 12 33,-1 0-1,-6 7-128,-1-7-32,-6 3-96,-7-15 0,-14 0-320,-14-4-545,-7-12-993</inkml:trace>
  <inkml:trace contextRef="#ctx0" brushRef="#br0" timeOffset="1">15 150 4933,'6'0'832,"22"3"-191,-14-3 288,13-10-256,-20 20-321,21-17-32,-7 7-160,6 4-128,-6-8-32,0 4-160,-21-6-1057,13 0-1794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0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49 243 3716,'-1'0'119,"1"0"0,0 0 0,-1 0 0,1 0 0,0 0 0,-1 0 1,1 0-1,-1 0 0,1 0 0,0 0 0,-1-1 0,1 1 1,0 0-1,-1 0 0,1 0 0,0 0 0,-1-1 0,1 1 1,0 0-1,0 0 0,-1 0 0,1-1 0,0 1 0,0 0 0,-1-1 1,1 1-1,0 0 0,0 0 0,0-1 0,-1 0 0,1 0-25,-1 0 0,0 1 0,1-1 0,-1 0 0,0 0 0,0 0 0,1 1 0,-1-1 0,0 0 0,0 1 0,0-1 0,0 1 0,0-1 0,0 1 0,0-1 0,0 1 0,0 0 0,0-1 0,0 1 0,0 0 0,0 0 0,0 0 0,0 0 0,-2 0 0,-12 1 1546,28 2-1727,19-12 119,144-23 84,75-12-82,64 6-12,122-18 25,-130 26-42,-222 34 25,-42 1-967,-154-13-2330,92 0 1564,15-4 176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1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18 3651,'-9'-3'1084,"-11"-5"109,15 5-48,8 2 873,4-1-1738,18 9-58,13 1-47,72 7-1,-87-15-156,0 2 0,0 1-1,0 1 1,-1 1 0,1 1 0,-1 1-1,36 17 1,-53-21-12,-1 0 0,-1 1 0,1-1 0,0 1 0,-1 0 0,0 0 1,0 1-1,3 4 0,-5-7-2,0-1-3,-1 0 1,1 0-1,-1 0 1,1 0-1,-1 0 0,1 0 1,-1 0-1,0 0 1,0 0-1,1 0 0,-1 0 1,0 0-1,0 1 1,0-1-1,0 0 1,0 0-1,0 0 0,-1 0 1,1 0-1,0 0 1,-1 1-1,1-1 0,0 0 1,-1 0-1,0 0 1,1 0-1,-1 0 0,1 0 1,-1-1-1,0 1 1,0 0-1,1 0 0,-1 0 1,0-1-1,0 1 1,0 0-1,0-1 1,-2 2-1,-40 16 94,40-17-90,-55 13-448,-1-2 0,-90 6 0,83-11-769,11 0-1004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2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19 5125,'15'-14'1788,"-10"10"-1089,-12 7 1053,-8 4-1608,2 1 0,-1 0 0,1 1 0,1 0 0,0 1 0,0 1 0,1 0 0,0 1 0,1 0 0,0 0 0,1 1 0,1 0 0,0 1 0,-8 17 0,12-23-148,1 1 0,-1 0 0,1-1 0,1 1 0,0 0 0,0 1 0,1-1 0,0 0 0,0 0 0,1 1 0,1-1 0,-1 0-1,1 0 1,1 1 0,0-1 0,0 0 0,1 0 0,0-1 0,1 1 0,-1-1 0,2 1 0,-1-1 0,1 0 0,0-1 0,10 12 0,-5-9-55,1-1 1,1 0-1,-1 0 1,1-1-1,0 0 0,1-1 1,0-1-1,0 0 1,1-1-1,21 6 1,13 0-669,88 10 0,-3-10-1393,-1-9-1718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2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 2979,'-1'-4'4044,"1"7"-2931,6 19-1161,10-1 130,1 0 1,0-2 0,2 0-1,37 29 1,-27-24-12,40 44 0,-57-53-46,-6-10-18,0 1 0,-1-1 0,0 2 0,0-1 0,-1 0 0,0 1 0,0 0 0,0 0 0,-1 0 0,0 1 0,-1-1 0,1 1 0,1 12 0,-4-18-7,0 0 0,0 0 1,0 0-1,0 0 0,0 0 1,0 0-1,-1 0 0,1 0 1,-1 0-1,0 0 1,1 0-1,-1 0 0,0 0 1,0 0-1,0 0 0,-1 0 1,1-1-1,0 1 0,-3 2 1,0-1-2,1 0-1,-1 0 1,-1 0 0,1-1 0,0 1 0,-1-1 0,1 0 0,-6 2 0,-5 0-82,1-1 1,-1 0 0,1-1 0,-1 0-1,-15-1 1,-31-4-1199,-1-5-1639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3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17 4260,'-19'3'2383,"37"-6"-1161,40-5-193,-35 4-958,-16 3-42,1 0 0,0 0-1,0 0 1,0 1 0,9 1-1,-15-1-25,-1 0 0,1 0 0,0 1 0,-1-1 0,1 1 0,-1-1 0,1 1 0,-1 0 0,1 0-1,-1 0 1,1 0 0,-1 0 0,0 0 0,1 0 0,-1 0 0,0 0 0,0 0 0,0 1 0,0-1 0,0 1-1,0-1 1,0 1 0,0-1 0,-1 1 0,1-1 0,0 1 0,-1 0 0,0-1 0,1 4 0,0-1-2,-1 0 0,1 0 0,-1 1 0,0-1 0,0 0 0,0 0 0,-1 1 0,1-1 0,-1 0 0,0 0 0,-1 0 0,1 0 1,-1 0-1,1 0 0,-1 0 0,0 0 0,-1-1 0,1 1 0,-1-1 0,-4 6 0,-8 12 14,6-10 23,0-1-1,0 1 1,-1-2-1,-12 10 1,13-12-4,1 0 0,0 1 0,0-1 0,1 2 1,0-1-1,-6 10 0,13-17-32,-1 0 0,1 0 0,-1 0 0,1 0-1,-1 0 1,1 1 0,0-1 0,0 0 0,-1 0 0,1 0 0,0 0-1,0 1 1,0-1 0,0 0 0,1 0 0,-1 0 0,0 0 0,0 1-1,1-1 1,-1 0 0,1 0 0,-1 0 0,1 0 0,-1 0 0,1 0 0,0 0-1,-1 0 1,1 0 0,0 0 0,0 0 0,0-1 0,-1 1 0,1 0-1,0 0 1,0-1 0,0 1 0,0-1 0,0 1 0,1-1 0,-1 1-1,0-1 1,2 1 0,54 13 142,177-4-2514,-196-12-400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4773,'6'-9'864,"-6"18"161,0-6-608,14 10-129,0-4 32,-7-12-31,7 9-65,13-6-64,-20 6-64,0-12 0,21 6-96,6-6 0,1 6-96,-1-13-416,-13 7-834,7 3-1408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4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4100,'8'0'3028,"26"1"-2458,26 0 87,-42-2-480,0 2 1,0 0-1,19 3 1,-35-3-158,1 0 1,-1-1 0,0 1-1,1-1 1,-1 1 0,1-1 0,-1 0-1,0 0 1,1 0 0,4-1-1,-6 0-132,1-1 0,-1 1-1,0 0 1,1 0 0,-1 0-1,0-1 1,0 1 0,1-1-1,-1 1 1,-1-1 0,1 1-1,0-1 1,0 0 0,0-1-1,10-11-2172,13 3-1307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9.1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10 4004,'0'0'48,"0"-1"-1,0 1 1,0-1 0,1 1 0,-1 0 0,0-1-1,0 1 1,0-1 0,0 1 0,0 0 0,0-1-1,1 1 1,-1 0 0,0-1 0,0 1 0,1 0 0,-1-1-1,0 1 1,0 0 0,1 0 0,-1-1 0,0 1-1,1 0 1,-1 0 0,0 0 0,1-1 0,-1 1-1,1 0 1,-1 0 0,0 0 0,1 0 0,-1 0-1,0 0 1,1 0 0,0 0 0,20 1 590,0 0 3,25 1 128,-45-2-755,1 0 0,-1 0-1,0 0 1,1 0 0,-1 1 0,0-1 0,0 0 0,1 0 0,-1 1 0,0-1-1,0 1 1,0-1 0,0 1 0,1 0 0,-1-1 0,0 1 0,0 0 0,0 0-1,0-1 1,-1 1 0,1 0 0,0 0 0,0 0 0,0 0 0,-1 1 0,1-1-1,-1 0 1,1 0 0,-1 0 0,1 0 0,-1 1 0,1-1 0,-1 0 0,0 3-1,-3 7 35,-1 0-1,0 0 1,-1-1-1,0 0 1,-1 1-1,0-2 1,-1 1-1,0-1 0,0 0 1,-16 15-1,-12 7 86,-51 37 1,52-42-4,26-19-109,-1 0 1,2 0 0,-14 16 0,20-23-20,0 1 1,1 0 0,-1 0-1,1 0 1,-1-1 0,1 1-1,-1 0 1,1 0 0,0 0 0,-1 0-1,1 0 1,0 0 0,0 0-1,-1 0 1,1 0 0,0 0-1,0-1 1,0 1 0,0 0-1,1 1 1,-1-1-3,1 0 0,0 0 0,0-1 0,-1 1 0,1 0 0,0-1 0,0 1 0,0-1 0,0 1 0,0-1 0,0 1 0,0-1 0,0 0 1,0 1-1,0-1 0,0 0 0,0 0 0,0 0 0,0 0 0,0 0 0,0 0 0,0 0 0,1 0 0,110 10-1239,-87-5-464,-4-2-1249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7 4164,'7'-6'1583,"-10"5"-258,1 2 155,3 0-1438,0 0-1,1 0 0,-1 0 1,1 0-1,-1 0 1,0 0-1,0 1 0,0-1 1,0 0-1,0 1 1,0-1-1,0 1 1,0-1-1,0 1 0,-1 0 1,1-1-1,-1 1 1,1 0-1,-1-1 0,0 1 1,1 0-1,-1 2 1,1 1-12,0-1-1,0 1 1,0-1 0,1 1 0,0-1-1,0 0 1,0 0 0,0 0 0,1 0 0,-1 0-1,1-1 1,5 6 0,24 12 59,1-2 0,42 19 0,-62-31-77,-1 0-1,0 1 1,0 0 0,15 15 0,-26-23-15,0 1 0,0 0 0,0 0 1,-1 0-1,1 0 0,0 0 1,-1 0-1,1 0 0,0 0 0,-1 0 1,1 0-1,-1 0 0,0 0 0,1 1 1,-1-1-1,0 0 0,0 0 1,0 0-1,0 1 0,0-1 0,0 0 1,0 0-1,0 0 0,0 1 0,-1-1 1,1 0-1,0 0 0,-1 0 0,1 0 1,-1 0-1,1 0 0,-1 0 1,0 0-1,1 0 0,-1 0 0,0 0 1,0 0-1,0 0 0,1 0 0,-1-1 1,0 1-1,-1 1 0,-7 5-33,0-1 0,0 0-1,0 0 1,-12 5 0,-164 72-1715,114-44-459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7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11 2114,'-4'-10'6895,"-2"16"-7349,4-3 900,1-1-437,0 0 0,1 1 0,-1-1 0,1 0 0,-1 0 0,1 0 0,0 0 0,0 1 1,0-1-1,0 0 0,0 0 0,0 0 0,1 4 0,0 3 8,-3 11 31,0 0 1,-1 0 0,-1 0-1,-1 0 1,-1-1 0,-1 1-1,0-1 1,-17 28 0,22-41-34,-3 5-10,0-1 0,1 1-1,1 0 1,0 0 0,0 0-1,1 0 1,-1 22 0,3-33-5,1 1 1,-1 0 0,0 0-1,0 0 1,1-1 0,-1 1-1,1 0 1,-1 0 0,1-1-1,-1 1 1,1 0-1,-1-1 1,1 1 0,0-1-1,-1 1 1,1-1 0,0 1-1,-1-1 1,1 1 0,0-1-1,0 0 1,-1 1 0,1-1-1,0 0 1,0 0-1,0 1 1,-1-1 0,1 0-1,0 0 1,0 0 0,0 0-1,1 0 1,35-1 50,-31 0-32,9 1-128,1-1 1,0-1 0,-1-1 0,1 0 0,-1-1 0,0 0 0,26-13 0,-9-1-1307,19-4-811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8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74 2915,'1'1'68,"0"0"0,0 1 0,0-1-1,0 0 1,1 1 0,-1-1 0,0 0 0,0 0 0,1 0 0,-1 0 0,1 0 0,-1-1 0,1 1 0,-1 0 0,1-1-1,0 1 1,-1-1 0,1 1 0,0-1 0,-1 0 0,1 0 0,0 1 0,-1-1 0,1-1 0,0 1 0,0 0 0,-1 0 0,1-1-1,0 1 1,-1 0 0,1-1 0,-1 0 0,1 1 0,-1-1 0,1 0 0,-1 0 0,1 0 0,-1 0 0,1 0 0,-1 0 0,0 0-1,0-1 1,0 1 0,0 0 0,0-1 0,0 1 0,0-1 0,0 1 0,0-1 0,-1 1 0,1-1 0,-1 0 0,1 1-1,-1-1 1,1 0 0,-1 1 0,0-1 0,0 0 0,0 1 0,0-1 0,0 0 0,0 1 0,-1-1 0,0-2 0,-4-13 119,5 16-164,0 0 0,0 0 1,-1 0-1,1 0 0,0-1 0,-1 1 1,1 0-1,-1 0 0,1 0 1,-1 0-1,1 0 0,-1 0 1,0 0-1,1 0 0,-1 0 1,0 1-1,0-1 0,0 0 0,1 0 1,-1 1-1,0-1 0,0 0 1,0 1-1,0-1 0,0 1 1,-1-1-1,1 1 0,0 0 0,-1-1 1,-5 1-19,1 0 0,-1 1 1,1 0-1,0 0 0,-1 0 1,1 1-1,0 0 0,0 0 1,0 1-1,0 0 1,0 0-1,0 0 0,1 1 1,0-1-1,-1 1 0,2 0 1,-1 1-1,0-1 0,1 1 1,0 0-1,0 0 0,-4 8 1,7-13-7,1 1 1,0 0-1,0 0 1,0 0 0,0 0-1,0 0 1,0 0 0,0 0-1,0 0 1,0 0-1,0 0 1,0 0 0,0 0-1,1 0 1,-1 0 0,0 0-1,1 0 1,-1-1-1,1 1 1,-1 0 0,1 0-1,-1 0 1,1-1-1,0 1 1,0 1 0,4 7 10,-10 3 29,4-11-36,1 0 0,-1-1 1,0 1-1,1 0 0,-1 0 1,1 0-1,-1 0 0,1 0 1,0 0-1,-1 0 0,1 0 1,0 0-1,0 0 0,0 0 1,-1 0-1,1 0 1,0 0-1,0 0 0,1 0 1,-1 0-1,0 0 0,0 0 1,0 0-1,1 0 0,-1 0 1,0 0-1,1 0 0,-1 0 1,1 0-1,-1 0 0,1 0 1,0-1-1,-1 1 0,1 0 1,0 0-1,-1-1 0,1 1 1,0 0-1,0-1 0,1 2 1,12 5-72,0 1 1,1-2 0,-1 0 0,1-1-1,0 0 1,0-2 0,1 1 0,-1-2-1,30 1 1,-22-3-1166,3-5-860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0 4420,'0'0'1009,"-22"4"603,-36 23-1287,55-26-318,0 1 0,0-1 0,0 1 0,0 0 0,0 0 0,0 1 0,1-1 0,-1 0 0,1 1-1,0 0 1,0 0 0,0-1 0,-3 5 0,4 14 14,13-21-2,3-3 80,-2-4 2,-9 6-60,-1 0 0,0-1 0,0 1-1,0-1 1,0 0 0,0 0 0,-1 0-1,1 0 1,0 0 0,-1-1 0,0 1-1,1-1 1,-1 0 0,0 0 0,0 0 0,-1 1-1,1-2 1,-1 1 0,1 0 0,-1 0-1,1-5 1,-2 7-26,1 1 0,-1 0 0,0-1 0,0 1 0,1-1 0,-1 1 0,0 0 0,1-1-1,-1 1 1,0 0 0,1 0 0,-1-1 0,1 1 0,-1 0 0,0 0 0,1-1 0,-1 1 0,1 0 0,-1 0 0,1 0 0,-1 0-1,1 0 1,-1 0 0,1 0 0,-1 0 0,0 0 0,2 0 0,-1 0 26,7 13-73,-5-9 19,0 0 0,0 0 0,0 1 0,-1-1 0,1 1 0,2 7 0,-4 0-12,-1-10-29,0 1 0,1-1 0,-1 1 0,0-1 0,1 1 0,-1-1 0,1 1 0,0-1 0,0 1 0,0-1 0,0 0 0,0 0 0,0 1 1,1-1-1,-1 0 0,1 0 0,0 0 0,-1-1 0,1 1 0,4 3 0,7 2-1270,-5-1-1286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9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44 214 4132,'-15'5'1286,"14"-5"-1263,-1 1 0,1-1-1,0 0 1,0 0 0,-1 0-1,1 1 1,0-1 0,0 1-1,0-1 1,0 1 0,0-1-1,-1 1 1,1 0 0,0 0-1,0-1 1,1 1 0,-1 0-1,0 0 1,0 0 0,0 0-1,0 0 1,1 0 0,-1 0-1,0 0 1,1 0 0,-1 0-1,1 1 1,0-1 0,-1 0-1,1 0 1,0 0 0,0 1-1,-1-1 1,1 0 0,0 0-1,0 1 1,0-1 0,1 0-1,-1 0 1,0 1 0,0-1-1,1 0 1,-1 0 0,1 0-1,-1 1 1,1-1 0,-1 0-1,1 0 1,0 0 0,-1 0-1,1 0 1,1 1 0,2 3 26,1-1 1,-1 1 0,0-1 0,1 0 0,9 6 0,-11-9-31,0 1 0,0 0 0,0 1 0,0-1 0,0 0 1,0 1-1,-1-1 0,1 1 0,-1 0 0,0 0 0,0 0 0,0 0 1,0 1-1,-1-1 0,1 0 0,0 4 0,-1-5-15,0-1-1,-1 0 1,1 1 0,-1-1-1,1 0 1,-1 1 0,1-1-1,-1 1 1,0-1 0,0 1-1,0-1 1,0 1 0,0-1-1,0 1 1,0-1 0,0 0-1,-1 1 1,1-1-1,-1 1 1,1-1 0,-1 0-1,1 1 1,-1-1 0,0 0-1,0 1 1,1-1 0,-1 0-1,0 0 1,0 0 0,0 0-1,0 0 1,0 0 0,-1 0-1,1 0 1,0 0-1,0-1 1,-1 1 0,1 0-1,0-1 1,-3 2 0,-6 2-27,7-4-356,-7-4-383,-10-3-856</inkml:trace>
  <inkml:trace contextRef="#ctx0" brushRef="#br0" timeOffset="1">189 0 4388,'0'16'961,"14"-1"-513,-14 13 289,20 12-96,-6-2-353,14 5-32,-1 4-31,1-4-97,20-6-32,-34-2-96,0-11 0,-1 4-96,-6-15-609,-20-13-1185,-29-3-1857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39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3683,'14'0'545,"0"6"160,14-9-193,-15 0-352,15-1-96,7-2-64,6-9-256,7 5-2498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0.1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3 4356,'-7'-2'2115,"0"6"-488,6-5-1618,1 1-1,-1 0 1,1 0-1,-1 0 1,1 0-1,-1 0 1,1 0-1,-1 0 1,1 0-1,-1 0 1,1 1-1,-1-1 1,1 0-1,-1 0 1,1 0-1,-1 1 1,1-1-1,-1 0 1,1 0-1,0 1 1,-1-1-1,1 0 1,-1 1-1,1-1 1,0 1-1,-1-1 1,1 0-1,0 1 1,0-1-1,-1 1 1,1-1-1,0 1 1,0-1-1,0 1 1,-1-1-1,1 1 1,0-1-1,0 1 1,0-1-1,0 1 1,0-1-1,0 1 1,0-1-1,0 1 1,0-1-1,0 1 1,0-1-1,1 1 1,-1 0-1,17 16 115,-13-14-126,-1 4 11,7-1 20,-5-5-21,21 7 38,0 0 0,0 2 1,-1 1-1,-1 1 0,39 25 1,-60-36-45,-1 1 0,1 0 0,0 1 1,-1-1-1,0 0 0,1 1 0,-1-1 0,0 1 1,0 0-1,-1-1 0,1 1 0,0 0 0,-1 0 1,0 0-1,0 0 0,0 1 0,0-1 0,0 0 1,0 0-1,-1 1 0,0 4 0,-1-1 1,0 0 0,-1 0 0,0 0 0,0 0 0,-1 0 0,0-1 0,-6 10 0,0 2-1,8-15-3,-1-1 1,0 1 0,0-1 0,0 0 0,0 0 0,0 1 0,-1-1 0,1-1 0,-1 1-1,1 0 1,-1-1 0,0 1 0,1-1 0,-1 0 0,0 0 0,0 0 0,0 0 0,-4 0-1,-3 3-19,2-1-8,1 0 0,-1 0 0,1-1 0,-1 0 0,0 0 0,0-1 0,0 0 0,-15 0-1,-27 1-1027,5 1-1078,44-3 1917,0 0 0,-1 0 0,1-1 0,0 1 1,-1 0-1,1-1 0,0 1 0,0-1 0,-1 1 0,1-1 0,0 0 0,0 1 1,0-1-1,0 0 0,-2-1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0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12 4356,'-9'0'608,"0"-1"-1,0 1 1,1 1 0,-1 0 0,-15 3-1,19-1-641,0 0-1,1 1 1,0-1-1,-1 1 1,1 0-1,0 0 1,1 1-1,-1-1 1,1 1-1,0 0 0,0 0 1,0 0-1,1 0 1,0 0-1,-2 7 1,1-6-140,3-5 159,0-1 1,-1 0-1,1 1 0,0-1 0,0 1 0,0-1 1,-1 1-1,1-1 0,0 1 0,0-1 1,0 1-1,0-1 0,0 1 0,0-1 0,0 1 1,0-1-1,0 1 0,0-1 0,0 1 0,1-1 1,-1 1-1,0-1 0,0 0 0,0 1 1,1-1-1,-1 1 0,0-1 0,0 1 0,1-1 1,-1 0-1,0 1 0,1-1 0,-1 0 0,1 1 1,-1-1-1,0 0 0,1 0 0,0 1 1,25 3-500,32-13 131,-55 8 396,0 0 0,0 1 0,0-1 0,0 0 0,0-1 0,-1 1 0,1 0 0,0-1 0,0 0 0,-1 1 0,1-1 0,-1 0 0,0 0 0,1-1 0,-1 1 0,0 0 0,0-1 0,-1 1 0,1-1 0,0 0 0,-1 1 0,0-1 0,1 0 0,-1 0 0,0 0 0,0 0 0,-1 0 0,1 0 0,0-5 0,-1-4 335,0 10-270,0 1 1,0-1-1,0 0 1,0 1-1,0-1 1,0 0-1,-1 1 1,1-1-1,0 1 0,-1-1 1,0 1-1,1-1 1,-2-1-1,-3-4 417,0 15-467,0 1-172,3-4 138,0 0-1,1 0 1,0 1-1,0-1 1,0 0-1,0 0 1,1 9-1,-4 20 17,4-29-11,0 0 0,0 0 0,0 0 0,0 1 0,1-1 0,0 0 0,0 0 0,0 0 0,1 0 0,0 0 0,0 0 0,0-1 0,0 1 0,4 5 0,11 28-11,-12-15-6,-5-22 16,0-1 0,0 1 1,0 0-1,0 0 0,1-1 1,-1 1-1,0 0 0,0 0 0,1-1 1,-1 1-1,1 0 0,-1 0 0,0-1 1,1 1-1,-1-1 0,1 1 1,-1 0-1,1-1 0,0 1 0,-1-1 1,1 1-1,0-1 0,-1 0 0,1 1 1,0-1-1,-1 0 0,1 1 1,0-1-1,0 0 0,-1 0 0,1 0 1,0 1-1,0-1 0,0 0 1,0 0-1,-3-1-79,3 2 25,11 3 12,-11-4 47,0 1 1,0-1-1,0 0 1,0 0-1,0 0 1,0 0 0,0 0-1,0 0 1,0 0-1,0 0 1,0 0-1,0-1 1,0 1-1,0 0 1,0 0-1,-1-1 1,1 1 0,0-1-1,0 1 1,0-1-1,0 1 1,0-1-1,-1 0 1,1 1-1,0-1 1,-1 0-1,1 0 1,0 1 0,-1-1-1,1 0 1,-1 0-1,1-2 1,11-13 137,-11 15-133,0 0-1,-1 0 0,1 0 1,0 0-1,0 0 0,0 0 1,-1 0-1,1 0 0,-1-1 1,1 1-1,-1 0 0,1 0 1,-1-1-1,1 1 0,-1 0 1,0-1-1,0 1 0,0 0 1,0-2-1,15-11 30,-8 8-39,-10 5-54,21 1-393,-21-2-158,8 3-617,-2-5-756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43 3363,'8'1'1882,"-13"0"-188,-10 3-705,14-4-987,0 0 1,0 1-1,0-1 1,0 1 0,0-1-1,0 1 1,0-1-1,0 1 1,1 0 0,-1-1-1,0 1 1,0 0-1,1 0 1,-1-1 0,0 1-1,1 0 1,-1 0-1,1 0 1,-1 0 0,1 0-1,0 0 1,-1 0-1,1 0 1,0 0 0,0 0-1,-1 0 1,1 0-1,0 0 1,0 0 0,0 0-1,0 0 1,0 0-1,1 0 1,-1 0 0,0 0-1,0 0 1,1 0-1,-1 0 1,1 0 0,0 1-1,6 43 62,3-35-59,-8-9-5,-1 0 0,0 0 0,1 0 0,-1 0 0,0 0 0,1 1 0,-1-1 0,0 0 0,0 1 0,0-1 1,0 1-1,-1-1 0,1 1 0,0-1 0,1 4 0,-2-3-12,1 0 0,0 0 0,0 0 0,0 0 0,0 0 0,0 0 0,0 0 1,1-1-1,-1 1 0,1 0 0,-1-1 0,1 1 0,0-1 0,-1 1 0,1-1 0,0 0 1,0 0-1,0 0 0,0 0 0,0 0 0,0 0 0,0-1 0,0 1 0,0-1 0,1 1 1,-1-1-1,0 0 0,0 0 0,0 0 0,1 0 0,-1 0 0,0 0 0,0-1 0,0 1 1,0-1-1,0 1 0,1-1 0,-1 0 0,0 0 0,0 0 0,-1 0 0,1 0 0,2-2 1,32-22 207,6-5-82,-40 29-107,0 0 1,0-1-1,-1 1 0,1-1 1,-1 0-1,0 0 0,1 1 1,-1-1-1,0 0 1,0 0-1,0 0 0,0 0 1,-1 0-1,1 0 0,0-1 1,-1 1-1,1-3 1,-5-14 2,6 14-25,-2 3-36,0 1 0,1-1 0,-1 1 0,0-1 0,0 0 0,0 1 0,0-1 0,0 0 0,0 1 0,0-1 0,-1 1 0,1-1 0,-1 0 0,1 1 0,-1-1 0,1 1 0,-1-1 0,0 1 0,0 0 0,0-1 0,0 1 0,0 0 0,0 0 0,0-1 0,-2 0 0,1-2-156,-9-10-1426,9-1-1042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1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157 591 3491,'-11'1'3204,"-21"-3"-2950,23 1 121,3 2-304,-1 0-1,1 0 0,0 1 1,0 0-1,0 0 1,1 1-1,-8 3 0,10-5-70,0 1 0,1-1 0,-1 1 0,1 0 0,0 0 0,-1 0-1,1 0 1,0 0 0,0 0 0,0 1 0,0-1 0,1 1-1,-1-1 1,1 1 0,-1 0 0,0 3 0,-1 6 10,0-2-6,1 0 1,0 0 0,0 0 0,1 1 0,0-1 0,1 0-1,0 1 1,4 19 0,-4-28-13,0-1 0,1 1 0,-1 0 0,1-1-1,-1 1 1,1-1 0,0 1 0,0-1 0,0 1 0,0-1 0,0 1-1,0-1 1,0 0 0,0 0 0,0 1 0,1-1 0,-1 0-1,0 0 1,1 0 0,-1 0 0,1-1 0,-1 1 0,1 0 0,-1-1-1,1 1 1,0-1 0,-1 1 0,1-1 0,0 0 0,-1 0 0,1 1-1,3-2 1,-1 1 10,0 0 0,-1 0 0,1-1-1,0 0 1,0 0 0,0 0 0,-1 0 0,1-1-1,-1 1 1,1-1 0,-1 0 0,1 0 0,-1 0-1,0-1 1,4-3 0,-7 6-1,44-49 387,-41 45-337,-1 0-1,0 0 0,0 0 1,-1 0-1,1-1 0,-1 1 0,0 0 1,0-1-1,0 1 0,0-1 1,-1-7-1,1 7 14,0 0 0,0 1 0,0-1 0,1 0 0,0 1 0,0 0 0,3-6 0,-19 19-581,14-9 501,0 0 0,0 1 1,0-1-1,0 0 1,-1 0-1,1 0 0,0 0 1,0 1-1,0-1 1,0 0-1,0 0 0,0 0 1,0 1-1,0-1 1,0 0-1,0 0 0,0 0 1,0 1-1,0-1 1,0 0-1,0 0 0,0 0 1,0 1-1,0-1 1,0 0-1,0 0 1,0 0-1,0 0 0,0 1 1,0-1-1,1 0 1,-1 0-1,0 0 0,0 0 1,0 1-1,0-1 1,0 0-1,0 0 0,1 0 1,-1 0-1,0 0 1,0 0-1,0 1 0,1-1 1,-1 0-1,0 0 1,0 0-1,0 0 0,1 0 1,18 7-665,26 0 282,-11-7 391,-29-1 11,0 0 0,0 1-1,0 0 1,0 0 0,1 0 0,-1 0 0,0 1 0,0 0 0,0 0 0,0 1-1,0-1 1,-1 1 0,1 0 0,0 0 0,-1 0 0,6 4 0,-2 3 17,-9-7 129,0-1 303,2-3-383,-1 0-1,1-1 1,0 1-1,-1 0 1,0 0-1,1 0 1,-1-1-1,0 1 1,0 0-1,0 0 1,0-1-1,-1 1 1,1 0-1,-1 0 1,1-1-1,-1 1 1,0 0-1,0 0 1,0 0-1,0 0 1,0 0-1,-2-2 1,2 3-88,0-1-1,0 1 1,0 0-1,0-1 1,1 1 0,-1-1-1,0 1 1,1-1-1,-1 1 1,1-1 0,-1 0-1,1 1 1,-1-1 0,1 0-1,0 1 1,0-1-1,0 0 1,0 1 0,0-1-1,1 0 1,-1 1 0,0-1-1,1 1 1,-1-1-1,1 0 1,0 1 0,-1-1-1,1 1 1,0-1 0,0 1-1,0 0 1,0-1-1,0 1 1,0 0 0,0 0-1,0 0 1,1 0-1,-1 0 1,0 0 0,1 0-1,-1 0 1,1 0 0,2 0-1,6-4-173,1 0 0,-1 1 0,1 1 0,0 0 0,0 0 0,0 1 0,0 0 0,1 1-1,-1 1 1,0-1 0,16 3 0,-4 0-324,0 2 0,-1 0 0,0 1 0,39 15 1,-20-13 557,-23-9 696,-18 2-686,0 0 0,0 0 0,1 0-1,-1 0 1,0 0 0,0-1 0,1 1 0,-1 0 0,0 0-1,0 0 1,0 0 0,1 0 0,-1-1 0,0 1 0,0 0-1,0 0 1,0 0 0,1-1 0,-1 1 0,0 0 0,0 0-1,0 0 1,0-1 0,0 1 0,0 0 0,0 0 0,0-1-1,1 1 1,-1 0 0,0 0 0,0-1 0,0 1 0,0 0-1,0 0 1,0-1 0,-1 1 0,1 0 0,0 0 0,0-1-1,0 1 1,0 0 0,-3-21 1211,3 20-1217,1-1 1,-1 1-1,0-1 0,0 1 1,0-1-1,-1 1 1,1-1-1,0 1 0,0 0 1,-1-1-1,1 1 1,-1-1-1,1 1 1,-1 0-1,0-1 0,1 1 1,-1 0-1,0 0 1,0 0-1,0-1 1,0 1-1,0 0 0,0 0 1,0 0-1,0 1 1,0-1-1,-3-1 0,2 0-62,-1 0-1,0 1 0,0 0 1,1-1-1,-1 1 0,0 0 0,0 0 1,0 1-1,0-1 0,0 1 0,0-1 1,-1 1-1,1 0 0,0 0 1,0 0-1,0 1 0,0-1 0,0 1 1,0-1-1,0 1 0,0 0 0,0 0 1,0 1-1,0-1 0,1 1 1,-1-1-1,0 1 0,1 0 0,-5 4 1,-24 12-97,25-15 55,0 0 1,0 0-1,0 1 1,1 0-1,-1-1 1,-7 9-1,12-11 40,0 1 0,0-1 1,0 1-1,0-1 0,1 1 0,-1-1 0,0 1 0,1 0 0,-1-1 0,1 1 1,-1 0-1,1 0 0,0 0 0,0-1 0,0 1 0,0 0 0,0 0 0,0-1 1,0 1-1,1 0 0,-1 0 0,1-1 0,-1 1 0,1 0 0,-1 0 0,1-1 1,0 1-1,0-1 0,2 3 0,1 1-53,-1-1 0,1 0-1,0 0 1,0 0 0,1-1 0,-1 1 0,1-1 0,0 0-1,0 0 1,0-1 0,0 0 0,0 0 0,0 0 0,1 0-1,-1-1 1,1 0 0,-1 0 0,1 0 0,6-1 0,14 1 3,1 0 0,40-7 1,-65 6 70,81-13-429,109-31-1,-158 35 250,-15 4 322,0-1 0,0-1 0,0-1 1,23-14-1,-42 22-112,0 0 0,1 0-1,-1 0 1,0 0 0,0 0 0,0 0 0,1 0 0,-1 0-1,0 0 1,0 0 0,0 0 0,1 0 0,-1-1 0,0 1 0,0 0-1,0 0 1,0 0 0,1 0 0,-1 0 0,0 0 0,0-1-1,0 1 1,0 0 0,0 0 0,0 0 0,0 0 0,1-1 0,-1 1-1,0 0 1,0 0 0,0 0 0,0-1 0,0 1 0,0 0-1,0 0 1,0 0 0,0-1 0,0 1 0,0 0 0,0 0 0,0 0-1,0-1 1,0 1 0,0 0 0,-1 0 0,1 0 0,0-1-1,0 1 1,-13-4 883,-19 1-302,17 3-538,0 1 1,0 0 0,0 2-1,0-1 1,0 2-1,1 0 1,-26 10 0,35-12-90,-1 1 0,0 0 1,1 0-1,0 1 1,0-1-1,0 1 1,0 0-1,0 1 0,1-1 1,0 1-1,0 0 1,0 0-1,1 0 1,-1 0-1,1 1 1,1 0-1,-1-1 0,1 1 1,0 0-1,0 0 1,-1 9-1,2-13 6,1-1 0,0 0 0,-1 0 0,1 0 0,0 0 0,0 0 0,0 1 0,0-1 0,0 0 0,0 0 0,0 0 0,1 0 0,-1 1 0,0-1 0,1 0 0,-1 0 0,1 0 0,-1 0 0,1 0 0,-1 0 0,1 0 0,0 0-1,-1 0 1,1 0 0,0 0 0,0-1 0,1 2 0,0-1 17,-1-1 0,1 1 0,0-1 0,0 1 0,0-1 0,0 0 0,0 0 0,0 0 0,0 0 0,0 0 0,0 0 0,0-1-1,0 1 1,3-2 0,5-1 129,1-1 0,-1-1 0,-1 0-1,1 0 1,10-8 0,27-26 407,-1-1 0,43-50 1,-81 81-483,0-1 0,0 0 1,-1 0-1,0 0 0,-1-1 0,-1 0 1,1 0-1,-1 0 0,-1-1 1,0 1-1,-1-1 0,0 0 0,1-17 1,-3 13-29,-2 0 1,0 1-1,0-1 1,-1 1 0,-1-1-1,-1 1 1,0 0-1,-1 0 1,-1 0 0,-8-16-1,7 15-40,-1 1 0,-1 0 0,0 1 0,-1 0 0,0 0 0,-1 1 0,-13-12-1,20 21-90,-1 0-1,0 0 0,0 1 0,0-1 0,0 1 0,-1 1 0,1-1 1,-1 1-1,0 0 0,0 0 0,0 0 0,1 1 0,-2 0 0,1 0 1,0 1-1,0 0 0,0 0 0,0 0 0,0 0 0,0 1 1,0 0-1,0 1 0,0-1 0,0 1 0,-9 5 0,-86 45-2109,-37 28-1622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49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13 3587,'12'-7'2383,"-8"9"-1806,-11 4-253,14 4-43,-7-10-277,0-1 0,0 1 0,0 0 0,0 0 1,-1 0-1,1 0 0,0 0 0,0 0 1,0 0-1,0 0 0,-1 0 0,1 0 1,0 0-1,0-1 0,0 1 0,-1 0 0,1 0 1,0 0-1,0 0 0,0 0 0,0 0 1,-1 1-1,1-1 0,0 0 0,0 0 0,0 0 1,0 0-1,-1 0 0,1 0 0,0 0 1,0 0-1,0 0 0,0 0 0,-1 1 1,1-1-1,0 0 0,0 0 0,0 0 0,0 0 1,0 0-1,0 1 0,0-1 0,-1 0 1,1 0-1,0 0 0,0 0 0,0 1 1,0-1-1,0 0 0,0 0 0,0 0 0,0 0 1,0 1-1,0-1 0,0 0 0,-11-11 1088,11 10-1088,0 1 1,-1 0-1,1-1 1,0 1 0,0 0-1,0-1 1,-1 1-1,1 0 1,0-1-1,0 1 1,0-1-1,0 1 1,0-1-1,0 1 1,0 0-1,0-1 1,0 1-1,0-1 1,0 1 0,0 0-1,0-1 1,0 1-1,0-1 1,0 1-1,1 0 1,-1-1-1,0 1 1,0-1-1,0 1 1,1 0-1,-1-1 1,0 1 0,0 0-1,1-1 1,-1 1-1,0 0 1,1 0-1,-1-1 1,0 1-1,1 0 1,-1 0-1,1-1 1,9 2 179,-10 2-161,-10 2-22,-16 10 175,25-15-171,1 0 0,-1 1 0,1-1-1,0 0 1,-1 0 0,1 0 0,-1 1-1,1-1 1,-1 0 0,1 0 0,-1 0 0,0 0-1,1 0 1,-1 0 0,1 0 0,-1 0 0,1 0-1,-1 0 1,1 0 0,-1 0 0,1 0-1,-1 0 1,1-1 0,-1 1 0,1 0 0,-1 0-1,1 0 1,-1-1 0,1 1 0,0 0-1,-1-1 1,1 1 0,-1 0 0,1-1 0,0 1-1,-1-1 1,1 1 0,0 0 0,0-1-1,-1 1 1,1-1 0,0 0 0,-8-6-344,-7 5-457,12-4-736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2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81 2018,'-13'0'4132,"13"-10"-2050,-14 4-1153,14 9-545,27-3-192,-27 3-32,-13-6-32,26-3-95,1 0 31,7 0-32,20 0-32,-13 2-32,20-2 32,-6 3-64,-8-12-641,8 2-865,-15 10-800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4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97 245 5733,'4'8'3528,"12"15"-3354,-6-10 86,14 13-97,-21-23-149,1 0 1,-1 0-1,0 1 0,0-1 0,0 1 1,0-1-1,-1 1 0,0 0 0,1 0 1,1 6-1,7 16 22,2 12 55,-13-37-87,0 0-1,1 0 0,-1 0 0,0 0 1,0 0-1,0 0 0,-1 0 1,1 0-1,0 0 0,0 0 0,-1 0 1,1 0-1,0 0 0,-1 0 1,1 0-1,-1-1 0,1 1 1,-1 0-1,1 0 0,-1 0 0,0-1 1,0 1-1,1 0 0,-1 0 1,0-1-1,0 1 0,0-1 0,1 1 1,-1-1-1,-2 1 0,2-1 17,-1 0-1,0 0 0,0 0 0,0 0 0,1 0 1,-1 0-1,0-1 0,0 1 0,1-1 0,-1 1 1,0-1-1,1 0 0,-1 0 0,1 1 1,-1-1-1,1 0 0,-1-1 0,1 1 0,0 0 1,-3-3-1,-2-1 42,-7-4 16,0 0-1,0-1 1,1-1 0,1 0 0,0-1 0,0 0-1,1 0 1,1-1 0,0-1 0,1 1-1,0-1 1,-6-17 0,12 25-79,0-1-1,1 1 0,0-1 1,0 1-1,0-1 1,0 1-1,1-1 1,0 1-1,1-1 1,0 1-1,0-1 1,0 1-1,0-1 0,1 1 1,0 0-1,1 0 1,-1-1-1,1 2 1,1-1-1,-1 0 1,1 1-1,0-1 1,0 1-1,0 0 0,1 1 1,-1-1-1,8-5 1,1 0-12,1 0-1,0 0 1,1 2 0,0-1 0,0 2-1,1 0 1,-1 1 0,2 1 0,30-7 0,-42 11-8,1 1 0,-1-1 0,1 1 0,-1 0 1,1 0-1,-1 1 0,1 0 0,-1 0 0,0 0 1,1 0-1,-1 1 0,0 0 0,0 0 1,0 1-1,0-1 0,0 1 0,0 0 0,4 4 1,-3-2-24,0 1 0,0 0 0,-1 0 0,0 1 0,0-1 0,0 1 1,-1 0-1,1 1 0,-2-1 0,6 15 0,-9-22 44,1 1 1,-1 0-1,0-1 1,0 1-1,0 0 0,1 0 1,-1 0-1,0-1 1,0 1-1,0 0 0,0 0 1,0 0-1,0-1 0,0 1 1,-1 0-1,1 0 1,0-1-1,0 1 0,-1 0 1,1 0-1,0-1 1,-1 1-1,1 0 0,-1-1 1,1 1-1,-1 0 1,1-1-1,-2 2 0,-5 12 30,7-13-30,0-1 1,0 1 0,0-1 0,0 1 0,0-1-1,-1 1 1,1-1 0,0 1 0,0-1-1,-1 1 1,1-1 0,0 0 0,-1 1-1,1-1 1,0 1 0,-1-1 0,1 0-1,-1 1 1,1-1 0,0 0 0,-1 0-1,1 1 1,-1-1 0,1 0 0,-1 0-1,1 0 1,-1 1 0,1-1 0,-1 0 0,0 0-1,-25 3 38,23-3-67,0 0 0,1 0-1,-1 0 1,0 0 0,0 0 0,0 1 0,0 0 0,1 0-1,-1-1 1,0 1 0,0 1 0,-4 2 0,-3 5-79,-15 17-85,25-26 189,0 1 0,-1-1 1,1 1-1,-1 0 0,1-1 0,0 1 0,0 0 0,-1-1 1,1 1-1,0 0 0,0-1 0,0 1 0,0 0 0,0 0 1,-1-1-1,2 1 0,-1 0 0,0 0 0,0-1 0,0 1 1,0 0-1,0-1 0,0 1 0,1 0 0,-1-1 0,0 1 1,1 0-1,-1-1 0,0 1 0,1-1 0,-1 1 0,1 0 1,-1-1-1,1 1 0,-1-1 0,1 1 0,0-1 0,0 1 1,37 27-36,27 18 37,-41-32-86,2-1 1,-1 0-1,2-2 0,0-1 1,0-1-1,1-2 1,-1 0-1,2-2 0,46 3 1,-81-15-1589,-1-2-239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4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94 3555,'2'3'245,"-1"-1"-1,0 0 0,1 0 0,-1 0 1,1-1-1,-1 1 0,1 0 1,0 0-1,0-1 0,0 1 0,0-1 1,0 0-1,0 1 0,0-1 0,0 0 1,3 1-1,-3-1-196,0 0 1,0 1 0,0-1-1,1 0 1,-1 0-1,0-1 1,0 1-1,1 0 1,-1-1-1,0 1 1,1-1-1,-1 0 1,0 0-1,1 0 1,-1 0-1,0 0 1,1 0-1,-1-1 1,0 1-1,1-1 1,-1 0-1,0 1 1,3-3-1,20-14 423,-21 14-410,1 0 0,0-1 0,-1 1 0,0-1-1,0 0 1,6-6 0,-9 9-50,-1 0-1,1 0 0,-1 0 1,1-1-1,-1 1 1,0 0-1,0 0 0,1 0 1,-1 0-1,0 0 1,0-1-1,0 1 0,0 0 1,0 0-1,0 0 0,-1 0 1,1 0-1,0-1 1,-1 1-1,1 0 0,0 0 1,-1 0-1,0 0 1,1 0-1,-1 0 0,1 0 1,-1 0-1,0 0 1,0 1-1,1-1 0,-1 0 1,0 0-1,0 1 0,0-1 1,0 0-1,-1 0 1,-7-5 5,0 1 0,0 0 0,0 1 1,0 0-1,-1 0 0,0 1 1,0 0-1,0 1 0,0 0 0,0 1 1,0 0-1,-15 0 0,19 1-30,0 1 1,0-1-1,1 1 1,-1 0-1,0 1 0,0-1 1,1 1-1,-1 0 0,1 0 1,-7 5-1,9-5 1,0 0-1,1 0 1,-1 0-1,1 0 1,-1 0-1,1 1 1,0 0-1,0-1 1,0 1-1,1 0 1,-1 0-1,1 0 1,-1 0-1,1 0 1,0 0-1,0 0 1,0 0-1,1 1 1,-1 3-1,8 33-97,0-11 62,-7-24 30,1-1 0,-1 1 0,1-1 0,1 0 0,-1 1 0,0-1 0,1 0 0,0 0-1,0 0 1,1 0 0,-1 0 0,1 0 0,-1-1 0,1 1 0,0-1 0,1 0 0,-1 0 0,0 0-1,1 0 1,0-1 0,-1 1 0,1-1 0,0 0 0,1 0 0,4 2 0,-5-3-9,0 0 1,0 0 0,0 0-1,0-1 1,0 1 0,0-1-1,0 0 1,0 0 0,0-1-1,7 0 1,55-15-1708,-66 16 1732,59-16-1743,-2 10-651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242 38 5189,'-12'-7'551,"-11"-9"1754,21 15-2238,0-1-1,0 1 1,0-1 0,0 1-1,0 0 1,-1 0 0,1 0-1,0 0 1,-1 0 0,1 1-1,-1-1 1,1 1 0,-1 0-1,1-1 1,-1 1 0,1 0-1,-4 1 1,-49-2 233,48 3-294,0 1 0,0 0 0,0 1 0,0-1 0,1 1 0,0 1 0,0-1-1,-9 9 1,11-9-19,0 0 0,1 1-1,-1-1 1,1 1 0,0 0-1,1-1 1,-1 1 0,1 1-1,-1-1 1,2 0 0,-1 1-1,1-1 1,-1 1 0,1-1-1,0 10 1,1-14 9,0-1 0,0 1 0,1-1 1,-1 0-1,0 1 0,0-1 0,0 1 0,1-1 0,-1 1 1,0-1-1,0 0 0,1 1 0,-1-1 0,0 1 0,1-1 1,-1 0-1,1 0 0,-1 1 0,0-1 0,1 0 1,-1 0-1,1 1 0,-1-1 0,1 0 0,-1 0 0,1 0 1,-1 0-1,1 0 0,-1 1 0,1-1 0,-1 0 0,1 0 1,-1 0-1,1 0 0,-1-1 0,1 1 0,-1 0 0,0 0 1,1 0-1,-1 0 0,1 0 0,-1-1 0,1 1 0,19-9 157,-9-8-8,-8 12-97,1 0 1,-1 0-1,0-1 1,0 1 0,0-1-1,-1 0 1,0 0-1,2-8 1,-2 1 101,-2 12-138,0 0 0,0 0 0,0 0 0,0 0 0,0 0 0,0 0 0,0-1 0,0 1 0,1 0 0,-1 0 0,0 0 0,1 0 0,-1 0 0,1 0 0,-1 0 0,1 0 0,0 0 0,-1 0 0,1 0 0,0 0 0,-1 0 0,1 1 0,0-1 0,0 0 0,0 0 0,0 1 0,1-1 0,9 1-20,-12 4-68,0 0-49,15 3 24,-8-5 89,1 1 1,-2-1-1,1 2 1,0-1-1,10 9 1,-3 2 35,-1 1 1,-1 0-1,0 1 1,-1 1-1,0-1 1,-2 2 0,0-1-1,9 29 1,-11-30 4,-2-1-11,-1 0-1,0 0 1,-1 0-1,0 1 1,-1-1-1,-1 0 0,-1 1 1,0-1-1,-1 0 1,0 0-1,-2 1 1,0-2-1,0 1 1,-12 24-1,15-37-13,0 0 1,0 0-1,0-1 0,0 1 1,-1-1-1,1 1 0,-1-1 1,1 1-1,-1-1 0,1 0 1,-1 0-1,0 0 0,0 0 1,1 0-1,-1 0 0,0 0 1,0 0-1,0-1 0,0 1 1,0-1-1,0 0 0,0 1 1,0-1-1,-3 0 0,-57-6 142,43 4-96,15 1-61,1 1 0,-1-1 0,0 0 0,1 0-1,-1 0 1,0-1 0,1 1 0,0-1 0,-1 1 0,1-1-1,0 0 1,0-1 0,0 1 0,-4-4 0,3 0-71,-1 1 0,1-1 0,0 0 0,1 0 1,-1 0-1,1-1 0,-2-7 0,2 8-113,1 1-1,0 0 1,1-1-1,0 0 1,-1 1-1,2-1 1,-1 0-1,1 0 1,0 1-1,0-1 0,0 0 1,1 0-1,0 1 1,0-1-1,0 1 1,1-1-1,0 1 1,0-1-1,0 1 1,1 0-1,0 0 1,0 0-1,7-9 1,33-23-2923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5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1 165 2787,'0'0'195,"1"0"0,0 0 1,0 0-1,-1 0 1,1 0-1,0 1 0,-1-1 1,1 0-1,0 0 0,-1 0 1,1 1-1,0-1 1,-1 0-1,1 1 0,0-1 1,-1 1-1,1-1 1,-1 0-1,2 2 0,-2-1-137,0 1-1,1-1 0,-1 1 1,1-1-1,0 0 0,-1 1 0,1-1 1,0 0-1,0 1 0,0-1 1,0 0-1,0 0 0,0 0 0,0 0 1,0 0-1,0 0 0,1 0 1,-1-1-1,0 1 0,0 0 0,1 0 1,-1-1-1,3 1 0,-2 0-31,1 0 0,-1 0 0,0 0-1,0 0 1,0 1 0,0-1 0,0 1-1,0-1 1,0 1 0,0 0-1,-1-1 1,1 1 0,0 0 0,-1 0-1,0 0 1,0 0 0,1 0 0,-1 1-1,1 1 1,4 11 196,-5-14-217,-1-1 1,0 0 0,0 0 0,0 0 0,0 1 0,1-1-1,-1 0 1,0 0 0,0 0 0,0 1 0,0-1 0,0 0-1,0 0 1,1 1 0,-1-1 0,0 0 0,0 0 0,0 1-1,0-1 1,0 0 0,0 0 0,0 1 0,0-1 0,0 0-1,0 0 1,0 1 0,-1-1 0,1 0 0,0 0 0,0 1-1,0-1 1,0 0 0,0 0 0,0 0 0,0 1-1,-1-1 1,1 0 0,0 0 0,0 0 0,0 1 0,0-1-1,-1 0 1,1 0 0,0 0 0,0 0 0,-1 0 0,1 0-1,0 1 1,0-1 0,-1 0 0,1 0 0,0 0 0,0 0-1,-1 0 1,1 0 0,0 0 0,0 0 0,-1 0 0,1 0-1,-6 2 234,9-5 210,-2 3-395,0 0 1,-1-1-1,1 1 1,0-1-1,0 0 1,-1 1-1,1-1 1,0 0-1,-1 1 1,1-1 0,-1 0-1,1 1 1,-1-1-1,1 0 1,-1 0-1,1 0 1,-1 0-1,0 1 1,1-1-1,-1 0 1,0 0-1,0 0 1,0 0-1,0 0 1,0 0 0,0 0-1,0 0 1,0-1-1,-3-4-66,0 1 0,0-1 0,1 0 0,-1 1 0,1-1 0,1 0 0,-1 0 0,1 0 0,0 0 0,0-1 0,1 1 0,0 0 0,0 0 0,0 0 0,1-1 0,0 1 0,0 0 0,1 0 0,4-11 0,1-6-549,-7 20 421,1-1 1,0 1-1,0 0 0,0 0 0,0 0 1,0 0-1,1 0 0,-1 0 0,1 0 1,4-5-1,-2 4-141,1 1-1,0-1 1,0 1-1,1 0 1,-1 1-1,11-4 1,39-9-2703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6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79 3363,'57'25'2803,"-57"-26"-2762,-1-1 1,1 1-1,0-1 0,0 1 1,0 0-1,1-1 0,-1 1 1,0-1-1,0 1 0,1-1 1,-1 1-1,1 0 0,-1-1 1,1 1-1,0 0 0,-1 0 1,1-1-1,0 1 0,0 0 1,0 0-1,0 0 0,0 0 1,0 0-1,0 0 0,0 0 1,0 0-1,1 1 0,-1-1 1,0 0-1,0 1 0,3-1 1,20-21 439,-14 8-249,1-5 261,-12 18-480,1 0 0,-1 0-1,0 1 1,0-1 0,1 0 0,-1 0 0,0 1 0,0-1 0,0 0-1,0 1 1,0-1 0,0 1 0,0 0 0,0-1 0,0 1 0,0 0 0,0-1-1,0 1 1,0 0 0,0 0 0,0 0 0,0 0 0,0 0 0,-3 0 0,-4 0-25,0 1 1,-1 0-1,1 0 1,0 1-1,0 0 1,0 0-1,0 1 1,0 0 0,1 0-1,-1 1 1,-10 7-1,6-3 1,0-1-1,1 1 1,0 1-1,1 0 1,0 1-1,1 0 1,-10 12-1,17-19 10,0 1 0,0-1 0,1 1 0,-1 0 0,1 0 0,0 0 0,0 0 0,0 0 0,1 0 0,-1 0 0,1 0 0,0 1 0,0-1 0,0 0-1,1 0 1,0 0 0,-1 0 0,1 0 0,1 0 0,1 6 0,-1-6 2,-2-2 0,1-1 0,-1 1 0,1 0 0,0-1 0,-1 1 0,1-1 0,0 1 0,0-1 0,0 0 0,0 1 0,0-1 0,0 0 0,1 0 0,-1 0 0,0 0 0,1 0 0,-1 0 0,1 0 0,-1 0 0,1 0 0,-1-1 0,1 1 0,-1-1 0,1 1 0,2-1 0,17 10 0,-19-9 3,0 0-1,0-1 1,0 1-1,0-1 1,0 1-1,0-1 1,1 0-1,-1 0 1,0 0-1,0 0 1,1 0-1,-1 0 1,0-1-1,0 1 1,0-1-1,0 1 1,0-1-1,1 0 1,-1 0-1,3-2 1,9-2 19,-6 2-43,0 0 1,0 0-1,0-1 0,0 0 1,-1-1-1,1 1 0,7-8 1,-6 6-232,0 1 0,0 0 0,0 0 0,1 1 0,14-4 0,1-1-569,14-10-1432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6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 3619,'-3'0'108,"0"-1"-1,0 1 0,-1 0 0,1 1 1,0-1-1,0 0 0,0 1 1,0 0-1,-1 0 0,1 0 0,0 0 1,0 0-1,1 1 0,-1-1 0,0 1 1,0 0-1,1 0 0,-1 0 1,1 0-1,-1 0 0,1 1 0,0-1 1,0 1-1,0-1 0,0 1 0,1 0 1,-1-1-1,1 1 0,-1 0 0,1 0 1,-1 6-1,2-7-103,0-1 0,0 1 0,0 0 0,1 0 0,-1-1 0,1 1 0,-1 0 0,1-1 0,0 1 1,0-1-1,0 1 0,-1-1 0,1 1 0,1-1 0,-1 1 0,0-1 0,0 0 0,0 0 0,1 1 0,-1-1 0,1 0 0,-1 0 0,1 0 0,-1-1 0,1 1 0,-1 0 0,1-1 1,0 1-1,-1-1 0,1 1 0,3 0 0,64 13 97,-60-12-70,17 2 77,0 0 1,41 15-1,-61-16 511,-28 2 412,-167 5-1170,188-9 95,0-1-1,0 0 1,0 0 0,1 0-1,-1 0 1,0 1 0,0-1 0,0 0-1,1 0 1,-1 0 0,0-1-1,0 1 1,0 0 0,1 0-1,-1 0 1,0 0 0,0-1-1,1 1 1,-1 0 0,0-1 0,0 1-1,1-1 1,-1 1 0,0-1-1,1 1 1,-1-1 0,1 1-1,-1-1 1,1 0 0,-1 1-1,1-1 1,-1 0 0,1 1 0,0-1-1,-1 0 1,1 0 0,0 1-1,-1-2 1,2 1-66,-1 0 0,1 0 0,-1-1 0,1 1 0,0 0 0,-1 0 0,1 0 0,0 0 0,0 0 0,0 0 0,0 1 0,-1-1 0,1 0 0,0 0 0,1 1 0,-1-1 0,0 0 0,0 1 0,0-1 0,0 1 0,2-1 0,34-10-1465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0 2787,'-5'1'3092,"-33"7"-302,37-7-2793,0-1 1,0 1-1,0 0 1,0-1-1,0 1 1,0 0-1,0-1 1,0 1-1,0 0 1,1 0-1,-1 0 1,0 0-1,0 0 1,1 0-1,-1 0 1,1 0-1,-1 0 1,1 0-1,-1 0 1,1 1-1,-1-1 1,1 0-1,0 0 1,0 0-1,0 1 1,0-1-1,0 0 1,0 0-1,0 0 1,0 1-1,0-1 1,1 0-1,-1 0 1,0 0-1,1 2 1,1 1-1,0-1-1,-1 1 1,1-1 0,0 1 0,1-1 0,-1 0 0,1 0 0,-1-1 0,1 1-1,0 0 1,0-1 0,0 1 0,0-1 0,4 2 0,55 24 53,-9-4-11,-52-23-39,0-1 5,0 0 0,0 0 1,0 1-1,0-1 0,0 0 0,0 1 1,-1-1-1,1 1 0,0-1 0,0 1 1,0-1-1,-1 1 0,1 0 0,0-1 1,-1 1-1,1 0 0,-1 0 0,1-1 1,0 1-1,-1 0 0,0 0 0,1 0 1,-1 0-1,0 0 0,1 0 0,-1-1 1,0 1-1,0 0 0,0 0 0,1 0 1,-1 0-1,0 0 0,-1 0 0,1 0 1,0 0-1,0 0 0,0 0 0,0 0 1,-1 0-1,1 0 0,0 0 0,-1-1 0,1 1 1,-1 0-1,1 0 0,-1 0 0,0-1 1,1 1-1,-1 0 0,-1 1 0,-6 9 105,6-9-101,1 0 1,-1 0-1,0 0 1,0 0-1,0-1 1,0 1-1,0 0 0,0-1 1,0 1-1,0-1 1,-1 0-1,1 0 1,0 0-1,-1 0 1,1 0-1,-1 0 1,1-1-1,-1 1 1,-4-1-1,-5 3-15,0-1-1,-1 0 0,1-1 0,-15-1 0,24 1-154,0-2-1,0 1 0,0 0 0,0 0 1,0-1-1,0 0 0,0 0 0,0 0 0,0 0 1,0 0-1,0 0 0,1-1 0,-1 0 1,0 1-1,1-1 0,-1 0 0,1 0 1,0 0-1,0 0 0,0-1 0,-3-3 1,7-6-2711</inkml:trace>
  <inkml:trace contextRef="#ctx0" brushRef="#br0" timeOffset="1">293 69 3748,'0'3'1281,"0"15"-897,0-11 65,-7 8-129,7 4-192,-7-13 0,7-3 160,-14-3-160,28 3-31,-14-9-97,0 0-321,7 0-1120,7-7-1250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7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3523,'0'13'1282,"7"-13"-290,-21 9-255,21 3-160,7 1-353,-21-7-96,14 0 32,-7-3 32,0 0 33,7-3-161,0-3 0,-7 0-64,7-6-577,13-7-384,-13-2-1633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8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45 1922,'5'-7'1946,"-17"5"-947,-12-3 2200,29 7-2758,-5-2-445,1 1 0,-1-1 0,0 0 0,1 0 0,-1 0 0,0 1 1,1-1-1,-1 0 0,0 0 0,0 1 0,1-1 0,-1 0 0,0 1 0,0-1 0,0 0 0,1 1 0,-1-1 0,0 0 1,0 1-1,0-1 0,0 0 0,0 1 0,0-1 0,0 0 0,0 1 0,0-1 0,0 1 0,0-1 0,0 0 0,0 1 1,0-1-1,0 0 0,0 1 0,0-1 0,0 0 0,0 1 0,-1-1 0,1 0 0,0 1 0,0-1 0,0 0 0,-1 1 1,-1 2-2,2-3 5,0 0 0,1 0 0,-1 0 0,0 0 0,0 0 0,1 0 0,-1 0 0,0 0 0,0 0 0,1 0 0,-1 0 0,0 0 0,0 0 0,0 0 0,1 0 0,-1 1-1,0-1 1,0 0 0,0 0 0,1 0 0,-1 0 0,0 1 0,0-1 0,0 0 0,0 0 0,1 0 0,-1 1 0,0-1 0,0 0 0,0 0 0,0 1 0,0-1 0,0 0 0,0 0 0,0 0 0,0 1 0,0-1 0,0 0 0,0 0 0,0 1 0,0-1 0,0 0 0,0 0 0,0 1 0,0-1 0,0 0 0,0 0 0,0 1 0,0-1 0,0 0 0,0 0 0,-1 1 0,1-1 0,0 0 0,0 0 0,0 0 0,0 0 0,-1 1 0,1-1 0,0 0 0,0 0 0,0 0 0,-1 0 0,1 1 0,1-2 32,0 1 1,0-1-1,0 0 0,0 1 0,0-1 0,0 0 1,0 0-1,0 1 0,0-1 0,0 0 0,0 0 1,-1 0-1,1 0 0,0 0 0,-1 0 1,1-1-1,-1 1 0,1 0 0,-1 0 0,1 0 1,-1 0-1,0-1 0,0 1 0,1 0 0,-1 0 1,0-1-1,0 1 0,0 0 0,-1 0 0,1 0 1,0-1-1,0 1 0,-1-2 0,1 2-32,0 0-1,-1 0 0,1 0 0,0 0 1,-1 0-1,1-1 0,-1 1 1,1 0-1,-1 0 0,1 0 1,-1 0-1,0 1 0,1-1 1,-1 0-1,0 0 0,0 0 0,0 0 1,0 1-1,0-1 0,1 0 1,-1 1-1,0-1 0,-1 1 1,1-1-1,0 1 0,0 0 0,0-1 1,0 1-1,0 0 0,0 0 1,0-1-1,-1 1 0,1 0 1,0 0-1,0 1 0,0-1 1,0 0-1,0 0 0,-1 0 0,1 1 1,0-1-1,0 0 0,0 1 1,0-1-1,0 1 0,-1 1 1,-1-1-162,0 1 0,0 0 0,0 0 0,1 0 0,-1 1 0,1-1 0,0 1 0,0-1 0,0 1 0,0 0 0,0 0 0,0 0 0,1 0 0,-1 0 0,-1 5 0,-1 1-540,-4 10-1588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50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12 4484,'-7'-4'2808,"7"3"-2772,0 1 1,0 0-1,0-1 0,0 1 0,0 0 0,0-1 0,1 1 0,-1 0 1,0-1-1,0 1 0,0 0 0,1 0 0,-1-1 0,0 1 1,0 0-1,1 0 0,-1-1 0,0 1 0,0 0 0,1 0 0,-1 0 1,0 0-1,1-1 0,-1 1 0,0 0 0,1 0 0,-1 0 0,0 0 1,1 0-1,-1 0 0,0 0 0,1 0 0,-1 0 0,0 0 1,1 0-1,-1 0 0,1 0 0,5 3 501,2-4-474,1 0-1,-1 0 0,1 1 1,-1 0-1,0 1 0,1 0 0,-1 0 1,17 5-1,-21-5-54,1 1 0,-1-1 0,0 1 0,0 0 0,0 0 0,0 0 1,0 1-1,0-1 0,4 4 0,-7-4 0,1 1 0,-1-1 0,1 1 0,-1-1 0,0 1 0,0-1 0,0 1-1,0 0 1,-1-1 0,1 1 0,-1 0 0,0 0 0,1 0 0,-1-1 0,-1 5 0,1-5-4,1 2-1,-1-1 1,1 0 0,-1 1 0,0-1 0,0 0-1,-1 1 1,1-1 0,-1 0 0,0 1 0,1-1-1,-1 0 1,-1 0 0,1 0 0,0 0 0,-1 0-1,0 0 1,1 0 0,-1 0 0,0-1-1,0 1 1,-1-1 0,-2 3 0,3-3-1,-1 0-1,1 0 1,0 0 0,0 0-1,-1 0 1,2 0 0,-1 0-1,0 1 1,0-1 0,1 1-1,-1-1 1,1 1 0,0 0-1,0-1 1,0 1 0,0 0-1,0 0 1,1 0 0,-1 0-1,1 0 1,0 4 0,0-6-4,0-1 1,0 0 0,0 1-1,0-1 1,0 0 0,0 1-1,0-1 1,0 0-1,0 1 1,0-1 0,0 0-1,0 1 1,0-1 0,0 0-1,0 1 1,0-1 0,-1 0-1,1 1 1,0-1 0,0 0-1,0 0 1,-1 1 0,1-1-1,0 0 1,0 0 0,0 1-1,-1-1 1,1 0 0,0 0-1,-1 0 1,1 1 0,0-1-1,0 0 1,-1 0 0,1 0-1,0 0 1,-1 0 0,1 0-1,0 0 1,-1 0-1,1 0 1,0 0 0,-1 0-1,1 0 1,0 0 0,-1 0-1,-3 1-9,5 0 7,-1 0 1,1 0-1,0-1 1,-1 1-1,1 0 1,0-1-1,-1 1 0,1 0 1,0-1-1,0 1 1,-1-1-1,1 1 1,0-1-1,0 0 0,0 1 1,0-1-1,0 0 1,0 0-1,0 1 1,0-1-1,0 0 1,0 0-1,0 0 0,1 0 1,3 8-2956,-11-6 690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8.7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56 2659,'-9'-1'2824,"5"5"-2072,2-1-674,0 0 0,0 0 0,0 0 0,0 0 0,0 0 0,0 1 0,1-1 0,0 1 0,-1 3 0,5 0 55,-1-2-66,1 1 0,0-1 0,0 0 0,0 0 0,0 0 0,1 0 0,0 0 0,0-1 0,0 0 0,8 7 0,-6-8-34,6 2-18,0 0-1,0 0 1,0-1 0,19 3-1,-27-6 45,1-1-1,-1 1 0,1-1 1,0 0-1,-1-1 1,1 1-1,-1-1 1,1 0-1,0 0 1,-1 0-1,0-1 1,1 0-1,-1 0 0,0 0 1,0 0-1,0 0 1,5-5-1,-7 4 11,1 0 1,-1 0-1,0 0 0,0 0 0,-1-1 1,1 1-1,-1-1 0,2-6 0,3-5 8,-5 12-67,0 1 0,0 0 0,0-1 0,-1 1 1,1-1-1,-1 0 0,1 1 0,-1-1 1,0 1-1,0-1 0,0 1 0,-1-1 0,1 0 1,-1 1-1,1-1 0,-1 1 0,0 0 1,0-1-1,0 1 0,0-1 0,0 1 0,-1 0 1,1 0-1,-1 0 0,1 0 0,-1 0 1,0 0-1,-3-3 0,-3-2 9,-1 1 0,0-1 0,0 2 0,0-1 0,-16-6 1,25 12-48,0-1 1,-1 1 0,1 0 0,0 0 0,0 0 0,-1 0 0,1-1-1,0 1 1,0 0 0,-1 0 0,1 0 0,0 0 0,-1 0-1,1 0 1,0 0 0,-1 0 0,1 0 0,0 0 0,-1 0-1,1 0 1,0 0 0,0 0 0,-1 0 0,1 0 0,0 0 0,-1 0-1,1 0 1,0 0 0,0 0 0,-1 0 0,1 1 0,0-1-1,-1 0 1,1 0 0,0 0 0,0 1 0,0-1 0,-1 0 0,1 0-1,0 1 1,0-1 0,0 0 0,-1 0 0,1 1 0,0-1-1,0 1 1,-5 6-1195,-12 5-796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9:18:49.2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 3363,'1'1'143,"0"-1"-1,0 1 1,0-1-1,0 1 1,0 0-1,0-1 1,0 1-1,0 0 1,0 0-1,0 0 1,0-1 0,-1 1-1,1 0 1,0 0-1,-1 0 1,1 0-1,0 1 1,-1-1-1,1 0 1,-1 1-1,14 43 951,-13-40-1052,0 0 1,0 0 0,-1 0 0,0-1 0,1 1-1,-2 0 1,1 0 0,-1 0 0,1 0-1,-1 0 1,-1 0 0,1 0 0,-1-1 0,1 1-1,-1-1 1,-1 1 0,1-1 0,-5 6-1,7-10-28,-1 1 24,1 0 0,-1 0 0,0 0 0,0 0-1,1 0 1,-1 0 0,0 0 0,0-1 0,0 1 0,0 0-1,0-1 1,0 1 0,0-1 0,0 1 0,0-1 0,0 1-1,0-1 1,-1 0 0,1 0 0,0 1 0,0-1 0,0 0-1,-2 0 1,28-34 1624,-5 11-1516,1 1 1,32-26 0,-45 42-145,0 0-1,1 1 0,0-1 1,-1 2-1,1-1 0,1 1 1,-1 1-1,1-1 0,-1 2 0,20-4 1,-21 5-17,-1 1-1,1 0 1,0 0 0,-1 1 0,1 0-1,0 0 1,-1 1 0,0 0 0,1 1-1,-1-1 1,0 1 0,0 0 0,0 1 0,-1 0-1,9 6 1,-11-8-90,0 0 0,-1 1 1,1 0-1,-1 0 0,0 0 0,0 0 0,0 0 0,0 0 1,0 1-1,-1 0 0,0-1 0,1 1 0,-1 0 0,-1 0 1,1 0-1,1 7 0,-7 7-1901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5T18:25:50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 3171,'-14'-6'2103,"28"16"-1820,-13-10-233,0 0-1,0 0 1,0 0-1,0 0 1,0 0-1,0 0 0,0 0 1,0 1-1,0-1 1,0 0-1,0 1 1,0-1-1,0 0 1,0 1-1,0 0 0,-1-1 1,1 1-1,0-1 1,0 1-1,-1 0 1,1-1-1,0 1 1,-1 0-1,2 1 1,-5 13 998,2-15-1020,1 1 0,-1-1 1,1 1-1,-1-1 0,1 1 0,-1-1 0,0 1 0,0-1 1,1 0-1,-1 1 0,0-1 0,1 0 0,-1 0 0,0 1 1,0-1-1,1 0 0,-1 0 0,0 0 0,0 0 0,0 0 1,1 0-1,-1 0 0,0 0 0,0-1 0,1 1 1,-1 0-1,0 0 0,0 0 0,1-1 0,-1 1 0,0-1 1,1 1-1,-1 0 0,0-1 0,0 0 0,1 1-19,0 0 0,-1-1 1,1 1-1,0 0 0,0 0 0,0-1 0,-1 1 0,1 0 0,0 0 0,0 0 0,-1 0 0,1-1 1,0 1-1,0 0 0,-1 0 0,1 0 0,0 0 0,-1 0 0,1 0 0,0 0 0,-1 0 0,1 0 1,0 0-1,-1 0 0,1 0 0,0 0 0,0 0 0,-1 0 0,1 0 0,0 0 0,-1 0 1,1 0-1,0 0 0,-1 1 0,1-1 0,0 0 0,0 0 0,-1 0 0,1 0 0,0 1 0,0-1 1,0 0-1,-1 1 0,10-8 218,-4 4-164,-6 5-70,0-2 3,1 0 0,0 1-1,0-1 1,-1 0 0,1 1 0,0-1 0,0 0 0,0 1 0,-1-1 0,1 0 0,0 1 0,0-1-1,0 0 1,0 1 0,0-1 0,0 1 0,0-1 0,0 0 0,0 1 0,0-1 0,0 0 0,0 1-1,0-1 1,0 1 0,0-1 0,0 0 0,0 1 0,0-1 0,0 0 0,1 1 0,-1-1 0,0 0 0,0 1-1,0-1 1,1 0 0,-1 1 0,0-1 0,0 0 0,1 0 0,-1 1 0,0-1 0,1 0 0,-1 0-1,1 1 1,-1-1 7,0 0 0,-1 0 0,1 0 0,0 0 0,0 0 0,0 0 0,0 0 0,0 0 0,0 0 0,0 0 0,0 0 0,-1 0 0,1 0 0,0 0 0,0 0 0,0 0 0,0 0 0,0 0 0,0 1 0,0-1 0,0 0 0,0 0 0,0 0 0,0 0 0,0 0 0,-1 0 0,1 0 0,0 0 0,0 0 0,0 1 0,0-1 0,0 0 0,0 0 0,0 0 0,0 0 0,0 0 0,0 0 0,0 0 0,0 1 0,0-1 0,0 0 0,0 0 0,0 0 0,0 0 0,0 0 0,1 0 0,-1 0 0,0 1 0,-27-19-51,5 11-2434,14 12-1864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3E56-FAA8-A2D5-EA80-096235A3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7A6E-F840-8E02-D529-501DBB319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95856-EDA6-F669-FF22-AC8CEAF0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FC271-41B6-BA67-D916-69383AD1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04676-28B2-9195-D010-FE07D862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90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C571-DD3C-74DE-5DD0-5D2B2683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8797A-7BCC-5D33-80B7-0E175E045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77890-DA5C-A98C-AF3A-55D68AC1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2256-E0EC-9D7C-4C39-5CCA705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E1A2C-7FC5-2C10-0015-AFE5AD1E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AF37C1-DB94-9349-CB11-E06E7281E5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67720-2AA0-5BE0-4179-860AF31C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D68D7-901D-3205-D19F-4A125D3B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7E03-4485-B1D8-2419-7D0B0D7D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1971D-BDC9-346B-3A7A-2EBF8FF14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6F4EE-1FA9-7BFA-B3E6-F861BB041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D405-7DA8-4748-093B-BBD47B6DF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23124-FF5C-E2EA-732F-A8DDD178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9155-1DC3-9DD1-5B08-B7190922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A26D-0E3C-FCFF-DFDE-BCC820FB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50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8060-4274-C39C-B90B-DC449A61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B3CBA-3B71-0ADD-67C8-B96FE6393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49955-AD76-CBA6-C120-E91F6021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ACA0F-814B-5C56-8918-CB010289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2047-5370-8A50-9E37-A4B174F1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8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C70BA-8735-DBEA-A2D2-2F6AA026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6C7AD-83D3-3C56-CD8C-A7F0A3ED7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C2D07-0F07-19DF-3E66-75334B02F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FFC10-6EDD-BA88-7F3A-51D7398A9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2A653-D805-6EA2-260A-A4C2E35AA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079E-D9EA-667B-7CD3-A912BA24C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6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A49C1-031E-BFF8-E781-E9947AABF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66065-8C6B-0FD2-AA19-30612E75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7225C-CE42-593B-BFA9-1DF86ABCD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AAB3B-5B16-B531-3142-29310856BC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472C4-2721-0120-8248-38E7F5E0C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DDEFF-47BF-F0BD-A682-67E94D1F6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4F5F2-ADAB-D214-B60D-932C80D71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0D511-7F45-C8DD-8010-C4B59E1B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2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C69A8-4000-2202-FBEA-24456BC3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2124D-7ABA-50C4-C367-BE2369AF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CA2C9-3B0F-A8F4-B943-2C2E53860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41B68-E9FB-27AB-B2EB-22CC637CE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9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86935-5B20-7DC0-4ABF-99C358559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F68EE-2D9E-2AE7-24D2-117074F4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9364-569F-735A-DD98-4A04F61F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FA5CF-B015-4F6A-9FA4-94BB3134D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FC55-9330-2C68-4956-61F5FA909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956AC8-ECC9-B3F9-31B3-0F31C07DB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0D4DB-5E3B-FCF4-6787-F673AF6C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AA424-835D-5CA1-E7C1-C9A93489D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9EFD04-F011-12F2-D6F4-5776C1B98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4BE1-6DDD-730C-BD87-A18F5F12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811CC0-DBEC-E513-6A92-EC50E02999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9B446-B1FC-216D-063C-88812C7A9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15A88-91BD-CC6D-FC96-9DFB97FA8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564629-43CD-E1E2-3D26-A294F401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53597-473C-B700-B95F-ED3BF785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8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E65C89-E605-FB8F-231A-3DA48EC7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C83FED-69B2-B94E-42D1-AAEC0B71F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0C26-00DE-3F3F-04B6-7E51DCA3D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2EB0E-598E-4604-8754-42624D6F31E6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45EFF-2D7D-D532-009B-670E1DF9B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9EF83-4669-25B9-EF30-F94B76875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DD65-D4A0-4F76-8B1A-26E09E7F0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1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youtube.com/watch?v=TiXS7vROBEg&amp;list=PLsOUugYMBBJENfZ3XAToMsg44W7LeUVhF&amp;index=1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4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" Type="http://schemas.openxmlformats.org/officeDocument/2006/relationships/image" Target="../media/image3.png"/><Relationship Id="rId21" Type="http://schemas.openxmlformats.org/officeDocument/2006/relationships/image" Target="../media/image28.png"/><Relationship Id="rId7" Type="http://schemas.openxmlformats.org/officeDocument/2006/relationships/image" Target="../media/image20.png"/><Relationship Id="rId12" Type="http://schemas.openxmlformats.org/officeDocument/2006/relationships/customXml" Target="../ink/ink2.xml"/><Relationship Id="rId17" Type="http://schemas.openxmlformats.org/officeDocument/2006/relationships/image" Target="../media/image26.png"/><Relationship Id="rId25" Type="http://schemas.openxmlformats.org/officeDocument/2006/relationships/image" Target="../media/image30.png"/><Relationship Id="rId2" Type="http://schemas.openxmlformats.org/officeDocument/2006/relationships/image" Target="../media/image2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24" Type="http://schemas.openxmlformats.org/officeDocument/2006/relationships/customXml" Target="../ink/ink8.xml"/><Relationship Id="rId5" Type="http://schemas.openxmlformats.org/officeDocument/2006/relationships/image" Target="../media/image5.png"/><Relationship Id="rId15" Type="http://schemas.openxmlformats.org/officeDocument/2006/relationships/image" Target="../media/image25.png"/><Relationship Id="rId23" Type="http://schemas.openxmlformats.org/officeDocument/2006/relationships/image" Target="../media/image29.png"/><Relationship Id="rId28" Type="http://schemas.openxmlformats.org/officeDocument/2006/relationships/image" Target="../media/image32.png"/><Relationship Id="rId10" Type="http://schemas.openxmlformats.org/officeDocument/2006/relationships/customXml" Target="../ink/ink1.xml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4.xml"/><Relationship Id="rId21" Type="http://schemas.openxmlformats.org/officeDocument/2006/relationships/image" Target="../media/image40.png"/><Relationship Id="rId42" Type="http://schemas.openxmlformats.org/officeDocument/2006/relationships/image" Target="../media/image51.png"/><Relationship Id="rId63" Type="http://schemas.openxmlformats.org/officeDocument/2006/relationships/customXml" Target="../ink/ink37.xml"/><Relationship Id="rId84" Type="http://schemas.openxmlformats.org/officeDocument/2006/relationships/image" Target="../media/image72.png"/><Relationship Id="rId138" Type="http://schemas.openxmlformats.org/officeDocument/2006/relationships/image" Target="../media/image99.png"/><Relationship Id="rId107" Type="http://schemas.openxmlformats.org/officeDocument/2006/relationships/customXml" Target="../ink/ink59.xml"/><Relationship Id="rId11" Type="http://schemas.openxmlformats.org/officeDocument/2006/relationships/image" Target="../media/image35.png"/><Relationship Id="rId32" Type="http://schemas.openxmlformats.org/officeDocument/2006/relationships/customXml" Target="../ink/ink22.xml"/><Relationship Id="rId53" Type="http://schemas.openxmlformats.org/officeDocument/2006/relationships/customXml" Target="../ink/ink32.xml"/><Relationship Id="rId74" Type="http://schemas.openxmlformats.org/officeDocument/2006/relationships/image" Target="../media/image67.png"/><Relationship Id="rId128" Type="http://schemas.openxmlformats.org/officeDocument/2006/relationships/image" Target="../media/image94.png"/><Relationship Id="rId149" Type="http://schemas.openxmlformats.org/officeDocument/2006/relationships/customXml" Target="../ink/ink80.xml"/><Relationship Id="rId5" Type="http://schemas.openxmlformats.org/officeDocument/2006/relationships/image" Target="../media/image4.png"/><Relationship Id="rId95" Type="http://schemas.openxmlformats.org/officeDocument/2006/relationships/customXml" Target="../ink/ink53.xml"/><Relationship Id="rId22" Type="http://schemas.openxmlformats.org/officeDocument/2006/relationships/customXml" Target="../ink/ink17.xml"/><Relationship Id="rId27" Type="http://schemas.openxmlformats.org/officeDocument/2006/relationships/image" Target="../media/image43.png"/><Relationship Id="rId43" Type="http://schemas.openxmlformats.org/officeDocument/2006/relationships/customXml" Target="../ink/ink27.xml"/><Relationship Id="rId48" Type="http://schemas.openxmlformats.org/officeDocument/2006/relationships/image" Target="../media/image54.png"/><Relationship Id="rId64" Type="http://schemas.openxmlformats.org/officeDocument/2006/relationships/image" Target="../media/image62.png"/><Relationship Id="rId69" Type="http://schemas.openxmlformats.org/officeDocument/2006/relationships/customXml" Target="../ink/ink40.xml"/><Relationship Id="rId113" Type="http://schemas.openxmlformats.org/officeDocument/2006/relationships/customXml" Target="../ink/ink62.xml"/><Relationship Id="rId118" Type="http://schemas.openxmlformats.org/officeDocument/2006/relationships/image" Target="../media/image89.png"/><Relationship Id="rId134" Type="http://schemas.openxmlformats.org/officeDocument/2006/relationships/image" Target="../media/image97.png"/><Relationship Id="rId139" Type="http://schemas.openxmlformats.org/officeDocument/2006/relationships/customXml" Target="../ink/ink75.xml"/><Relationship Id="rId80" Type="http://schemas.openxmlformats.org/officeDocument/2006/relationships/image" Target="../media/image70.png"/><Relationship Id="rId85" Type="http://schemas.openxmlformats.org/officeDocument/2006/relationships/customXml" Target="../ink/ink48.xml"/><Relationship Id="rId150" Type="http://schemas.openxmlformats.org/officeDocument/2006/relationships/image" Target="../media/image105.png"/><Relationship Id="rId12" Type="http://schemas.openxmlformats.org/officeDocument/2006/relationships/customXml" Target="../ink/ink12.xml"/><Relationship Id="rId17" Type="http://schemas.openxmlformats.org/officeDocument/2006/relationships/image" Target="../media/image38.png"/><Relationship Id="rId33" Type="http://schemas.openxmlformats.org/officeDocument/2006/relationships/image" Target="../media/image46.png"/><Relationship Id="rId38" Type="http://schemas.openxmlformats.org/officeDocument/2006/relationships/customXml" Target="../ink/ink25.xml"/><Relationship Id="rId59" Type="http://schemas.openxmlformats.org/officeDocument/2006/relationships/customXml" Target="../ink/ink35.xml"/><Relationship Id="rId103" Type="http://schemas.openxmlformats.org/officeDocument/2006/relationships/customXml" Target="../ink/ink57.xml"/><Relationship Id="rId108" Type="http://schemas.openxmlformats.org/officeDocument/2006/relationships/image" Target="../media/image84.png"/><Relationship Id="rId124" Type="http://schemas.openxmlformats.org/officeDocument/2006/relationships/image" Target="../media/image92.png"/><Relationship Id="rId129" Type="http://schemas.openxmlformats.org/officeDocument/2006/relationships/customXml" Target="../ink/ink70.xml"/><Relationship Id="rId54" Type="http://schemas.openxmlformats.org/officeDocument/2006/relationships/image" Target="../media/image57.png"/><Relationship Id="rId70" Type="http://schemas.openxmlformats.org/officeDocument/2006/relationships/image" Target="../media/image65.png"/><Relationship Id="rId75" Type="http://schemas.openxmlformats.org/officeDocument/2006/relationships/customXml" Target="../ink/ink43.xml"/><Relationship Id="rId91" Type="http://schemas.openxmlformats.org/officeDocument/2006/relationships/customXml" Target="../ink/ink51.xml"/><Relationship Id="rId96" Type="http://schemas.openxmlformats.org/officeDocument/2006/relationships/image" Target="../media/image78.png"/><Relationship Id="rId140" Type="http://schemas.openxmlformats.org/officeDocument/2006/relationships/image" Target="../media/image100.png"/><Relationship Id="rId145" Type="http://schemas.openxmlformats.org/officeDocument/2006/relationships/customXml" Target="../ink/ink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23" Type="http://schemas.openxmlformats.org/officeDocument/2006/relationships/image" Target="../media/image41.png"/><Relationship Id="rId28" Type="http://schemas.openxmlformats.org/officeDocument/2006/relationships/customXml" Target="../ink/ink20.xml"/><Relationship Id="rId49" Type="http://schemas.openxmlformats.org/officeDocument/2006/relationships/customXml" Target="../ink/ink30.xml"/><Relationship Id="rId114" Type="http://schemas.openxmlformats.org/officeDocument/2006/relationships/image" Target="../media/image87.png"/><Relationship Id="rId119" Type="http://schemas.openxmlformats.org/officeDocument/2006/relationships/customXml" Target="../ink/ink65.xml"/><Relationship Id="rId44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customXml" Target="../ink/ink38.xml"/><Relationship Id="rId81" Type="http://schemas.openxmlformats.org/officeDocument/2006/relationships/customXml" Target="../ink/ink46.xml"/><Relationship Id="rId86" Type="http://schemas.openxmlformats.org/officeDocument/2006/relationships/image" Target="../media/image73.png"/><Relationship Id="rId130" Type="http://schemas.openxmlformats.org/officeDocument/2006/relationships/image" Target="../media/image95.png"/><Relationship Id="rId135" Type="http://schemas.openxmlformats.org/officeDocument/2006/relationships/customXml" Target="../ink/ink73.xml"/><Relationship Id="rId151" Type="http://schemas.openxmlformats.org/officeDocument/2006/relationships/customXml" Target="../ink/ink81.xml"/><Relationship Id="rId13" Type="http://schemas.openxmlformats.org/officeDocument/2006/relationships/image" Target="../media/image36.png"/><Relationship Id="rId18" Type="http://schemas.openxmlformats.org/officeDocument/2006/relationships/customXml" Target="../ink/ink15.xml"/><Relationship Id="rId39" Type="http://schemas.openxmlformats.org/officeDocument/2006/relationships/image" Target="../media/image49.png"/><Relationship Id="rId109" Type="http://schemas.openxmlformats.org/officeDocument/2006/relationships/customXml" Target="../ink/ink60.xml"/><Relationship Id="rId34" Type="http://schemas.openxmlformats.org/officeDocument/2006/relationships/customXml" Target="../ink/ink23.xml"/><Relationship Id="rId50" Type="http://schemas.openxmlformats.org/officeDocument/2006/relationships/image" Target="../media/image55.png"/><Relationship Id="rId55" Type="http://schemas.openxmlformats.org/officeDocument/2006/relationships/customXml" Target="../ink/ink33.xml"/><Relationship Id="rId76" Type="http://schemas.openxmlformats.org/officeDocument/2006/relationships/image" Target="../media/image68.png"/><Relationship Id="rId97" Type="http://schemas.openxmlformats.org/officeDocument/2006/relationships/customXml" Target="../ink/ink54.xml"/><Relationship Id="rId104" Type="http://schemas.openxmlformats.org/officeDocument/2006/relationships/image" Target="../media/image82.png"/><Relationship Id="rId120" Type="http://schemas.openxmlformats.org/officeDocument/2006/relationships/image" Target="../media/image90.png"/><Relationship Id="rId125" Type="http://schemas.openxmlformats.org/officeDocument/2006/relationships/customXml" Target="../ink/ink68.xml"/><Relationship Id="rId141" Type="http://schemas.openxmlformats.org/officeDocument/2006/relationships/customXml" Target="../ink/ink76.xml"/><Relationship Id="rId146" Type="http://schemas.openxmlformats.org/officeDocument/2006/relationships/image" Target="../media/image103.png"/><Relationship Id="rId7" Type="http://schemas.openxmlformats.org/officeDocument/2006/relationships/image" Target="../media/image22.png"/><Relationship Id="rId71" Type="http://schemas.openxmlformats.org/officeDocument/2006/relationships/customXml" Target="../ink/ink41.xml"/><Relationship Id="rId92" Type="http://schemas.openxmlformats.org/officeDocument/2006/relationships/image" Target="../media/image76.png"/><Relationship Id="rId2" Type="http://schemas.openxmlformats.org/officeDocument/2006/relationships/image" Target="../media/image33.png"/><Relationship Id="rId29" Type="http://schemas.openxmlformats.org/officeDocument/2006/relationships/image" Target="../media/image44.png"/><Relationship Id="rId24" Type="http://schemas.openxmlformats.org/officeDocument/2006/relationships/customXml" Target="../ink/ink18.xml"/><Relationship Id="rId40" Type="http://schemas.openxmlformats.org/officeDocument/2006/relationships/image" Target="../media/image50.png"/><Relationship Id="rId45" Type="http://schemas.openxmlformats.org/officeDocument/2006/relationships/customXml" Target="../ink/ink28.xml"/><Relationship Id="rId66" Type="http://schemas.openxmlformats.org/officeDocument/2006/relationships/image" Target="../media/image63.png"/><Relationship Id="rId87" Type="http://schemas.openxmlformats.org/officeDocument/2006/relationships/customXml" Target="../ink/ink49.xml"/><Relationship Id="rId110" Type="http://schemas.openxmlformats.org/officeDocument/2006/relationships/image" Target="../media/image85.png"/><Relationship Id="rId115" Type="http://schemas.openxmlformats.org/officeDocument/2006/relationships/customXml" Target="../ink/ink63.xml"/><Relationship Id="rId131" Type="http://schemas.openxmlformats.org/officeDocument/2006/relationships/customXml" Target="../ink/ink71.xml"/><Relationship Id="rId136" Type="http://schemas.openxmlformats.org/officeDocument/2006/relationships/image" Target="../media/image98.png"/><Relationship Id="rId61" Type="http://schemas.openxmlformats.org/officeDocument/2006/relationships/customXml" Target="../ink/ink36.xml"/><Relationship Id="rId82" Type="http://schemas.openxmlformats.org/officeDocument/2006/relationships/image" Target="../media/image71.png"/><Relationship Id="rId152" Type="http://schemas.openxmlformats.org/officeDocument/2006/relationships/image" Target="../media/image106.png"/><Relationship Id="rId19" Type="http://schemas.openxmlformats.org/officeDocument/2006/relationships/image" Target="../media/image39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47.png"/><Relationship Id="rId56" Type="http://schemas.openxmlformats.org/officeDocument/2006/relationships/image" Target="../media/image58.png"/><Relationship Id="rId77" Type="http://schemas.openxmlformats.org/officeDocument/2006/relationships/customXml" Target="../ink/ink44.xml"/><Relationship Id="rId100" Type="http://schemas.openxmlformats.org/officeDocument/2006/relationships/image" Target="../media/image80.png"/><Relationship Id="rId105" Type="http://schemas.openxmlformats.org/officeDocument/2006/relationships/customXml" Target="../ink/ink58.xml"/><Relationship Id="rId126" Type="http://schemas.openxmlformats.org/officeDocument/2006/relationships/image" Target="../media/image93.png"/><Relationship Id="rId147" Type="http://schemas.openxmlformats.org/officeDocument/2006/relationships/customXml" Target="../ink/ink79.xml"/><Relationship Id="rId8" Type="http://schemas.openxmlformats.org/officeDocument/2006/relationships/customXml" Target="../ink/ink10.xml"/><Relationship Id="rId51" Type="http://schemas.openxmlformats.org/officeDocument/2006/relationships/customXml" Target="../ink/ink31.xml"/><Relationship Id="rId72" Type="http://schemas.openxmlformats.org/officeDocument/2006/relationships/image" Target="../media/image66.png"/><Relationship Id="rId93" Type="http://schemas.openxmlformats.org/officeDocument/2006/relationships/customXml" Target="../ink/ink52.xml"/><Relationship Id="rId98" Type="http://schemas.openxmlformats.org/officeDocument/2006/relationships/image" Target="../media/image79.png"/><Relationship Id="rId121" Type="http://schemas.openxmlformats.org/officeDocument/2006/relationships/customXml" Target="../ink/ink66.xml"/><Relationship Id="rId142" Type="http://schemas.openxmlformats.org/officeDocument/2006/relationships/image" Target="../media/image101.png"/><Relationship Id="rId3" Type="http://schemas.openxmlformats.org/officeDocument/2006/relationships/image" Target="../media/image2.png"/><Relationship Id="rId25" Type="http://schemas.openxmlformats.org/officeDocument/2006/relationships/image" Target="../media/image42.png"/><Relationship Id="rId46" Type="http://schemas.openxmlformats.org/officeDocument/2006/relationships/image" Target="../media/image53.png"/><Relationship Id="rId67" Type="http://schemas.openxmlformats.org/officeDocument/2006/relationships/customXml" Target="../ink/ink39.xml"/><Relationship Id="rId116" Type="http://schemas.openxmlformats.org/officeDocument/2006/relationships/image" Target="../media/image88.png"/><Relationship Id="rId137" Type="http://schemas.openxmlformats.org/officeDocument/2006/relationships/customXml" Target="../ink/ink74.xml"/><Relationship Id="rId20" Type="http://schemas.openxmlformats.org/officeDocument/2006/relationships/customXml" Target="../ink/ink16.xml"/><Relationship Id="rId41" Type="http://schemas.openxmlformats.org/officeDocument/2006/relationships/customXml" Target="../ink/ink26.xml"/><Relationship Id="rId62" Type="http://schemas.openxmlformats.org/officeDocument/2006/relationships/image" Target="../media/image61.png"/><Relationship Id="rId83" Type="http://schemas.openxmlformats.org/officeDocument/2006/relationships/customXml" Target="../ink/ink47.xml"/><Relationship Id="rId88" Type="http://schemas.openxmlformats.org/officeDocument/2006/relationships/image" Target="../media/image74.png"/><Relationship Id="rId111" Type="http://schemas.openxmlformats.org/officeDocument/2006/relationships/customXml" Target="../ink/ink61.xml"/><Relationship Id="rId132" Type="http://schemas.openxmlformats.org/officeDocument/2006/relationships/image" Target="../media/image96.png"/><Relationship Id="rId15" Type="http://schemas.openxmlformats.org/officeDocument/2006/relationships/image" Target="../media/image37.png"/><Relationship Id="rId36" Type="http://schemas.openxmlformats.org/officeDocument/2006/relationships/customXml" Target="../ink/ink24.xml"/><Relationship Id="rId57" Type="http://schemas.openxmlformats.org/officeDocument/2006/relationships/customXml" Target="../ink/ink34.xml"/><Relationship Id="rId106" Type="http://schemas.openxmlformats.org/officeDocument/2006/relationships/image" Target="../media/image83.png"/><Relationship Id="rId127" Type="http://schemas.openxmlformats.org/officeDocument/2006/relationships/customXml" Target="../ink/ink69.xml"/><Relationship Id="rId10" Type="http://schemas.openxmlformats.org/officeDocument/2006/relationships/customXml" Target="../ink/ink11.xml"/><Relationship Id="rId31" Type="http://schemas.openxmlformats.org/officeDocument/2006/relationships/image" Target="../media/image45.png"/><Relationship Id="rId52" Type="http://schemas.openxmlformats.org/officeDocument/2006/relationships/image" Target="../media/image56.png"/><Relationship Id="rId73" Type="http://schemas.openxmlformats.org/officeDocument/2006/relationships/customXml" Target="../ink/ink42.xml"/><Relationship Id="rId78" Type="http://schemas.openxmlformats.org/officeDocument/2006/relationships/image" Target="../media/image69.png"/><Relationship Id="rId94" Type="http://schemas.openxmlformats.org/officeDocument/2006/relationships/image" Target="../media/image77.png"/><Relationship Id="rId99" Type="http://schemas.openxmlformats.org/officeDocument/2006/relationships/customXml" Target="../ink/ink55.xml"/><Relationship Id="rId101" Type="http://schemas.openxmlformats.org/officeDocument/2006/relationships/customXml" Target="../ink/ink56.xml"/><Relationship Id="rId122" Type="http://schemas.openxmlformats.org/officeDocument/2006/relationships/image" Target="../media/image91.png"/><Relationship Id="rId143" Type="http://schemas.openxmlformats.org/officeDocument/2006/relationships/customXml" Target="../ink/ink77.xml"/><Relationship Id="rId148" Type="http://schemas.openxmlformats.org/officeDocument/2006/relationships/image" Target="../media/image10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Relationship Id="rId26" Type="http://schemas.openxmlformats.org/officeDocument/2006/relationships/customXml" Target="../ink/ink19.xml"/><Relationship Id="rId47" Type="http://schemas.openxmlformats.org/officeDocument/2006/relationships/customXml" Target="../ink/ink29.xml"/><Relationship Id="rId68" Type="http://schemas.openxmlformats.org/officeDocument/2006/relationships/image" Target="../media/image64.png"/><Relationship Id="rId89" Type="http://schemas.openxmlformats.org/officeDocument/2006/relationships/customXml" Target="../ink/ink50.xml"/><Relationship Id="rId112" Type="http://schemas.openxmlformats.org/officeDocument/2006/relationships/image" Target="../media/image86.png"/><Relationship Id="rId133" Type="http://schemas.openxmlformats.org/officeDocument/2006/relationships/customXml" Target="../ink/ink72.xml"/><Relationship Id="rId16" Type="http://schemas.openxmlformats.org/officeDocument/2006/relationships/customXml" Target="../ink/ink14.xml"/><Relationship Id="rId37" Type="http://schemas.openxmlformats.org/officeDocument/2006/relationships/image" Target="../media/image48.png"/><Relationship Id="rId58" Type="http://schemas.openxmlformats.org/officeDocument/2006/relationships/image" Target="../media/image59.png"/><Relationship Id="rId79" Type="http://schemas.openxmlformats.org/officeDocument/2006/relationships/customXml" Target="../ink/ink45.xml"/><Relationship Id="rId102" Type="http://schemas.openxmlformats.org/officeDocument/2006/relationships/image" Target="../media/image81.png"/><Relationship Id="rId123" Type="http://schemas.openxmlformats.org/officeDocument/2006/relationships/customXml" Target="../ink/ink67.xml"/><Relationship Id="rId144" Type="http://schemas.openxmlformats.org/officeDocument/2006/relationships/image" Target="../media/image102.png"/><Relationship Id="rId90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3.png"/><Relationship Id="rId7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5.png"/><Relationship Id="rId10" Type="http://schemas.openxmlformats.org/officeDocument/2006/relationships/image" Target="../media/image113.png"/><Relationship Id="rId4" Type="http://schemas.openxmlformats.org/officeDocument/2006/relationships/image" Target="../media/image4.png"/><Relationship Id="rId9" Type="http://schemas.openxmlformats.org/officeDocument/2006/relationships/image" Target="../media/image1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2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0.png"/><Relationship Id="rId5" Type="http://schemas.openxmlformats.org/officeDocument/2006/relationships/image" Target="../media/image5.png"/><Relationship Id="rId10" Type="http://schemas.openxmlformats.org/officeDocument/2006/relationships/image" Target="../media/image110.png"/><Relationship Id="rId4" Type="http://schemas.openxmlformats.org/officeDocument/2006/relationships/image" Target="../media/image4.png"/><Relationship Id="rId9" Type="http://schemas.openxmlformats.org/officeDocument/2006/relationships/image" Target="../media/image11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eb of wires showing connections between groups and singles">
            <a:extLst>
              <a:ext uri="{FF2B5EF4-FFF2-40B4-BE49-F238E27FC236}">
                <a16:creationId xmlns:a16="http://schemas.microsoft.com/office/drawing/2014/main" id="{51086725-F0CA-6D96-5D85-D711166418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74" b="5456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2CD6D-5F8A-A25E-B45B-1A6DC1BFB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Reinforcement Learning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342E4-3415-7223-92AD-80C07F51C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 Mohsin Ali Mirza</a:t>
            </a:r>
          </a:p>
        </p:txBody>
      </p:sp>
    </p:spTree>
    <p:extLst>
      <p:ext uri="{BB962C8B-B14F-4D97-AF65-F5344CB8AC3E}">
        <p14:creationId xmlns:p14="http://schemas.microsoft.com/office/powerpoint/2010/main" val="23708703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EE00A-4F24-5226-A02C-7694FB4B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Free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8607-046F-A65C-6413-54B8335E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Passive Learning (Value Learning)</a:t>
            </a:r>
          </a:p>
          <a:p>
            <a:pPr lvl="1"/>
            <a:r>
              <a:rPr lang="en-US" dirty="0"/>
              <a:t>Learn Along Actions</a:t>
            </a:r>
          </a:p>
          <a:p>
            <a:pPr lvl="1"/>
            <a:r>
              <a:rPr lang="en-US" dirty="0"/>
              <a:t>Direct Evaluation</a:t>
            </a:r>
          </a:p>
          <a:p>
            <a:pPr lvl="1"/>
            <a:r>
              <a:rPr lang="en-US" dirty="0"/>
              <a:t>Similar to Policy Evaluation</a:t>
            </a:r>
          </a:p>
          <a:p>
            <a:r>
              <a:rPr lang="en-US" dirty="0"/>
              <a:t>Active Learning (Q-Learning)</a:t>
            </a:r>
          </a:p>
          <a:p>
            <a:pPr lvl="1"/>
            <a:r>
              <a:rPr lang="en-US" dirty="0"/>
              <a:t>Learner Makes Choices</a:t>
            </a:r>
          </a:p>
        </p:txBody>
      </p:sp>
    </p:spTree>
    <p:extLst>
      <p:ext uri="{BB962C8B-B14F-4D97-AF65-F5344CB8AC3E}">
        <p14:creationId xmlns:p14="http://schemas.microsoft.com/office/powerpoint/2010/main" val="2036416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3F3E-F786-9247-80D6-00B9AE43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Direct Evaluation (Average Values)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FE28B-FC5E-7EED-13FD-69CF2F70B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1: Choose a state D</a:t>
                </a:r>
              </a:p>
              <a:p>
                <a:r>
                  <a:rPr lang="en-US" dirty="0"/>
                  <a:t>Step 2: Calculate the value of that state in each episode till the path explained in the episode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Step 3: Average all values calculated in step 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FE28B-FC5E-7EED-13FD-69CF2F70B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609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70AC-25FC-CC8B-0F45-C978F77F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1: Direct Evaluation (Average Values)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69C99-4604-DD41-C675-E2605C0B9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836967"/>
                    </a:solidFill>
                  </a:rPr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𝑒𝑝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r>
                              <a:rPr lang="en-US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30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=−1+10=9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𝑒𝑝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=−1−10=−11</m:t>
                    </m:r>
                  </m:oMath>
                </a14:m>
                <a:endParaRPr lang="en-US" sz="1400" b="0" dirty="0"/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9+9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−11]</m:t>
                    </m:r>
                  </m:oMath>
                </a14:m>
                <a:endParaRPr lang="en-US" sz="1300" dirty="0"/>
              </a:p>
              <a:p>
                <a:r>
                  <a:rPr lang="en-US" sz="1300" dirty="0"/>
                  <a:t>N = no of occurrences </a:t>
                </a:r>
              </a:p>
              <a:p>
                <a14:m>
                  <m:oMath xmlns:m="http://schemas.openxmlformats.org/officeDocument/2006/math"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US" sz="1300" b="0" i="1" smtClean="0">
                        <a:latin typeface="Cambria Math" panose="02040503050406030204" pitchFamily="18" charset="0"/>
                      </a:rPr>
                      <m:t>10+10+10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300" dirty="0"/>
              </a:p>
              <a:p>
                <a:r>
                  <a:rPr lang="en-US" sz="1300" dirty="0">
                    <a:hlinkClick r:id="rId2"/>
                  </a:rPr>
                  <a:t>(EXTRA)Why was T not used or Probabilities not used, </a:t>
                </a:r>
              </a:p>
              <a:p>
                <a:r>
                  <a:rPr lang="en-US" sz="1300" dirty="0">
                    <a:hlinkClick r:id="rId2"/>
                  </a:rPr>
                  <a:t>refer to age group example </a:t>
                </a:r>
                <a:r>
                  <a:rPr lang="en-US" sz="1300" dirty="0"/>
                  <a:t>(28:06)</a:t>
                </a:r>
              </a:p>
              <a:p>
                <a:endParaRPr lang="en-US" sz="1300" dirty="0"/>
              </a:p>
              <a:p>
                <a:pPr marL="0" indent="0">
                  <a:buNone/>
                </a:pPr>
                <a:endParaRPr lang="en-US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F69C99-4604-DD41-C675-E2605C0B9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01F6CFA-1746-01EE-E35D-73A468D06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674" y="1966979"/>
            <a:ext cx="6793928" cy="310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6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07DF-D59D-37E9-5651-2AB19EB3B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Direct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41DF4-75C1-42D1-713A-9F124D1A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Inconsistent, no correlation</a:t>
            </a:r>
          </a:p>
          <a:p>
            <a:pPr lvl="1"/>
            <a:r>
              <a:rPr lang="en-US" sz="1800" dirty="0"/>
              <a:t>From B to C and E to C both have 1 action</a:t>
            </a:r>
          </a:p>
          <a:p>
            <a:pPr lvl="1"/>
            <a:r>
              <a:rPr lang="en-US" sz="1800" dirty="0"/>
              <a:t>B has +8 but E has -2??(No Consistency)</a:t>
            </a:r>
          </a:p>
          <a:p>
            <a:pPr lvl="1"/>
            <a:r>
              <a:rPr lang="en-US" sz="1800" dirty="0"/>
              <a:t>From E you get -2 and C has +4??</a:t>
            </a:r>
          </a:p>
          <a:p>
            <a:r>
              <a:rPr lang="en-US" sz="1800" dirty="0"/>
              <a:t>Not optimal results unless </a:t>
            </a:r>
          </a:p>
          <a:p>
            <a:pPr lvl="1"/>
            <a:r>
              <a:rPr lang="en-US" sz="1800" b="1" dirty="0"/>
              <a:t> ∞ </a:t>
            </a:r>
            <a:r>
              <a:rPr lang="en-US" sz="1800" dirty="0"/>
              <a:t>Data and </a:t>
            </a:r>
            <a:r>
              <a:rPr lang="en-US" sz="1800" b="1" dirty="0"/>
              <a:t>∞</a:t>
            </a:r>
            <a:r>
              <a:rPr lang="en-US" sz="1800" dirty="0"/>
              <a:t> time</a:t>
            </a:r>
          </a:p>
          <a:p>
            <a:pPr lvl="1"/>
            <a:r>
              <a:rPr lang="en-US" sz="1800" dirty="0"/>
              <a:t>Collecting Data and Summarizing</a:t>
            </a:r>
          </a:p>
          <a:p>
            <a:r>
              <a:rPr lang="en-US" sz="1800" dirty="0"/>
              <a:t>In real life you have limited time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7A7D8-975B-4DEC-854C-640D58BF9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689" y="1913021"/>
            <a:ext cx="5499111" cy="251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82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0A4D-8AC5-BE0F-4C88-E2F3521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E2A7EB-7EA3-52FE-61B9-B798B0219B16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217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Policy Extraction</a:t>
            </a:r>
          </a:p>
          <a:p>
            <a:pPr lvl="2"/>
            <a:r>
              <a:rPr lang="en-US" dirty="0"/>
              <a:t>Policy Evaluation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6F98B1-45E1-8429-9226-319B18B03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925" y="365124"/>
            <a:ext cx="4791075" cy="608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938C8-5E18-E4C4-6307-580EB792F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697985"/>
            <a:ext cx="4521308" cy="507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A0E2885-0367-B89D-F552-8548441857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9773" y="1063475"/>
            <a:ext cx="2040764" cy="429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0B1FFC-574E-C657-C480-06E388779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773" y="1539050"/>
            <a:ext cx="3588835" cy="717767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2E43193-C7BD-057C-6541-6C9718EF4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3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Step 1: Recall Policy Evaluation Equation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We don’t know T or R</a:t>
            </a:r>
          </a:p>
          <a:p>
            <a:r>
              <a:rPr lang="en-US" sz="2000" dirty="0"/>
              <a:t>Step 2: Take Sample Of Data (Inner Bracket)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Step 3: Use Temporal Learning because can’t rewind time</a:t>
            </a:r>
          </a:p>
          <a:p>
            <a:endParaRPr lang="en-US" sz="2000" dirty="0"/>
          </a:p>
          <a:p>
            <a:r>
              <a:rPr lang="en-US" sz="2000" dirty="0"/>
              <a:t>Step 4:  Compute the Value</a:t>
            </a:r>
          </a:p>
          <a:p>
            <a:pPr lvl="1"/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949D924-0BDE-40B1-E6C2-0B6E14DC1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0575" y="2710023"/>
            <a:ext cx="2338396" cy="172386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1603E08-9E57-8475-DD22-3CC66CC4E7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683334"/>
            <a:ext cx="5662718" cy="6747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4E60E8-D875-5342-7FA8-4FD1FA9F8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5217" y="3110186"/>
            <a:ext cx="3126388" cy="110229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24AB757-DE47-2645-673F-8AD427B662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6607" y="4566948"/>
            <a:ext cx="4458322" cy="48584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78EF950-4EEA-38AC-44E2-BAF1FC521BFA}"/>
                  </a:ext>
                </a:extLst>
              </p14:cNvPr>
              <p14:cNvContentPartPr/>
              <p14:nvPr/>
            </p14:nvContentPartPr>
            <p14:xfrm>
              <a:off x="8488196" y="3111112"/>
              <a:ext cx="760680" cy="10587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78EF950-4EEA-38AC-44E2-BAF1FC521B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79556" y="3102112"/>
                <a:ext cx="778320" cy="10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3F113B5-E0A2-BE12-05C8-7BD0812C77AD}"/>
              </a:ext>
            </a:extLst>
          </p:cNvPr>
          <p:cNvGrpSpPr/>
          <p:nvPr/>
        </p:nvGrpSpPr>
        <p:grpSpPr>
          <a:xfrm>
            <a:off x="8290196" y="3700792"/>
            <a:ext cx="674280" cy="767160"/>
            <a:chOff x="8290196" y="3700792"/>
            <a:chExt cx="674280" cy="76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CFEFB8-EE8D-B1DA-3D50-2EE56AE10B23}"/>
                    </a:ext>
                  </a:extLst>
                </p14:cNvPr>
                <p14:cNvContentPartPr/>
                <p14:nvPr/>
              </p14:nvContentPartPr>
              <p14:xfrm>
                <a:off x="8311796" y="3719872"/>
                <a:ext cx="652680" cy="3214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CFEFB8-EE8D-B1DA-3D50-2EE56AE10B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303156" y="3711232"/>
                  <a:ext cx="6703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C1C6BA-0798-1877-3806-4C94542227C9}"/>
                    </a:ext>
                  </a:extLst>
                </p14:cNvPr>
                <p14:cNvContentPartPr/>
                <p14:nvPr/>
              </p14:nvContentPartPr>
              <p14:xfrm>
                <a:off x="8308196" y="3700792"/>
                <a:ext cx="188280" cy="106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C1C6BA-0798-1877-3806-4C94542227C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99556" y="3691792"/>
                  <a:ext cx="2059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9D76C82-853B-FDF5-7944-6DFC3382061E}"/>
                    </a:ext>
                  </a:extLst>
                </p14:cNvPr>
                <p14:cNvContentPartPr/>
                <p14:nvPr/>
              </p14:nvContentPartPr>
              <p14:xfrm>
                <a:off x="8290196" y="3813112"/>
                <a:ext cx="139680" cy="364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9D76C82-853B-FDF5-7944-6DFC3382061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81196" y="3804112"/>
                  <a:ext cx="1573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6FEB4B6-E7F9-C9FA-14C9-C11A3A1806B1}"/>
                    </a:ext>
                  </a:extLst>
                </p14:cNvPr>
                <p14:cNvContentPartPr/>
                <p14:nvPr/>
              </p14:nvContentPartPr>
              <p14:xfrm>
                <a:off x="8347076" y="4149352"/>
                <a:ext cx="166680" cy="7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6FEB4B6-E7F9-C9FA-14C9-C11A3A1806B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38436" y="4140352"/>
                  <a:ext cx="1843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C9B8E5D-4339-F671-A24A-21CB3C97F261}"/>
                    </a:ext>
                  </a:extLst>
                </p14:cNvPr>
                <p14:cNvContentPartPr/>
                <p14:nvPr/>
              </p14:nvContentPartPr>
              <p14:xfrm>
                <a:off x="8351396" y="4258792"/>
                <a:ext cx="102600" cy="134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C9B8E5D-4339-F671-A24A-21CB3C97F26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42396" y="4250152"/>
                  <a:ext cx="1202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307C10D-7872-923A-06A2-CE849A488A19}"/>
                    </a:ext>
                  </a:extLst>
                </p14:cNvPr>
                <p14:cNvContentPartPr/>
                <p14:nvPr/>
              </p14:nvContentPartPr>
              <p14:xfrm>
                <a:off x="8394236" y="4457872"/>
                <a:ext cx="30960" cy="10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307C10D-7872-923A-06A2-CE849A488A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385596" y="4448872"/>
                  <a:ext cx="486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B72C7C-818C-CB20-DE68-8396FD3798F1}"/>
                    </a:ext>
                  </a:extLst>
                </p14:cNvPr>
                <p14:cNvContentPartPr/>
                <p14:nvPr/>
              </p14:nvContentPartPr>
              <p14:xfrm>
                <a:off x="8448956" y="4276072"/>
                <a:ext cx="60480" cy="88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B72C7C-818C-CB20-DE68-8396FD3798F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40316" y="4267432"/>
                  <a:ext cx="781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4748516-ED01-8408-1201-9CDBAD3063E8}"/>
                    </a:ext>
                  </a:extLst>
                </p14:cNvPr>
                <p14:cNvContentPartPr/>
                <p14:nvPr/>
              </p14:nvContentPartPr>
              <p14:xfrm>
                <a:off x="8481356" y="4421872"/>
                <a:ext cx="30600" cy="17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4748516-ED01-8408-1201-9CDBAD3063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72356" y="4413232"/>
                  <a:ext cx="48240" cy="35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1" name="Picture 50">
            <a:extLst>
              <a:ext uri="{FF2B5EF4-FFF2-40B4-BE49-F238E27FC236}">
                <a16:creationId xmlns:a16="http://schemas.microsoft.com/office/drawing/2014/main" id="{11AA8F8A-44DB-626F-2F43-F7D5E5A7C82A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66607" y="5335052"/>
            <a:ext cx="3296110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660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B28AC-F294-F108-889B-28E8C00D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7F60AEC-C752-B674-4E29-81F00510B8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Policy is fixed and just need to evaluate it</a:t>
                </a:r>
              </a:p>
              <a:p>
                <a:r>
                  <a:rPr lang="en-US" sz="2000" dirty="0"/>
                  <a:t>Running Average</a:t>
                </a:r>
              </a:p>
              <a:p>
                <a:r>
                  <a:rPr lang="en-US" sz="2000" dirty="0"/>
                  <a:t>Assumption is with time and experience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the agent will get better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= low means more priority or importance to old data</a:t>
                </a:r>
              </a:p>
              <a:p>
                <a:r>
                  <a:rPr lang="en-US" sz="2000" dirty="0"/>
                  <a:t>For deep learning students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17F60AEC-C752-B674-4E29-81F00510B8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D4B42B3-DECD-6796-4DD5-0AE08A52B89F}"/>
              </a:ext>
            </a:extLst>
          </p:cNvPr>
          <p:cNvSpPr txBox="1">
            <a:spLocks/>
          </p:cNvSpPr>
          <p:nvPr/>
        </p:nvSpPr>
        <p:spPr>
          <a:xfrm>
            <a:off x="5288437" y="77477"/>
            <a:ext cx="6282297" cy="278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Equations</a:t>
            </a:r>
          </a:p>
          <a:p>
            <a:pPr lvl="2"/>
            <a:r>
              <a:rPr lang="en-US" dirty="0"/>
              <a:t>Bellman</a:t>
            </a:r>
          </a:p>
          <a:p>
            <a:pPr lvl="2"/>
            <a:r>
              <a:rPr lang="en-US" dirty="0"/>
              <a:t>Value </a:t>
            </a:r>
            <a:r>
              <a:rPr lang="en-US" dirty="0" err="1"/>
              <a:t>Itr</a:t>
            </a:r>
            <a:endParaRPr lang="en-US" dirty="0"/>
          </a:p>
          <a:p>
            <a:pPr lvl="2"/>
            <a:r>
              <a:rPr lang="en-US" dirty="0"/>
              <a:t>Policy Extraction</a:t>
            </a:r>
          </a:p>
          <a:p>
            <a:pPr lvl="2"/>
            <a:r>
              <a:rPr lang="en-US" dirty="0"/>
              <a:t>Policy Evaluation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Temporal Passive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BF75EC-42C7-E844-FDFE-A5590A11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925" y="365124"/>
            <a:ext cx="4791075" cy="6083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DCA69C-E989-AE9D-6ACC-11F6EF860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0925" y="697985"/>
            <a:ext cx="4521308" cy="5071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4791389-29EA-1615-0AFB-7FBB7ECA14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773" y="1063475"/>
            <a:ext cx="2040764" cy="4292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029E944-0F73-0333-7B56-3FA2C81C9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9773" y="1539050"/>
            <a:ext cx="3588835" cy="717767"/>
          </a:xfrm>
          <a:prstGeom prst="rect">
            <a:avLst/>
          </a:prstGeom>
        </p:spPr>
      </p:pic>
      <p:pic>
        <p:nvPicPr>
          <p:cNvPr id="17" name="Content Placeholder 8">
            <a:extLst>
              <a:ext uri="{FF2B5EF4-FFF2-40B4-BE49-F238E27FC236}">
                <a16:creationId xmlns:a16="http://schemas.microsoft.com/office/drawing/2014/main" id="{B0E6DA8D-961E-92AE-1440-CBF3394C03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138" y="2122412"/>
            <a:ext cx="3316236" cy="361385"/>
          </a:xfrm>
          <a:prstGeom prst="rect">
            <a:avLst/>
          </a:prstGeom>
        </p:spPr>
      </p:pic>
      <p:pic>
        <p:nvPicPr>
          <p:cNvPr id="18" name="Content Placeholder 8">
            <a:extLst>
              <a:ext uri="{FF2B5EF4-FFF2-40B4-BE49-F238E27FC236}">
                <a16:creationId xmlns:a16="http://schemas.microsoft.com/office/drawing/2014/main" id="{4E96480F-75CD-E4B6-ED30-8A6750A9CB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3732" y="3444549"/>
            <a:ext cx="6617313" cy="721118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D9E5201-9684-888D-9E0D-D0583646C854}"/>
              </a:ext>
            </a:extLst>
          </p:cNvPr>
          <p:cNvGrpSpPr/>
          <p:nvPr/>
        </p:nvGrpSpPr>
        <p:grpSpPr>
          <a:xfrm>
            <a:off x="5139476" y="4072312"/>
            <a:ext cx="1039680" cy="322920"/>
            <a:chOff x="5139476" y="4072312"/>
            <a:chExt cx="1039680" cy="32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5D18ECA-8354-4571-2653-48E9B5434D62}"/>
                    </a:ext>
                  </a:extLst>
                </p14:cNvPr>
                <p14:cNvContentPartPr/>
                <p14:nvPr/>
              </p14:nvContentPartPr>
              <p14:xfrm>
                <a:off x="5176916" y="4072312"/>
                <a:ext cx="957240" cy="871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5D18ECA-8354-4571-2653-48E9B5434D6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68276" y="4063312"/>
                  <a:ext cx="9748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40BA4F5-2944-7A0B-686C-31A72240B44A}"/>
                    </a:ext>
                  </a:extLst>
                </p14:cNvPr>
                <p14:cNvContentPartPr/>
                <p14:nvPr/>
              </p14:nvContentPartPr>
              <p14:xfrm>
                <a:off x="5139476" y="4252312"/>
                <a:ext cx="95400" cy="90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40BA4F5-2944-7A0B-686C-31A72240B4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30476" y="4243312"/>
                  <a:ext cx="113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825862-ACF2-01E0-6A82-498688244E93}"/>
                    </a:ext>
                  </a:extLst>
                </p14:cNvPr>
                <p14:cNvContentPartPr/>
                <p14:nvPr/>
              </p14:nvContentPartPr>
              <p14:xfrm>
                <a:off x="5336756" y="4217392"/>
                <a:ext cx="35280" cy="101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825862-ACF2-01E0-6A82-498688244E9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28116" y="4208752"/>
                  <a:ext cx="52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805294A-85C5-6458-B20F-9653C44BBB7D}"/>
                    </a:ext>
                  </a:extLst>
                </p14:cNvPr>
                <p14:cNvContentPartPr/>
                <p14:nvPr/>
              </p14:nvContentPartPr>
              <p14:xfrm>
                <a:off x="5425316" y="4223152"/>
                <a:ext cx="132120" cy="124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805294A-85C5-6458-B20F-9653C44BBB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16316" y="4214152"/>
                  <a:ext cx="149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DD9EDF5-53B8-D54F-407B-35F5A54BFC03}"/>
                    </a:ext>
                  </a:extLst>
                </p14:cNvPr>
                <p14:cNvContentPartPr/>
                <p14:nvPr/>
              </p14:nvContentPartPr>
              <p14:xfrm>
                <a:off x="5662916" y="4196512"/>
                <a:ext cx="174600" cy="19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DD9EDF5-53B8-D54F-407B-35F5A54BFC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53916" y="4187872"/>
                  <a:ext cx="192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848912A-3391-C0AC-1B99-D2BE806778E8}"/>
                    </a:ext>
                  </a:extLst>
                </p14:cNvPr>
                <p14:cNvContentPartPr/>
                <p14:nvPr/>
              </p14:nvContentPartPr>
              <p14:xfrm>
                <a:off x="5812316" y="4280392"/>
                <a:ext cx="160560" cy="11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848912A-3391-C0AC-1B99-D2BE806778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03676" y="4271752"/>
                  <a:ext cx="17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8B7904E-8315-6C8C-1995-C20C66C9AB39}"/>
                    </a:ext>
                  </a:extLst>
                </p14:cNvPr>
                <p14:cNvContentPartPr/>
                <p14:nvPr/>
              </p14:nvContentPartPr>
              <p14:xfrm>
                <a:off x="5995196" y="4208392"/>
                <a:ext cx="57600" cy="1198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8B7904E-8315-6C8C-1995-C20C66C9AB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986196" y="4199752"/>
                  <a:ext cx="752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7A9107B-D911-9E17-008D-BFAC363FC973}"/>
                    </a:ext>
                  </a:extLst>
                </p14:cNvPr>
                <p14:cNvContentPartPr/>
                <p14:nvPr/>
              </p14:nvContentPartPr>
              <p14:xfrm>
                <a:off x="6057836" y="4277512"/>
                <a:ext cx="121320" cy="72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7A9107B-D911-9E17-008D-BFAC363FC97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048836" y="4268512"/>
                  <a:ext cx="138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5E3FE38-CCAB-1E18-BD64-B554E825C0ED}"/>
              </a:ext>
            </a:extLst>
          </p:cNvPr>
          <p:cNvGrpSpPr/>
          <p:nvPr/>
        </p:nvGrpSpPr>
        <p:grpSpPr>
          <a:xfrm>
            <a:off x="7216676" y="4030912"/>
            <a:ext cx="1280520" cy="366840"/>
            <a:chOff x="7216676" y="4030912"/>
            <a:chExt cx="1280520" cy="36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269D49B-E173-ED61-B100-01770376C74C}"/>
                    </a:ext>
                  </a:extLst>
                </p14:cNvPr>
                <p14:cNvContentPartPr/>
                <p14:nvPr/>
              </p14:nvContentPartPr>
              <p14:xfrm>
                <a:off x="7216676" y="4030912"/>
                <a:ext cx="1280520" cy="139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269D49B-E173-ED61-B100-01770376C7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07676" y="4021912"/>
                  <a:ext cx="12981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D0CB3C-A32F-B146-08A4-0DF70831207A}"/>
                    </a:ext>
                  </a:extLst>
                </p14:cNvPr>
                <p14:cNvContentPartPr/>
                <p14:nvPr/>
              </p14:nvContentPartPr>
              <p14:xfrm>
                <a:off x="7224596" y="4292272"/>
                <a:ext cx="122040" cy="730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D0CB3C-A32F-B146-08A4-0DF70831207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15596" y="4283632"/>
                  <a:ext cx="1396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86EA1D-7B8F-BF10-202D-2970C76BC5E6}"/>
                    </a:ext>
                  </a:extLst>
                </p14:cNvPr>
                <p14:cNvContentPartPr/>
                <p14:nvPr/>
              </p14:nvContentPartPr>
              <p14:xfrm>
                <a:off x="7390916" y="4263112"/>
                <a:ext cx="143280" cy="1314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86EA1D-7B8F-BF10-202D-2970C76BC5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81916" y="4254112"/>
                  <a:ext cx="1609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F2FCF4B-FACC-6071-2629-B8084EF262C2}"/>
                    </a:ext>
                  </a:extLst>
                </p14:cNvPr>
                <p14:cNvContentPartPr/>
                <p14:nvPr/>
              </p14:nvContentPartPr>
              <p14:xfrm>
                <a:off x="7592156" y="4277872"/>
                <a:ext cx="187560" cy="1051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F2FCF4B-FACC-6071-2629-B8084EF262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83156" y="4268872"/>
                  <a:ext cx="2052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DA2AE5-A15F-77DA-025D-2655ABE26515}"/>
                    </a:ext>
                  </a:extLst>
                </p14:cNvPr>
                <p14:cNvContentPartPr/>
                <p14:nvPr/>
              </p14:nvContentPartPr>
              <p14:xfrm>
                <a:off x="7955396" y="4220632"/>
                <a:ext cx="138600" cy="177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DA2AE5-A15F-77DA-025D-2655ABE2651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46756" y="4211992"/>
                  <a:ext cx="156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669FDE-E03B-7535-31AB-C2C2DB79C9FA}"/>
                    </a:ext>
                  </a:extLst>
                </p14:cNvPr>
                <p14:cNvContentPartPr/>
                <p14:nvPr/>
              </p14:nvContentPartPr>
              <p14:xfrm>
                <a:off x="8118836" y="4292272"/>
                <a:ext cx="139320" cy="93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669FDE-E03B-7535-31AB-C2C2DB79C9F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109836" y="4283632"/>
                  <a:ext cx="1569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0182F84-73AD-3F2D-49F5-35CE899D3E80}"/>
                    </a:ext>
                  </a:extLst>
                </p14:cNvPr>
                <p14:cNvContentPartPr/>
                <p14:nvPr/>
              </p14:nvContentPartPr>
              <p14:xfrm>
                <a:off x="8245196" y="4265632"/>
                <a:ext cx="74880" cy="8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0182F84-73AD-3F2D-49F5-35CE899D3E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236556" y="4256632"/>
                  <a:ext cx="92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A93FAEE-5528-0C14-361E-F542D66182B8}"/>
                    </a:ext>
                  </a:extLst>
                </p14:cNvPr>
                <p14:cNvContentPartPr/>
                <p14:nvPr/>
              </p14:nvContentPartPr>
              <p14:xfrm>
                <a:off x="8336996" y="4258792"/>
                <a:ext cx="147240" cy="67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A93FAEE-5528-0C14-361E-F542D66182B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28356" y="4250152"/>
                  <a:ext cx="164880" cy="849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9EE1B1D7-ADAC-DBEF-4B6F-246B1B54181F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2249244" y="5366576"/>
            <a:ext cx="6294392" cy="57476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506C496A-B634-2815-9E1A-DFF0E98BE2F2}"/>
                  </a:ext>
                </a:extLst>
              </p14:cNvPr>
              <p14:cNvContentPartPr/>
              <p14:nvPr/>
            </p14:nvContentPartPr>
            <p14:xfrm>
              <a:off x="7333676" y="5837392"/>
              <a:ext cx="969840" cy="115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506C496A-B634-2815-9E1A-DFF0E98BE2F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325036" y="5828392"/>
                <a:ext cx="98748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B6629EA0-04DA-22D3-CAC6-D0F66FFF2F77}"/>
              </a:ext>
            </a:extLst>
          </p:cNvPr>
          <p:cNvGrpSpPr/>
          <p:nvPr/>
        </p:nvGrpSpPr>
        <p:grpSpPr>
          <a:xfrm>
            <a:off x="7361036" y="6029992"/>
            <a:ext cx="1178640" cy="201240"/>
            <a:chOff x="7361036" y="6029992"/>
            <a:chExt cx="1178640" cy="20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48A9D62-1ABF-02A5-2334-7827C75EEB60}"/>
                    </a:ext>
                  </a:extLst>
                </p14:cNvPr>
                <p14:cNvContentPartPr/>
                <p14:nvPr/>
              </p14:nvContentPartPr>
              <p14:xfrm>
                <a:off x="7396316" y="6087592"/>
                <a:ext cx="47880" cy="143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48A9D62-1ABF-02A5-2334-7827C75EEB6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87316" y="6078952"/>
                  <a:ext cx="65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3137F3-33D4-4C6F-F732-C52623FFBE76}"/>
                    </a:ext>
                  </a:extLst>
                </p14:cNvPr>
                <p14:cNvContentPartPr/>
                <p14:nvPr/>
              </p14:nvContentPartPr>
              <p14:xfrm>
                <a:off x="7361036" y="6064192"/>
                <a:ext cx="139320" cy="651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3137F3-33D4-4C6F-F732-C52623FFBE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52396" y="6055192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0B77C85-C588-83A0-9BB7-AED1594A0BF0}"/>
                    </a:ext>
                  </a:extLst>
                </p14:cNvPr>
                <p14:cNvContentPartPr/>
                <p14:nvPr/>
              </p14:nvContentPartPr>
              <p14:xfrm>
                <a:off x="7517636" y="6104152"/>
                <a:ext cx="79920" cy="49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0B77C85-C588-83A0-9BB7-AED1594A0BF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508636" y="6095152"/>
                  <a:ext cx="97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92B06A2-F10F-F055-01F9-0656EE43CBC3}"/>
                    </a:ext>
                  </a:extLst>
                </p14:cNvPr>
                <p14:cNvContentPartPr/>
                <p14:nvPr/>
              </p14:nvContentPartPr>
              <p14:xfrm>
                <a:off x="7611956" y="6088672"/>
                <a:ext cx="110880" cy="84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92B06A2-F10F-F055-01F9-0656EE43CBC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603316" y="6079672"/>
                  <a:ext cx="1285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A2AE39-69AF-6881-8E80-536F390C08FD}"/>
                    </a:ext>
                  </a:extLst>
                </p14:cNvPr>
                <p14:cNvContentPartPr/>
                <p14:nvPr/>
              </p14:nvContentPartPr>
              <p14:xfrm>
                <a:off x="7755956" y="6029992"/>
                <a:ext cx="73080" cy="120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A2AE39-69AF-6881-8E80-536F390C08F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747316" y="6020992"/>
                  <a:ext cx="9072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11E9C65-E605-788D-3799-0417C3A3B398}"/>
                    </a:ext>
                  </a:extLst>
                </p14:cNvPr>
                <p14:cNvContentPartPr/>
                <p14:nvPr/>
              </p14:nvContentPartPr>
              <p14:xfrm>
                <a:off x="7880156" y="6060592"/>
                <a:ext cx="20520" cy="111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11E9C65-E605-788D-3799-0417C3A3B39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71516" y="6051592"/>
                  <a:ext cx="38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29B126-6A36-890A-1099-70FAF4874444}"/>
                    </a:ext>
                  </a:extLst>
                </p14:cNvPr>
                <p14:cNvContentPartPr/>
                <p14:nvPr/>
              </p14:nvContentPartPr>
              <p14:xfrm>
                <a:off x="7989956" y="6082192"/>
                <a:ext cx="99360" cy="93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29B126-6A36-890A-1099-70FAF487444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80956" y="6073552"/>
                  <a:ext cx="1170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B87E34B-3AA5-EC8A-744C-EDCA06ADA795}"/>
                    </a:ext>
                  </a:extLst>
                </p14:cNvPr>
                <p14:cNvContentPartPr/>
                <p14:nvPr/>
              </p14:nvContentPartPr>
              <p14:xfrm>
                <a:off x="8111276" y="6046912"/>
                <a:ext cx="72720" cy="115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B87E34B-3AA5-EC8A-744C-EDCA06ADA7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102276" y="6037912"/>
                  <a:ext cx="903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FFCD646-613B-FD5B-D3B0-56FB8C32F985}"/>
                    </a:ext>
                  </a:extLst>
                </p14:cNvPr>
                <p14:cNvContentPartPr/>
                <p14:nvPr/>
              </p14:nvContentPartPr>
              <p14:xfrm>
                <a:off x="8200916" y="6127552"/>
                <a:ext cx="43920" cy="10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FFCD646-613B-FD5B-D3B0-56FB8C32F9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92276" y="6118912"/>
                  <a:ext cx="615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E86B0D-9AA6-3989-6A42-233AC748ACEE}"/>
                    </a:ext>
                  </a:extLst>
                </p14:cNvPr>
                <p14:cNvContentPartPr/>
                <p14:nvPr/>
              </p14:nvContentPartPr>
              <p14:xfrm>
                <a:off x="8280116" y="6129712"/>
                <a:ext cx="15120" cy="54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E86B0D-9AA6-3989-6A42-233AC748ACE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71476" y="6121072"/>
                  <a:ext cx="327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5D7CDA9-94D8-8472-FB23-5B647AB0DBCF}"/>
                    </a:ext>
                  </a:extLst>
                </p14:cNvPr>
                <p14:cNvContentPartPr/>
                <p14:nvPr/>
              </p14:nvContentPartPr>
              <p14:xfrm>
                <a:off x="8292716" y="6039352"/>
                <a:ext cx="10440" cy="21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5D7CDA9-94D8-8472-FB23-5B647AB0DBC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83716" y="6030352"/>
                  <a:ext cx="280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EB3109E-D1CF-C077-4DCC-C81E95A3E8CC}"/>
                    </a:ext>
                  </a:extLst>
                </p14:cNvPr>
                <p14:cNvContentPartPr/>
                <p14:nvPr/>
              </p14:nvContentPartPr>
              <p14:xfrm>
                <a:off x="8360396" y="6070672"/>
                <a:ext cx="67320" cy="65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EB3109E-D1CF-C077-4DCC-C81E95A3E8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351396" y="6061672"/>
                  <a:ext cx="849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1975373-3633-D2E1-D87B-AB02852E672B}"/>
                    </a:ext>
                  </a:extLst>
                </p14:cNvPr>
                <p14:cNvContentPartPr/>
                <p14:nvPr/>
              </p14:nvContentPartPr>
              <p14:xfrm>
                <a:off x="8462996" y="6055912"/>
                <a:ext cx="76680" cy="66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1975373-3633-D2E1-D87B-AB02852E672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54356" y="6046912"/>
                  <a:ext cx="9432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667F05-5C47-55FF-350A-8B2183C84C2F}"/>
              </a:ext>
            </a:extLst>
          </p:cNvPr>
          <p:cNvGrpSpPr/>
          <p:nvPr/>
        </p:nvGrpSpPr>
        <p:grpSpPr>
          <a:xfrm>
            <a:off x="5746796" y="5851432"/>
            <a:ext cx="1363680" cy="431640"/>
            <a:chOff x="5746796" y="5851432"/>
            <a:chExt cx="136368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8559163-1D14-EB71-5A02-0DE69D14DE66}"/>
                    </a:ext>
                  </a:extLst>
                </p14:cNvPr>
                <p14:cNvContentPartPr/>
                <p14:nvPr/>
              </p14:nvContentPartPr>
              <p14:xfrm>
                <a:off x="5746796" y="5851432"/>
                <a:ext cx="1294200" cy="1695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8559163-1D14-EB71-5A02-0DE69D14DE6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37796" y="5842792"/>
                  <a:ext cx="13118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B1AD6C-6B4F-C967-950E-923DF93B5664}"/>
                    </a:ext>
                  </a:extLst>
                </p14:cNvPr>
                <p14:cNvContentPartPr/>
                <p14:nvPr/>
              </p14:nvContentPartPr>
              <p14:xfrm>
                <a:off x="5805476" y="6118912"/>
                <a:ext cx="128160" cy="939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B1AD6C-6B4F-C967-950E-923DF93B566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96836" y="6109912"/>
                  <a:ext cx="145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355B4A4-F16C-DA20-B173-EF1740827F7E}"/>
                    </a:ext>
                  </a:extLst>
                </p14:cNvPr>
                <p14:cNvContentPartPr/>
                <p14:nvPr/>
              </p14:nvContentPartPr>
              <p14:xfrm>
                <a:off x="5828516" y="6147712"/>
                <a:ext cx="261000" cy="619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355B4A4-F16C-DA20-B173-EF1740827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819876" y="6138712"/>
                  <a:ext cx="278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834162-2072-9239-A5EA-A92277A3F0A2}"/>
                    </a:ext>
                  </a:extLst>
                </p14:cNvPr>
                <p14:cNvContentPartPr/>
                <p14:nvPr/>
              </p14:nvContentPartPr>
              <p14:xfrm>
                <a:off x="6089876" y="6100912"/>
                <a:ext cx="74520" cy="1144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834162-2072-9239-A5EA-A92277A3F0A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80876" y="6091912"/>
                  <a:ext cx="92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CB25740-4BA3-5505-BD92-E87F9F03A270}"/>
                    </a:ext>
                  </a:extLst>
                </p14:cNvPr>
                <p14:cNvContentPartPr/>
                <p14:nvPr/>
              </p14:nvContentPartPr>
              <p14:xfrm>
                <a:off x="6106796" y="6135472"/>
                <a:ext cx="183600" cy="468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CB25740-4BA3-5505-BD92-E87F9F03A27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98156" y="6126472"/>
                  <a:ext cx="2012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950A91-A437-F029-FF82-5B0DD4F9CEEE}"/>
                    </a:ext>
                  </a:extLst>
                </p14:cNvPr>
                <p14:cNvContentPartPr/>
                <p14:nvPr/>
              </p14:nvContentPartPr>
              <p14:xfrm>
                <a:off x="6331076" y="6130072"/>
                <a:ext cx="126360" cy="777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950A91-A437-F029-FF82-5B0DD4F9CEE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22436" y="6121432"/>
                  <a:ext cx="14400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B123EB6-0F71-C406-DDFB-A33B5E96FCDB}"/>
                    </a:ext>
                  </a:extLst>
                </p14:cNvPr>
                <p14:cNvContentPartPr/>
                <p14:nvPr/>
              </p14:nvContentPartPr>
              <p14:xfrm>
                <a:off x="6446636" y="6083632"/>
                <a:ext cx="90360" cy="1051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B123EB6-0F71-C406-DDFB-A33B5E96FCD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437636" y="6074632"/>
                  <a:ext cx="108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DACC06A-BF46-6EEB-D030-A323E017639A}"/>
                    </a:ext>
                  </a:extLst>
                </p14:cNvPr>
                <p14:cNvContentPartPr/>
                <p14:nvPr/>
              </p14:nvContentPartPr>
              <p14:xfrm>
                <a:off x="6590996" y="6105232"/>
                <a:ext cx="111600" cy="102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DACC06A-BF46-6EEB-D030-A323E017639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81996" y="6096592"/>
                  <a:ext cx="1292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EFC26B0-CB6D-F2E9-0998-4E61601950CA}"/>
                    </a:ext>
                  </a:extLst>
                </p14:cNvPr>
                <p14:cNvContentPartPr/>
                <p14:nvPr/>
              </p14:nvContentPartPr>
              <p14:xfrm>
                <a:off x="6752636" y="6116752"/>
                <a:ext cx="68040" cy="62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EFC26B0-CB6D-F2E9-0998-4E61601950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43636" y="6107752"/>
                  <a:ext cx="85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CFCAB6-6081-C2E3-98D4-FA8C0AECD85F}"/>
                    </a:ext>
                  </a:extLst>
                </p14:cNvPr>
                <p14:cNvContentPartPr/>
                <p14:nvPr/>
              </p14:nvContentPartPr>
              <p14:xfrm>
                <a:off x="6819596" y="6080752"/>
                <a:ext cx="92160" cy="1198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CFCAB6-6081-C2E3-98D4-FA8C0AECD85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810956" y="6071752"/>
                  <a:ext cx="109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560426C-76F2-0066-5125-F6AB622E6DA6}"/>
                    </a:ext>
                  </a:extLst>
                </p14:cNvPr>
                <p14:cNvContentPartPr/>
                <p14:nvPr/>
              </p14:nvContentPartPr>
              <p14:xfrm>
                <a:off x="6895916" y="6112432"/>
                <a:ext cx="117720" cy="1706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560426C-76F2-0066-5125-F6AB622E6DA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886916" y="6103432"/>
                  <a:ext cx="1353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D4B38F2-31DE-A247-3710-D716BD800EDD}"/>
                    </a:ext>
                  </a:extLst>
                </p14:cNvPr>
                <p14:cNvContentPartPr/>
                <p14:nvPr/>
              </p14:nvContentPartPr>
              <p14:xfrm>
                <a:off x="6979076" y="6076072"/>
                <a:ext cx="56880" cy="87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D4B38F2-31DE-A247-3710-D716BD800E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970076" y="6067432"/>
                  <a:ext cx="74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5978B20-A2B5-4765-0655-D96DFE3F2894}"/>
                    </a:ext>
                  </a:extLst>
                </p14:cNvPr>
                <p14:cNvContentPartPr/>
                <p14:nvPr/>
              </p14:nvContentPartPr>
              <p14:xfrm>
                <a:off x="7015796" y="6052672"/>
                <a:ext cx="94680" cy="105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5978B20-A2B5-4765-0655-D96DFE3F28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07156" y="6044032"/>
                  <a:ext cx="112320" cy="12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F8776A3-F8CB-5084-03BE-9C1DAD798BC9}"/>
              </a:ext>
            </a:extLst>
          </p:cNvPr>
          <p:cNvGrpSpPr/>
          <p:nvPr/>
        </p:nvGrpSpPr>
        <p:grpSpPr>
          <a:xfrm>
            <a:off x="8257796" y="5325472"/>
            <a:ext cx="760680" cy="141840"/>
            <a:chOff x="8257796" y="5325472"/>
            <a:chExt cx="760680" cy="14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6C68E5-1F4B-3933-CC86-62F5848CA3FB}"/>
                    </a:ext>
                  </a:extLst>
                </p14:cNvPr>
                <p14:cNvContentPartPr/>
                <p14:nvPr/>
              </p14:nvContentPartPr>
              <p14:xfrm>
                <a:off x="8257796" y="5379832"/>
                <a:ext cx="597600" cy="874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6C68E5-1F4B-3933-CC86-62F5848CA3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48796" y="5371192"/>
                  <a:ext cx="6152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62ED84E-76BD-2115-1660-79900DBDFA6F}"/>
                    </a:ext>
                  </a:extLst>
                </p14:cNvPr>
                <p14:cNvContentPartPr/>
                <p14:nvPr/>
              </p14:nvContentPartPr>
              <p14:xfrm>
                <a:off x="8856476" y="5325472"/>
                <a:ext cx="162000" cy="860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62ED84E-76BD-2115-1660-79900DBDFA6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847476" y="5316832"/>
                  <a:ext cx="17964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A0DD50FC-75B2-86BD-3402-92053F47C3AE}"/>
                  </a:ext>
                </a:extLst>
              </p14:cNvPr>
              <p14:cNvContentPartPr/>
              <p14:nvPr/>
            </p14:nvContentPartPr>
            <p14:xfrm>
              <a:off x="9242396" y="5181112"/>
              <a:ext cx="237960" cy="20016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A0DD50FC-75B2-86BD-3402-92053F47C3AE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233396" y="5172472"/>
                <a:ext cx="255600" cy="21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55C532-B9C6-9DBE-B454-019894B89394}"/>
              </a:ext>
            </a:extLst>
          </p:cNvPr>
          <p:cNvGrpSpPr/>
          <p:nvPr/>
        </p:nvGrpSpPr>
        <p:grpSpPr>
          <a:xfrm>
            <a:off x="9695276" y="4974112"/>
            <a:ext cx="2030400" cy="691200"/>
            <a:chOff x="9695276" y="4974112"/>
            <a:chExt cx="2030400" cy="69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7BB57F2-E1A3-E90C-7E38-9DD0391DA816}"/>
                    </a:ext>
                  </a:extLst>
                </p14:cNvPr>
                <p14:cNvContentPartPr/>
                <p14:nvPr/>
              </p14:nvContentPartPr>
              <p14:xfrm>
                <a:off x="9695276" y="5204872"/>
                <a:ext cx="108360" cy="161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7BB57F2-E1A3-E90C-7E38-9DD0391DA8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86636" y="5196232"/>
                  <a:ext cx="126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5A3DBB1-9624-2797-E8FF-952CFEE1CEA7}"/>
                    </a:ext>
                  </a:extLst>
                </p14:cNvPr>
                <p14:cNvContentPartPr/>
                <p14:nvPr/>
              </p14:nvContentPartPr>
              <p14:xfrm>
                <a:off x="9748556" y="5104432"/>
                <a:ext cx="136440" cy="1209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5A3DBB1-9624-2797-E8FF-952CFEE1CEA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739916" y="5095792"/>
                  <a:ext cx="1540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1207F04-FB79-D450-58D5-89CEB8C6C246}"/>
                    </a:ext>
                  </a:extLst>
                </p14:cNvPr>
                <p14:cNvContentPartPr/>
                <p14:nvPr/>
              </p14:nvContentPartPr>
              <p14:xfrm>
                <a:off x="9956636" y="5243392"/>
                <a:ext cx="99720" cy="15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1207F04-FB79-D450-58D5-89CEB8C6C24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947996" y="5234752"/>
                  <a:ext cx="1173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8D4EC86-50EE-0DD0-9B97-26B511634BCC}"/>
                    </a:ext>
                  </a:extLst>
                </p14:cNvPr>
                <p14:cNvContentPartPr/>
                <p14:nvPr/>
              </p14:nvContentPartPr>
              <p14:xfrm>
                <a:off x="9924236" y="5302792"/>
                <a:ext cx="99720" cy="17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8D4EC86-50EE-0DD0-9B97-26B511634BCC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915596" y="5293792"/>
                  <a:ext cx="1173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64A2641-BD36-05F5-E811-41EE621A48BD}"/>
                    </a:ext>
                  </a:extLst>
                </p14:cNvPr>
                <p14:cNvContentPartPr/>
                <p14:nvPr/>
              </p14:nvContentPartPr>
              <p14:xfrm>
                <a:off x="10093436" y="5191912"/>
                <a:ext cx="117720" cy="154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64A2641-BD36-05F5-E811-41EE621A48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084436" y="5182912"/>
                  <a:ext cx="135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8E6E750-8F77-89D2-6F73-D7650BDE09B5}"/>
                    </a:ext>
                  </a:extLst>
                </p14:cNvPr>
                <p14:cNvContentPartPr/>
                <p14:nvPr/>
              </p14:nvContentPartPr>
              <p14:xfrm>
                <a:off x="10264796" y="5191552"/>
                <a:ext cx="107280" cy="1396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8E6E750-8F77-89D2-6F73-D7650BDE09B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55796" y="5182912"/>
                  <a:ext cx="1249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57A7BD-6DCC-A12C-7CC1-72AE5F8D4B39}"/>
                    </a:ext>
                  </a:extLst>
                </p14:cNvPr>
                <p14:cNvContentPartPr/>
                <p14:nvPr/>
              </p14:nvContentPartPr>
              <p14:xfrm>
                <a:off x="10404116" y="5235112"/>
                <a:ext cx="86760" cy="74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57A7BD-6DCC-A12C-7CC1-72AE5F8D4B3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395476" y="5226112"/>
                  <a:ext cx="1044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D357400-ABF8-3397-5FE7-AF4C99123ED1}"/>
                    </a:ext>
                  </a:extLst>
                </p14:cNvPr>
                <p14:cNvContentPartPr/>
                <p14:nvPr/>
              </p14:nvContentPartPr>
              <p14:xfrm>
                <a:off x="10502036" y="5246992"/>
                <a:ext cx="65880" cy="507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D357400-ABF8-3397-5FE7-AF4C99123ED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493396" y="5237992"/>
                  <a:ext cx="835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68FCB84-D62C-2551-CE8B-86FFCA29FDD9}"/>
                    </a:ext>
                  </a:extLst>
                </p14:cNvPr>
                <p14:cNvContentPartPr/>
                <p14:nvPr/>
              </p14:nvContentPartPr>
              <p14:xfrm>
                <a:off x="10601756" y="5149792"/>
                <a:ext cx="150120" cy="146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68FCB84-D62C-2551-CE8B-86FFCA29FD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592756" y="5140792"/>
                  <a:ext cx="1677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D2952F9-2E79-B8BF-A4B9-80B635158937}"/>
                    </a:ext>
                  </a:extLst>
                </p14:cNvPr>
                <p14:cNvContentPartPr/>
                <p14:nvPr/>
              </p14:nvContentPartPr>
              <p14:xfrm>
                <a:off x="10676996" y="5227912"/>
                <a:ext cx="79920" cy="147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D2952F9-2E79-B8BF-A4B9-80B63515893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667996" y="5218912"/>
                  <a:ext cx="975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9EE570A-8821-79C4-AA22-A86227607D34}"/>
                    </a:ext>
                  </a:extLst>
                </p14:cNvPr>
                <p14:cNvContentPartPr/>
                <p14:nvPr/>
              </p14:nvContentPartPr>
              <p14:xfrm>
                <a:off x="10898036" y="5153032"/>
                <a:ext cx="105840" cy="12564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9EE570A-8821-79C4-AA22-A86227607D3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889036" y="5144392"/>
                  <a:ext cx="123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4D560D0-E711-8188-AA98-31DA505453BF}"/>
                    </a:ext>
                  </a:extLst>
                </p14:cNvPr>
                <p14:cNvContentPartPr/>
                <p14:nvPr/>
              </p14:nvContentPartPr>
              <p14:xfrm>
                <a:off x="11015036" y="5201272"/>
                <a:ext cx="102240" cy="95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4D560D0-E711-8188-AA98-31DA505453B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1006036" y="5192272"/>
                  <a:ext cx="1198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67D6362-3DFC-F81B-528E-8A0D84F2C04E}"/>
                    </a:ext>
                  </a:extLst>
                </p14:cNvPr>
                <p14:cNvContentPartPr/>
                <p14:nvPr/>
              </p14:nvContentPartPr>
              <p14:xfrm>
                <a:off x="11138156" y="5192272"/>
                <a:ext cx="79200" cy="720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67D6362-3DFC-F81B-528E-8A0D84F2C04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1129156" y="5183272"/>
                  <a:ext cx="96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9E9469C-9B8E-0B4F-4DE2-97949A0493A8}"/>
                    </a:ext>
                  </a:extLst>
                </p14:cNvPr>
                <p14:cNvContentPartPr/>
                <p14:nvPr/>
              </p14:nvContentPartPr>
              <p14:xfrm>
                <a:off x="11259116" y="4974112"/>
                <a:ext cx="466560" cy="2898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9E9469C-9B8E-0B4F-4DE2-97949A0493A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250116" y="4965472"/>
                  <a:ext cx="4842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CE33EB1-41CA-2C69-AB4E-619E074125F0}"/>
                    </a:ext>
                  </a:extLst>
                </p14:cNvPr>
                <p14:cNvContentPartPr/>
                <p14:nvPr/>
              </p14:nvContentPartPr>
              <p14:xfrm>
                <a:off x="10912796" y="5128552"/>
                <a:ext cx="117000" cy="2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CE33EB1-41CA-2C69-AB4E-619E074125F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904156" y="5119552"/>
                  <a:ext cx="134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A083789-32A5-C531-09FB-FA3956171D77}"/>
                    </a:ext>
                  </a:extLst>
                </p14:cNvPr>
                <p14:cNvContentPartPr/>
                <p14:nvPr/>
              </p14:nvContentPartPr>
              <p14:xfrm>
                <a:off x="10264796" y="5406832"/>
                <a:ext cx="253080" cy="162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A083789-32A5-C531-09FB-FA3956171D7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55796" y="5397832"/>
                  <a:ext cx="2707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DFB107-3D24-1055-7FC1-75D6D07A5698}"/>
                    </a:ext>
                  </a:extLst>
                </p14:cNvPr>
                <p14:cNvContentPartPr/>
                <p14:nvPr/>
              </p14:nvContentPartPr>
              <p14:xfrm>
                <a:off x="10539836" y="5461192"/>
                <a:ext cx="115200" cy="87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EDFB107-3D24-1055-7FC1-75D6D07A5698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531196" y="5452192"/>
                  <a:ext cx="13284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2A6E7C9-F3B3-3DA8-2569-3365190C1A34}"/>
                    </a:ext>
                  </a:extLst>
                </p14:cNvPr>
                <p14:cNvContentPartPr/>
                <p14:nvPr/>
              </p14:nvContentPartPr>
              <p14:xfrm>
                <a:off x="10709396" y="5477032"/>
                <a:ext cx="101520" cy="188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2A6E7C9-F3B3-3DA8-2569-3365190C1A3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00396" y="5468392"/>
                  <a:ext cx="1191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A00796E-4D79-53D8-5C49-85C839A39030}"/>
                    </a:ext>
                  </a:extLst>
                </p14:cNvPr>
                <p14:cNvContentPartPr/>
                <p14:nvPr/>
              </p14:nvContentPartPr>
              <p14:xfrm>
                <a:off x="10840796" y="5444632"/>
                <a:ext cx="72360" cy="9360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A00796E-4D79-53D8-5C49-85C839A3903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32156" y="5435992"/>
                  <a:ext cx="900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6962A68-BCE3-22F0-1FAE-1FC7DD0F5B0E}"/>
                    </a:ext>
                  </a:extLst>
                </p14:cNvPr>
                <p14:cNvContentPartPr/>
                <p14:nvPr/>
              </p14:nvContentPartPr>
              <p14:xfrm>
                <a:off x="10930796" y="5450032"/>
                <a:ext cx="118800" cy="914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6962A68-BCE3-22F0-1FAE-1FC7DD0F5B0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922156" y="5441392"/>
                  <a:ext cx="1364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5081FD3-8F54-7DF6-C1CC-1857720CCB01}"/>
                    </a:ext>
                  </a:extLst>
                </p14:cNvPr>
                <p14:cNvContentPartPr/>
                <p14:nvPr/>
              </p14:nvContentPartPr>
              <p14:xfrm>
                <a:off x="11067236" y="5446792"/>
                <a:ext cx="86760" cy="57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5081FD3-8F54-7DF6-C1CC-1857720CCB0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1058596" y="5437792"/>
                  <a:ext cx="104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ED53504-1E78-E0A6-9E20-01908436C4C5}"/>
                    </a:ext>
                  </a:extLst>
                </p14:cNvPr>
                <p14:cNvContentPartPr/>
                <p14:nvPr/>
              </p14:nvContentPartPr>
              <p14:xfrm>
                <a:off x="11175236" y="5441392"/>
                <a:ext cx="108000" cy="831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ED53504-1E78-E0A6-9E20-01908436C4C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1166596" y="5432392"/>
                  <a:ext cx="1256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395BDB6-F7EA-1E86-1009-F74958FCE3F1}"/>
                    </a:ext>
                  </a:extLst>
                </p14:cNvPr>
                <p14:cNvContentPartPr/>
                <p14:nvPr/>
              </p14:nvContentPartPr>
              <p14:xfrm>
                <a:off x="11322836" y="5461552"/>
                <a:ext cx="25200" cy="237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395BDB6-F7EA-1E86-1009-F74958FCE3F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313836" y="5452552"/>
                  <a:ext cx="428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54A0C7D-4514-7589-03D2-904481090BE4}"/>
                    </a:ext>
                  </a:extLst>
                </p14:cNvPr>
                <p14:cNvContentPartPr/>
                <p14:nvPr/>
              </p14:nvContentPartPr>
              <p14:xfrm>
                <a:off x="11248316" y="5379472"/>
                <a:ext cx="37080" cy="28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54A0C7D-4514-7589-03D2-904481090BE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39316" y="5370472"/>
                  <a:ext cx="54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D75296-648E-5AAC-73A4-53E516E877DF}"/>
                    </a:ext>
                  </a:extLst>
                </p14:cNvPr>
                <p14:cNvContentPartPr/>
                <p14:nvPr/>
              </p14:nvContentPartPr>
              <p14:xfrm>
                <a:off x="11321396" y="5424832"/>
                <a:ext cx="89280" cy="69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D75296-648E-5AAC-73A4-53E516E877D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312756" y="5416192"/>
                  <a:ext cx="1069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01F310E-6FC1-4D52-CDBC-D343CD931414}"/>
                    </a:ext>
                  </a:extLst>
                </p14:cNvPr>
                <p14:cNvContentPartPr/>
                <p14:nvPr/>
              </p14:nvContentPartPr>
              <p14:xfrm>
                <a:off x="11459636" y="5428432"/>
                <a:ext cx="148320" cy="648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01F310E-6FC1-4D52-CDBC-D343CD93141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450996" y="5419432"/>
                  <a:ext cx="165960" cy="8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7890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11AD-96F7-C72F-CE6C-D823A068E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Grid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5513-C731-2E21-07F1-6F00AF151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Collect Sample</a:t>
            </a:r>
          </a:p>
          <a:p>
            <a:pPr lvl="1"/>
            <a:r>
              <a:rPr lang="en-US" dirty="0" err="1"/>
              <a:t>B,east,c</a:t>
            </a:r>
            <a:r>
              <a:rPr lang="en-US" dirty="0"/>
              <a:t>, -2</a:t>
            </a:r>
          </a:p>
          <a:p>
            <a:pPr lvl="1"/>
            <a:r>
              <a:rPr lang="en-US" dirty="0"/>
              <a:t>-2 + 1(c) = -2+</a:t>
            </a:r>
            <a:r>
              <a:rPr lang="en-US" dirty="0">
                <a:highlight>
                  <a:srgbClr val="FFFF00"/>
                </a:highlight>
              </a:rPr>
              <a:t>0</a:t>
            </a:r>
            <a:r>
              <a:rPr lang="en-US" dirty="0"/>
              <a:t> = -2 </a:t>
            </a:r>
            <a:r>
              <a:rPr lang="en-US" dirty="0">
                <a:highlight>
                  <a:srgbClr val="FFFF00"/>
                </a:highlight>
              </a:rPr>
              <a:t>(living)</a:t>
            </a:r>
          </a:p>
          <a:p>
            <a:pPr lvl="1"/>
            <a:endParaRPr lang="en-US" dirty="0"/>
          </a:p>
          <a:p>
            <a:r>
              <a:rPr lang="en-US" dirty="0"/>
              <a:t>Step 3: Temporal Learning</a:t>
            </a:r>
          </a:p>
          <a:p>
            <a:pPr lvl="1"/>
            <a:r>
              <a:rPr lang="en-US" dirty="0"/>
              <a:t>V(c) = 0.5(0) + 0.5(-2) = -1</a:t>
            </a:r>
          </a:p>
          <a:p>
            <a:r>
              <a:rPr lang="en-US" dirty="0"/>
              <a:t>Step 4: Average</a:t>
            </a:r>
          </a:p>
          <a:p>
            <a:pPr lvl="1"/>
            <a:r>
              <a:rPr lang="en-US" dirty="0"/>
              <a:t>No other samples given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219C7A-CEAA-9AE6-4AB0-342A06997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6697" y="1825625"/>
            <a:ext cx="6052457" cy="2619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9419D7-D2BC-5A7F-745B-4938CEC5E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17" y="3047947"/>
            <a:ext cx="3353268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0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7FE6-C1DF-6C5F-5A85-FFEF25F7B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Temporal Difference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9FEA6-6282-4039-9E32-29CD6A2D3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Policy Evaluation is done we need to improve it </a:t>
            </a:r>
            <a:r>
              <a:rPr lang="en-US" dirty="0" err="1"/>
              <a:t>i.e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don’t know T and R again so?? </a:t>
            </a:r>
          </a:p>
          <a:p>
            <a:pPr lvl="1"/>
            <a:r>
              <a:rPr lang="en-US" dirty="0"/>
              <a:t>That means solving value was not a good option instead</a:t>
            </a:r>
          </a:p>
          <a:p>
            <a:pPr lvl="1"/>
            <a:r>
              <a:rPr lang="en-US" dirty="0"/>
              <a:t>We need to do Q-Learning / Active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D77A42-EF3D-6123-8B21-D905CC17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133" y="2244106"/>
            <a:ext cx="545858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8D4-D5FB-7947-91FD-2471AE85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962C5-CF78-A434-4D68-6A9BBAAA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Similar To Value Iteration, we will use Q Value Iteration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Collect Sample: (Inner Bracket)</a:t>
            </a:r>
          </a:p>
          <a:p>
            <a:r>
              <a:rPr lang="en-US" sz="1800" dirty="0"/>
              <a:t>Apply Temporal Average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3A9A25-2874-A5D6-729A-178BCC5D632D}"/>
              </a:ext>
            </a:extLst>
          </p:cNvPr>
          <p:cNvSpPr txBox="1">
            <a:spLocks/>
          </p:cNvSpPr>
          <p:nvPr/>
        </p:nvSpPr>
        <p:spPr>
          <a:xfrm>
            <a:off x="5939246" y="77477"/>
            <a:ext cx="5631488" cy="278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dirty="0"/>
              <a:t>Equations</a:t>
            </a:r>
          </a:p>
          <a:p>
            <a:pPr lvl="2"/>
            <a:r>
              <a:rPr lang="en-US" sz="1800" dirty="0"/>
              <a:t>Bellman</a:t>
            </a:r>
          </a:p>
          <a:p>
            <a:pPr lvl="2"/>
            <a:r>
              <a:rPr lang="en-US" sz="1800" dirty="0"/>
              <a:t>Value </a:t>
            </a:r>
            <a:r>
              <a:rPr lang="en-US" sz="1800" dirty="0" err="1"/>
              <a:t>Itr</a:t>
            </a:r>
            <a:endParaRPr lang="en-US" sz="1800" dirty="0"/>
          </a:p>
          <a:p>
            <a:pPr lvl="2"/>
            <a:r>
              <a:rPr lang="en-US" sz="1800" dirty="0"/>
              <a:t>Policy Extraction</a:t>
            </a:r>
          </a:p>
          <a:p>
            <a:pPr lvl="2"/>
            <a:r>
              <a:rPr lang="en-US" sz="1800" dirty="0"/>
              <a:t>Policy Evaluation</a:t>
            </a:r>
          </a:p>
          <a:p>
            <a:pPr lvl="2"/>
            <a:endParaRPr lang="en-US" sz="1800" dirty="0"/>
          </a:p>
          <a:p>
            <a:pPr lvl="2"/>
            <a:r>
              <a:rPr lang="en-US" sz="1800" dirty="0"/>
              <a:t>Temporal Passive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7C6DA8-A422-2316-087B-F9916B98C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958" y="320595"/>
            <a:ext cx="3845650" cy="48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8A471-3CF5-89E8-01D4-05A5972B84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838" y="695532"/>
            <a:ext cx="3632460" cy="407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0696FF-C761-4AC3-0872-3586335FD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115" y="977299"/>
            <a:ext cx="1540622" cy="32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B5A2C4-B523-F805-7079-FC87650E4A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52115" y="1378038"/>
            <a:ext cx="3126493" cy="625299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61B7D4-039A-A77A-D2FA-D5BBCC227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7412" y="1947336"/>
            <a:ext cx="2867259" cy="3124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03F08-87DD-DDCA-245B-DAB88C9A8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40" y="2167962"/>
            <a:ext cx="4521308" cy="5071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8FCFD4-5C58-5DB3-F811-679C9E5D6F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449" y="2675091"/>
            <a:ext cx="4748548" cy="6089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E4C12D-A888-EFEA-CE59-ECF5485DE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7283" y="2302989"/>
            <a:ext cx="3576229" cy="4130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0AAC463-A0BF-0146-2A5B-9D4D467F18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38029" y="4083235"/>
            <a:ext cx="4601217" cy="40963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DB59028-23BE-64BF-579E-17D9132BA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096" y="4949140"/>
            <a:ext cx="6463081" cy="1356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93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7F381-AA0C-82B5-9B17-B3303FD1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(EXTRA) Monte Carlo Model Free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2F39A6-C754-30D8-9267-572F3B085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9626" y="1690688"/>
            <a:ext cx="5452162" cy="39201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9CCBB-2CB5-1B9A-DF5F-531317F7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47" y="1562531"/>
            <a:ext cx="5939653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29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C68E-EB63-3AAD-FA18-DA315D2D2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142DDFE-CB89-EF3A-8078-7A1FB2C85EC2}"/>
              </a:ext>
            </a:extLst>
          </p:cNvPr>
          <p:cNvSpPr txBox="1">
            <a:spLocks/>
          </p:cNvSpPr>
          <p:nvPr/>
        </p:nvSpPr>
        <p:spPr>
          <a:xfrm>
            <a:off x="130993" y="1362727"/>
            <a:ext cx="8739593" cy="5130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/>
              <a:t>Equations</a:t>
            </a:r>
          </a:p>
          <a:p>
            <a:pPr lvl="2"/>
            <a:r>
              <a:rPr lang="en-US" sz="2800" dirty="0"/>
              <a:t>Bellman</a:t>
            </a:r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Value </a:t>
            </a:r>
            <a:r>
              <a:rPr lang="en-US" sz="2800" dirty="0" err="1"/>
              <a:t>Iter</a:t>
            </a:r>
            <a:endParaRPr lang="en-US" sz="2800" dirty="0"/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Policy Extraction</a:t>
            </a:r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Policy Evaluation</a:t>
            </a:r>
          </a:p>
          <a:p>
            <a:pPr lvl="2"/>
            <a:endParaRPr lang="en-US" sz="2800" dirty="0"/>
          </a:p>
          <a:p>
            <a:pPr lvl="2"/>
            <a:endParaRPr lang="en-US" sz="2800" dirty="0"/>
          </a:p>
          <a:p>
            <a:pPr lvl="2"/>
            <a:r>
              <a:rPr lang="en-US" sz="2800" dirty="0"/>
              <a:t>Policy Improvement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B35234-4002-7FCD-F729-A71476E5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351" y="1714906"/>
            <a:ext cx="6645173" cy="843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5F7A99-F782-0450-DB9B-8FC46F76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534" y="2510434"/>
            <a:ext cx="6708931" cy="75250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232486-DC12-7F34-EEB4-A17DE12C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002" y="3309193"/>
            <a:ext cx="2890417" cy="6080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A0CF40-24F0-86D0-2D25-37DAAAB70D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3002" y="4386690"/>
            <a:ext cx="6115020" cy="12230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F302B-4BAD-C0F8-483B-1031609FC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4330" y="3778673"/>
            <a:ext cx="4056320" cy="60801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C44643-E922-B37E-599E-89EE06927C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8290" y="5783858"/>
            <a:ext cx="5753903" cy="590632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AA28EFD-80A6-5BDB-BF24-96894F925674}"/>
              </a:ext>
            </a:extLst>
          </p:cNvPr>
          <p:cNvSpPr txBox="1">
            <a:spLocks/>
          </p:cNvSpPr>
          <p:nvPr/>
        </p:nvSpPr>
        <p:spPr>
          <a:xfrm>
            <a:off x="9577793" y="1281854"/>
            <a:ext cx="2224014" cy="262701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Dictionary</a:t>
            </a:r>
          </a:p>
          <a:p>
            <a:pPr lvl="1"/>
            <a:r>
              <a:rPr lang="en-US" dirty="0"/>
              <a:t>States</a:t>
            </a:r>
          </a:p>
          <a:p>
            <a:pPr lvl="1"/>
            <a:r>
              <a:rPr lang="en-US" dirty="0"/>
              <a:t>Actions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r>
              <a:rPr lang="en-US" dirty="0"/>
              <a:t>Transitions</a:t>
            </a:r>
          </a:p>
          <a:p>
            <a:pPr lvl="1"/>
            <a:r>
              <a:rPr lang="en-US" dirty="0"/>
              <a:t>Q-States</a:t>
            </a:r>
          </a:p>
          <a:p>
            <a:pPr lvl="1"/>
            <a:r>
              <a:rPr lang="en-US" dirty="0"/>
              <a:t>Rewards</a:t>
            </a:r>
          </a:p>
          <a:p>
            <a:pPr lvl="1"/>
            <a:r>
              <a:rPr lang="en-US" dirty="0"/>
              <a:t>Utility</a:t>
            </a:r>
          </a:p>
          <a:p>
            <a:pPr lvl="1"/>
            <a:r>
              <a:rPr lang="en-US" dirty="0"/>
              <a:t>Values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2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03FD-ABAF-FB96-4271-280D19C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(Extra) Monte Carlo Vs SARSA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3F7E51-1ECC-C26C-E671-A0586F128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384" y="1825625"/>
            <a:ext cx="8645232" cy="4351338"/>
          </a:xfrm>
        </p:spPr>
      </p:pic>
    </p:spTree>
    <p:extLst>
      <p:ext uri="{BB962C8B-B14F-4D97-AF65-F5344CB8AC3E}">
        <p14:creationId xmlns:p14="http://schemas.microsoft.com/office/powerpoint/2010/main" val="45158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5C5F99-F2A5-53CE-76EA-CF45AB71C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6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81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F310-B1D3-703D-C1F8-BC9E6EC9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09D263-6E4F-68BC-90FC-656051058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2157" y="1825625"/>
            <a:ext cx="10367685" cy="4351338"/>
          </a:xfrm>
        </p:spPr>
      </p:pic>
    </p:spTree>
    <p:extLst>
      <p:ext uri="{BB962C8B-B14F-4D97-AF65-F5344CB8AC3E}">
        <p14:creationId xmlns:p14="http://schemas.microsoft.com/office/powerpoint/2010/main" val="5972404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9F83-7E4B-FC19-421E-350A81EA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8C772-F29D-8E53-53EB-B0C6E05113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F52ED-B87E-7717-29D2-B9E7D39E5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371" y="365125"/>
            <a:ext cx="10213258" cy="581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05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7CF7C-63E4-C7D3-3A47-B470D1157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2E6B7-1695-640F-577B-5C6DD6393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4" y="1355713"/>
            <a:ext cx="9377256" cy="4954898"/>
          </a:xfrm>
        </p:spPr>
        <p:txBody>
          <a:bodyPr>
            <a:normAutofit/>
          </a:bodyPr>
          <a:lstStyle/>
          <a:p>
            <a:pPr lvl="1"/>
            <a:r>
              <a:rPr lang="en-US" sz="2800" dirty="0"/>
              <a:t>Equations</a:t>
            </a:r>
          </a:p>
          <a:p>
            <a:pPr lvl="2"/>
            <a:r>
              <a:rPr lang="en-US" sz="2800" dirty="0"/>
              <a:t>Bellman</a:t>
            </a:r>
          </a:p>
          <a:p>
            <a:pPr lvl="2"/>
            <a:r>
              <a:rPr lang="en-US" sz="2800" dirty="0"/>
              <a:t>Value </a:t>
            </a:r>
            <a:r>
              <a:rPr lang="en-US" sz="2800" dirty="0" err="1"/>
              <a:t>Iter</a:t>
            </a:r>
            <a:endParaRPr lang="en-US" sz="2800" dirty="0"/>
          </a:p>
          <a:p>
            <a:pPr lvl="2"/>
            <a:r>
              <a:rPr lang="en-US" sz="2800" dirty="0"/>
              <a:t>Policy Extraction</a:t>
            </a:r>
          </a:p>
          <a:p>
            <a:pPr lvl="2"/>
            <a:r>
              <a:rPr lang="en-US" sz="2800" dirty="0"/>
              <a:t>Policy Evaluation</a:t>
            </a:r>
          </a:p>
          <a:p>
            <a:pPr marL="914400" lvl="2" indent="0">
              <a:buNone/>
            </a:pPr>
            <a:endParaRPr lang="en-US" sz="2800" dirty="0"/>
          </a:p>
          <a:p>
            <a:pPr lvl="2"/>
            <a:r>
              <a:rPr lang="en-US" sz="2800" dirty="0"/>
              <a:t>Policy Improvement</a:t>
            </a:r>
          </a:p>
          <a:p>
            <a:pPr lvl="2"/>
            <a:r>
              <a:rPr lang="en-US" sz="2800" dirty="0"/>
              <a:t>Temporal Passive</a:t>
            </a:r>
          </a:p>
          <a:p>
            <a:pPr lvl="2"/>
            <a:r>
              <a:rPr lang="en-US" sz="2800" dirty="0"/>
              <a:t>Policy Average Passive</a:t>
            </a:r>
          </a:p>
          <a:p>
            <a:pPr lvl="2"/>
            <a:r>
              <a:rPr lang="en-US" sz="2800" dirty="0"/>
              <a:t>Q-Value </a:t>
            </a:r>
            <a:r>
              <a:rPr lang="en-US" sz="2800" dirty="0" err="1"/>
              <a:t>Iter</a:t>
            </a:r>
            <a:endParaRPr lang="en-US" sz="2800" dirty="0"/>
          </a:p>
          <a:p>
            <a:pPr lvl="2"/>
            <a:r>
              <a:rPr lang="en-US" sz="2800" dirty="0"/>
              <a:t>Temporal Active</a:t>
            </a:r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4630F43-026A-9AE3-FC95-7358CE9AB705}"/>
              </a:ext>
            </a:extLst>
          </p:cNvPr>
          <p:cNvSpPr txBox="1">
            <a:spLocks/>
          </p:cNvSpPr>
          <p:nvPr/>
        </p:nvSpPr>
        <p:spPr>
          <a:xfrm>
            <a:off x="5939246" y="77477"/>
            <a:ext cx="5631488" cy="27837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8A4D2B-3B71-1A34-8E39-0B8F29DA6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731" y="1782936"/>
            <a:ext cx="3845650" cy="4883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FA73A8-0BA9-755E-4B63-1AC7D05A8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921" y="2155907"/>
            <a:ext cx="3632460" cy="407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178B40-DF91-6830-72D0-B103C1B7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520" y="2774270"/>
            <a:ext cx="1540622" cy="324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13A126-2D0B-0EB5-B362-E3FCD654B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4520" y="3309280"/>
            <a:ext cx="3126493" cy="6252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935686-6525-0E27-4906-F3194CFF4A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7766" y="2806602"/>
            <a:ext cx="2903456" cy="4352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7CF65-AF64-743E-ADA2-57B14575BD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1073" y="3974646"/>
            <a:ext cx="5057011" cy="519096"/>
          </a:xfrm>
          <a:prstGeom prst="rect">
            <a:avLst/>
          </a:prstGeom>
        </p:spPr>
      </p:pic>
      <p:pic>
        <p:nvPicPr>
          <p:cNvPr id="12" name="Content Placeholder 8">
            <a:extLst>
              <a:ext uri="{FF2B5EF4-FFF2-40B4-BE49-F238E27FC236}">
                <a16:creationId xmlns:a16="http://schemas.microsoft.com/office/drawing/2014/main" id="{8AA9084D-8258-2F11-CE56-BC862BA7F5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48970" y="4533809"/>
            <a:ext cx="3607359" cy="3931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8DA7F0-3C09-B7CE-15E6-B6DF23129C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48970" y="5898894"/>
            <a:ext cx="4601217" cy="4096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7072ADD-9BEF-9822-9C9A-63781C236E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29144" y="5375868"/>
            <a:ext cx="4078487" cy="523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508E3BF-222C-95D0-D883-5E2CE7F855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86556" y="4871737"/>
            <a:ext cx="2676099" cy="5719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69347C-5E92-8728-23B5-18A4F0484191}"/>
              </a:ext>
            </a:extLst>
          </p:cNvPr>
          <p:cNvSpPr txBox="1"/>
          <p:nvPr/>
        </p:nvSpPr>
        <p:spPr>
          <a:xfrm>
            <a:off x="6893371" y="1293330"/>
            <a:ext cx="3469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Based:</a:t>
            </a:r>
          </a:p>
          <a:p>
            <a:r>
              <a:rPr lang="en-US" b="1" dirty="0"/>
              <a:t> </a:t>
            </a:r>
          </a:p>
          <a:p>
            <a:r>
              <a:rPr lang="en-US" b="1" dirty="0"/>
              <a:t>Model Free Direct Evaluation: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FCF95B-8F50-05A3-6B6B-30F113E0F2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18927" y="1106978"/>
            <a:ext cx="2647785" cy="6383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B3DA7C-3377-A6D5-8DEF-8847B87C3E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71830" y="1817878"/>
            <a:ext cx="1759429" cy="39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F43D-E057-0C2C-B5AA-2271CD68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F658-15C4-0F9D-0E03-49F8CD164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54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F85A-3C2F-DDC7-2E75-CA0E3E4D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VS Reinforcement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E358F-CE75-7EA8-70F8-DC7712B17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B2460-7FDE-C5B6-EB7C-BB154A2905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Reward Function is known</a:t>
            </a:r>
          </a:p>
          <a:p>
            <a:r>
              <a:rPr lang="en-US" dirty="0"/>
              <a:t>Transition Function is known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8A40AB-F57C-E4C7-81B9-64317F6E7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1A8A8-7B12-9C11-510B-777742B1281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Reward Function is Unknown</a:t>
            </a:r>
          </a:p>
          <a:p>
            <a:r>
              <a:rPr lang="en-US" dirty="0"/>
              <a:t>Transition Function is Unknown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D12831-8C48-F619-D11A-2A6631D17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08" y="3571139"/>
            <a:ext cx="5376134" cy="302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8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6EC3-C0AF-FB41-7BC7-AA15F65EB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 Algorithms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E744DB8-387A-4013-7C3A-282E08C6DD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830546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1" name="Picture 20">
            <a:extLst>
              <a:ext uri="{FF2B5EF4-FFF2-40B4-BE49-F238E27FC236}">
                <a16:creationId xmlns:a16="http://schemas.microsoft.com/office/drawing/2014/main" id="{34B5414D-93A6-101E-8035-D7733EC34E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582307"/>
            <a:ext cx="12192000" cy="444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857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FD1D-DCEC-F828-3C45-871ED8ABA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4036-E6A8-CEC6-DE54-0CD1052B4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Learn Model (Hard Part)</a:t>
            </a:r>
          </a:p>
          <a:p>
            <a:pPr lvl="1"/>
            <a:r>
              <a:rPr lang="en-US" dirty="0"/>
              <a:t>Figure out what is </a:t>
            </a:r>
            <a:r>
              <a:rPr lang="en-US" dirty="0" err="1"/>
              <a:t>s,a,s</a:t>
            </a:r>
            <a:r>
              <a:rPr lang="en-US" dirty="0"/>
              <a:t>’ (Transitions/Probabilities)</a:t>
            </a:r>
          </a:p>
          <a:p>
            <a:r>
              <a:rPr lang="en-US" dirty="0"/>
              <a:t>Step 2: Solve the Model similar to MDP (Easy Part)</a:t>
            </a:r>
          </a:p>
          <a:p>
            <a:pPr lvl="1"/>
            <a:r>
              <a:rPr lang="en-US" dirty="0"/>
              <a:t>Apply Value Iteration (Mostly this)</a:t>
            </a:r>
          </a:p>
          <a:p>
            <a:pPr lvl="1"/>
            <a:r>
              <a:rPr lang="en-US" dirty="0"/>
              <a:t>Apply Policy Iteration</a:t>
            </a:r>
          </a:p>
        </p:txBody>
      </p:sp>
    </p:spTree>
    <p:extLst>
      <p:ext uri="{BB962C8B-B14F-4D97-AF65-F5344CB8AC3E}">
        <p14:creationId xmlns:p14="http://schemas.microsoft.com/office/powerpoint/2010/main" val="253281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9A15-C3D4-4A96-65ED-AA7FB702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Grid World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D9101-815E-2D38-39FC-4672F6474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dirty="0" err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’)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3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13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300" dirty="0"/>
                          <m:t> 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2</m:t>
                        </m:r>
                        <m:r>
                          <m:rPr>
                            <m:nor/>
                          </m:rPr>
                          <a:rPr lang="en-US" sz="1300" dirty="0"/>
                          <m:t> 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300" dirty="0"/>
              </a:p>
              <a:p>
                <a14:m>
                  <m:oMath xmlns:m="http://schemas.openxmlformats.org/officeDocument/2006/math"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3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sz="13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300" dirty="0"/>
                          <m:t> 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𝑟𝑖𝑔h𝑡</m:t>
                        </m:r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3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 3</m:t>
                        </m:r>
                        <m:r>
                          <m:rPr>
                            <m:nor/>
                          </m:rPr>
                          <a:rPr lang="en-US" sz="1300" dirty="0"/>
                          <m:t> </m:t>
                        </m:r>
                      </m:num>
                      <m:den>
                        <m:r>
                          <a:rPr lang="en-US" sz="13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300" b="0" i="1" dirty="0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sz="1300" b="0" dirty="0"/>
              </a:p>
              <a:p>
                <a:r>
                  <a:rPr lang="en-US" sz="1300" dirty="0"/>
                  <a:t>Notice reward is given but reward function is</a:t>
                </a:r>
              </a:p>
              <a:p>
                <a:pPr marL="0" indent="0">
                  <a:buNone/>
                </a:pPr>
                <a:r>
                  <a:rPr lang="en-US" sz="1300" dirty="0"/>
                  <a:t>      still not defined.</a:t>
                </a:r>
              </a:p>
              <a:p>
                <a:pPr marL="0" indent="0">
                  <a:buNone/>
                </a:pPr>
                <a:endParaRPr lang="en-US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D9101-815E-2D38-39FC-4672F6474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07B9B7B-3E7F-F626-71F1-70E51EC345A6}"/>
              </a:ext>
            </a:extLst>
          </p:cNvPr>
          <p:cNvSpPr txBox="1"/>
          <p:nvPr/>
        </p:nvSpPr>
        <p:spPr>
          <a:xfrm>
            <a:off x="4813872" y="4997794"/>
            <a:ext cx="4348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path you choose is known as an episode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0C80F6-7C35-41CE-F3A4-CC155E130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788" y="1690688"/>
            <a:ext cx="7092012" cy="31721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189CCD2-59C5-C7C0-D856-45727B7B7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632" y="2205412"/>
            <a:ext cx="2269355" cy="242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7E8B-D3B9-D8E6-E7D7-2DE89C12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Dice Game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CD1627C-39D7-E857-E61D-012AB6A7F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26242"/>
            <a:ext cx="5680587" cy="2459864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332C939-30DC-B094-A2D0-73A9A9BD6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18133"/>
              </p:ext>
            </p:extLst>
          </p:nvPr>
        </p:nvGraphicFramePr>
        <p:xfrm>
          <a:off x="6096000" y="1529579"/>
          <a:ext cx="217714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3602999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Episodes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1 = P(</a:t>
                      </a:r>
                      <a:r>
                        <a:rPr lang="en-US" dirty="0" err="1"/>
                        <a:t>In,Stay,In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2 = P(</a:t>
                      </a:r>
                      <a:r>
                        <a:rPr lang="en-US" dirty="0" err="1"/>
                        <a:t>In,Stay,In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32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3 = P(</a:t>
                      </a:r>
                      <a:r>
                        <a:rPr lang="en-US" dirty="0" err="1"/>
                        <a:t>In,Stay,In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860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4 = P(</a:t>
                      </a:r>
                      <a:r>
                        <a:rPr lang="en-US" dirty="0" err="1"/>
                        <a:t>In,Stay,End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961460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03632FBF-CEFC-3BFD-DFDB-B580AC8D4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29579"/>
            <a:ext cx="5072493" cy="2111755"/>
          </a:xfrm>
          <a:prstGeom prst="rect">
            <a:avLst/>
          </a:prstGeom>
        </p:spPr>
      </p:pic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F3DC19B6-5360-DD6C-C7E6-5A4029F38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794109"/>
              </p:ext>
            </p:extLst>
          </p:nvPr>
        </p:nvGraphicFramePr>
        <p:xfrm>
          <a:off x="6814457" y="3832996"/>
          <a:ext cx="217714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3">
                  <a:extLst>
                    <a:ext uri="{9D8B030D-6E8A-4147-A177-3AD203B41FA5}">
                      <a16:colId xmlns:a16="http://schemas.microsoft.com/office/drawing/2014/main" val="36029991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Episodes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62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5 = P(</a:t>
                      </a:r>
                      <a:r>
                        <a:rPr lang="en-US" dirty="0" err="1"/>
                        <a:t>In,Stay,In</a:t>
                      </a:r>
                      <a:r>
                        <a:rPr lang="en-US" dirty="0"/>
                        <a:t>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5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EP 6 = P(</a:t>
                      </a:r>
                      <a:r>
                        <a:rPr lang="en-US" dirty="0" err="1"/>
                        <a:t>In,Stay,End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532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06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4902-2903-05C2-AFD7-BDF3740C2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Dice Game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69F05C-B981-1AC0-2E58-F03D18E931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764" y="1690688"/>
            <a:ext cx="8096645" cy="445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114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441DA-04FA-A145-C668-39D5F3F5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Base Vs Model 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4AAA2-5A5F-4E60-130A-45402B61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model base if you have a really strong model and you can defend it then </a:t>
            </a:r>
            <a:r>
              <a:rPr lang="en-US" dirty="0" err="1"/>
              <a:t>thats</a:t>
            </a:r>
            <a:r>
              <a:rPr lang="en-US" dirty="0"/>
              <a:t> the way to go but if you don’t have that then model free should be used.</a:t>
            </a:r>
          </a:p>
          <a:p>
            <a:r>
              <a:rPr lang="en-US" dirty="0"/>
              <a:t>In Deep Learning we use Model Free more</a:t>
            </a:r>
          </a:p>
          <a:p>
            <a:r>
              <a:rPr lang="en-US" dirty="0"/>
              <a:t>Neither Model Base or Model Free is superior</a:t>
            </a:r>
          </a:p>
        </p:txBody>
      </p:sp>
    </p:spTree>
    <p:extLst>
      <p:ext uri="{BB962C8B-B14F-4D97-AF65-F5344CB8AC3E}">
        <p14:creationId xmlns:p14="http://schemas.microsoft.com/office/powerpoint/2010/main" val="38436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3414</TotalTime>
  <Words>816</Words>
  <Application>Microsoft Office PowerPoint</Application>
  <PresentationFormat>Widescreen</PresentationFormat>
  <Paragraphs>175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Reinforcement Learning</vt:lpstr>
      <vt:lpstr>Recap</vt:lpstr>
      <vt:lpstr>MDP VS Reinforcement Learning</vt:lpstr>
      <vt:lpstr>Reinforcement Learning Algorithms</vt:lpstr>
      <vt:lpstr>Model Based Learning</vt:lpstr>
      <vt:lpstr>Example Grid World</vt:lpstr>
      <vt:lpstr>Example – Dice Game</vt:lpstr>
      <vt:lpstr>Example – Dice Game</vt:lpstr>
      <vt:lpstr>Model Base Vs Model Free</vt:lpstr>
      <vt:lpstr>Model Free Learning</vt:lpstr>
      <vt:lpstr>Method 1: Direct Evaluation (Average Values)</vt:lpstr>
      <vt:lpstr>Method 1: Direct Evaluation (Average Values)</vt:lpstr>
      <vt:lpstr>Problems with Direct Evaluation</vt:lpstr>
      <vt:lpstr>Policy Evaluation</vt:lpstr>
      <vt:lpstr>Temporal Learning</vt:lpstr>
      <vt:lpstr>Example – Grid World</vt:lpstr>
      <vt:lpstr>Problems with Temporal Difference</vt:lpstr>
      <vt:lpstr>Active Learning</vt:lpstr>
      <vt:lpstr>(EXTRA) Monte Carlo Model Free</vt:lpstr>
      <vt:lpstr>(Extra) Monte Carlo Vs SARSA</vt:lpstr>
      <vt:lpstr>PowerPoint Presentation</vt:lpstr>
      <vt:lpstr>Overview</vt:lpstr>
      <vt:lpstr>PowerPoint Presentation</vt:lpstr>
      <vt:lpstr>Equations</vt:lpstr>
      <vt:lpstr>Deep Reinforcement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Reinforcement Learning</dc:title>
  <dc:creator>Mohsin Ali</dc:creator>
  <cp:lastModifiedBy>Mohsin Ali</cp:lastModifiedBy>
  <cp:revision>3</cp:revision>
  <dcterms:created xsi:type="dcterms:W3CDTF">2023-04-23T12:28:10Z</dcterms:created>
  <dcterms:modified xsi:type="dcterms:W3CDTF">2023-04-25T21:22:32Z</dcterms:modified>
</cp:coreProperties>
</file>