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31"/>
  </p:notesMasterIdLst>
  <p:sldIdLst>
    <p:sldId id="256" r:id="rId3"/>
    <p:sldId id="702" r:id="rId4"/>
    <p:sldId id="729" r:id="rId5"/>
    <p:sldId id="730" r:id="rId6"/>
    <p:sldId id="738" r:id="rId7"/>
    <p:sldId id="703" r:id="rId8"/>
    <p:sldId id="732" r:id="rId9"/>
    <p:sldId id="707" r:id="rId10"/>
    <p:sldId id="709" r:id="rId11"/>
    <p:sldId id="737" r:id="rId12"/>
    <p:sldId id="741" r:id="rId13"/>
    <p:sldId id="740" r:id="rId14"/>
    <p:sldId id="742" r:id="rId15"/>
    <p:sldId id="743" r:id="rId16"/>
    <p:sldId id="734" r:id="rId17"/>
    <p:sldId id="713" r:id="rId18"/>
    <p:sldId id="714" r:id="rId19"/>
    <p:sldId id="739" r:id="rId20"/>
    <p:sldId id="715" r:id="rId21"/>
    <p:sldId id="716" r:id="rId22"/>
    <p:sldId id="719" r:id="rId23"/>
    <p:sldId id="720" r:id="rId24"/>
    <p:sldId id="722" r:id="rId25"/>
    <p:sldId id="725" r:id="rId26"/>
    <p:sldId id="726" r:id="rId27"/>
    <p:sldId id="727" r:id="rId28"/>
    <p:sldId id="744" r:id="rId29"/>
    <p:sldId id="403"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87" autoAdjust="0"/>
    <p:restoredTop sz="81900" autoAdjust="0"/>
  </p:normalViewPr>
  <p:slideViewPr>
    <p:cSldViewPr>
      <p:cViewPr varScale="1">
        <p:scale>
          <a:sx n="90" d="100"/>
          <a:sy n="90" d="100"/>
        </p:scale>
        <p:origin x="2142" y="84"/>
      </p:cViewPr>
      <p:guideLst>
        <p:guide orient="horz" pos="2160"/>
        <p:guide pos="2880"/>
      </p:guideLst>
    </p:cSldViewPr>
  </p:slideViewPr>
  <p:outlineViewPr>
    <p:cViewPr>
      <p:scale>
        <a:sx n="33" d="100"/>
        <a:sy n="33" d="100"/>
      </p:scale>
      <p:origin x="48" y="0"/>
    </p:cViewPr>
    <p:sldLst>
      <p:sld r:id="rId1" collapse="1"/>
      <p:sld r:id="rId2" collapse="1"/>
    </p:sldLst>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s>
</file>

<file path=ppt/_rels/viewProps.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33B9BE-FFB0-4BFB-B818-FA44F8023D97}" type="doc">
      <dgm:prSet loTypeId="urn:microsoft.com/office/officeart/2005/8/layout/vList6" loCatId="list" qsTypeId="urn:microsoft.com/office/officeart/2005/8/quickstyle/simple1" qsCatId="simple" csTypeId="urn:microsoft.com/office/officeart/2005/8/colors/colorful2" csCatId="colorful" phldr="1"/>
      <dgm:spPr/>
      <dgm:t>
        <a:bodyPr/>
        <a:lstStyle/>
        <a:p>
          <a:endParaRPr lang="en-US"/>
        </a:p>
      </dgm:t>
    </dgm:pt>
    <dgm:pt modelId="{D5F9707B-E8AB-4F89-AC22-A4C89D82BD52}">
      <dgm:prSet phldrT="[Text]"/>
      <dgm:spPr/>
      <dgm:t>
        <a:bodyPr/>
        <a:lstStyle/>
        <a:p>
          <a:r>
            <a:rPr lang="en-GB" dirty="0"/>
            <a:t>Planning</a:t>
          </a:r>
          <a:endParaRPr lang="en-US" dirty="0"/>
        </a:p>
      </dgm:t>
    </dgm:pt>
    <dgm:pt modelId="{76B85802-3E77-4B99-A17B-AAEE9FC2F13E}" type="parTrans" cxnId="{E9807B5C-6632-4C79-A724-6AEA238D7597}">
      <dgm:prSet/>
      <dgm:spPr/>
      <dgm:t>
        <a:bodyPr/>
        <a:lstStyle/>
        <a:p>
          <a:endParaRPr lang="en-US"/>
        </a:p>
      </dgm:t>
    </dgm:pt>
    <dgm:pt modelId="{DB774F65-8B33-4263-A272-3E1484A7C1AE}" type="sibTrans" cxnId="{E9807B5C-6632-4C79-A724-6AEA238D7597}">
      <dgm:prSet/>
      <dgm:spPr/>
      <dgm:t>
        <a:bodyPr/>
        <a:lstStyle/>
        <a:p>
          <a:endParaRPr lang="en-US"/>
        </a:p>
      </dgm:t>
    </dgm:pt>
    <dgm:pt modelId="{D195F4B9-9281-4678-AD7F-7694A3DEFF32}">
      <dgm:prSet phldrT="[Text]"/>
      <dgm:spPr/>
      <dgm:t>
        <a:bodyPr/>
        <a:lstStyle/>
        <a:p>
          <a:r>
            <a:rPr lang="en-GB" dirty="0"/>
            <a:t>Estimating</a:t>
          </a:r>
          <a:endParaRPr lang="en-US" dirty="0"/>
        </a:p>
      </dgm:t>
    </dgm:pt>
    <dgm:pt modelId="{7E11F54E-EFA0-4AE2-8556-321AB1A67560}" type="parTrans" cxnId="{36B80BF7-B61B-49DB-81E9-5BDFD9E84CBF}">
      <dgm:prSet/>
      <dgm:spPr/>
      <dgm:t>
        <a:bodyPr/>
        <a:lstStyle/>
        <a:p>
          <a:endParaRPr lang="en-US"/>
        </a:p>
      </dgm:t>
    </dgm:pt>
    <dgm:pt modelId="{EE4D4309-0CC0-4937-A696-C9C373A68B5F}" type="sibTrans" cxnId="{36B80BF7-B61B-49DB-81E9-5BDFD9E84CBF}">
      <dgm:prSet/>
      <dgm:spPr/>
      <dgm:t>
        <a:bodyPr/>
        <a:lstStyle/>
        <a:p>
          <a:endParaRPr lang="en-US"/>
        </a:p>
      </dgm:t>
    </dgm:pt>
    <dgm:pt modelId="{BA4BDAB7-7908-43FB-8B31-604C3FE604C3}">
      <dgm:prSet phldrT="[Text]"/>
      <dgm:spPr/>
      <dgm:t>
        <a:bodyPr/>
        <a:lstStyle/>
        <a:p>
          <a:r>
            <a:rPr lang="en-GB" dirty="0"/>
            <a:t>Scheduling</a:t>
          </a:r>
          <a:endParaRPr lang="en-US" dirty="0"/>
        </a:p>
      </dgm:t>
    </dgm:pt>
    <dgm:pt modelId="{3A9ECA7D-4820-4EF1-A00C-B3303E837A93}" type="parTrans" cxnId="{0C941535-72C5-48A5-BD7D-CBBB424E84AC}">
      <dgm:prSet/>
      <dgm:spPr/>
      <dgm:t>
        <a:bodyPr/>
        <a:lstStyle/>
        <a:p>
          <a:endParaRPr lang="en-US"/>
        </a:p>
      </dgm:t>
    </dgm:pt>
    <dgm:pt modelId="{9EFD591A-03D0-4038-9383-DB8D2CF559C2}" type="sibTrans" cxnId="{0C941535-72C5-48A5-BD7D-CBBB424E84AC}">
      <dgm:prSet/>
      <dgm:spPr/>
      <dgm:t>
        <a:bodyPr/>
        <a:lstStyle/>
        <a:p>
          <a:endParaRPr lang="en-US"/>
        </a:p>
      </dgm:t>
    </dgm:pt>
    <dgm:pt modelId="{59C17B46-48F1-4496-AD3A-3AA61E4310B1}">
      <dgm:prSet phldrT="[Text]"/>
      <dgm:spPr/>
      <dgm:t>
        <a:bodyPr/>
        <a:lstStyle/>
        <a:p>
          <a:r>
            <a:rPr lang="en-GB" dirty="0"/>
            <a:t>Define activities &amp; deliverables</a:t>
          </a:r>
          <a:endParaRPr lang="en-US" dirty="0"/>
        </a:p>
      </dgm:t>
    </dgm:pt>
    <dgm:pt modelId="{8B0EA2DB-73DA-4A1C-A4EE-F65D42EA9CF5}" type="parTrans" cxnId="{E3641072-CCD6-40EE-B0AF-EC4AFB0C8E06}">
      <dgm:prSet/>
      <dgm:spPr/>
      <dgm:t>
        <a:bodyPr/>
        <a:lstStyle/>
        <a:p>
          <a:endParaRPr lang="en-US"/>
        </a:p>
      </dgm:t>
    </dgm:pt>
    <dgm:pt modelId="{15C3B739-AF2E-4737-B8FC-AC982807F3BA}" type="sibTrans" cxnId="{E3641072-CCD6-40EE-B0AF-EC4AFB0C8E06}">
      <dgm:prSet/>
      <dgm:spPr/>
      <dgm:t>
        <a:bodyPr/>
        <a:lstStyle/>
        <a:p>
          <a:endParaRPr lang="en-US"/>
        </a:p>
      </dgm:t>
    </dgm:pt>
    <dgm:pt modelId="{E157B73D-ABCF-4FE8-A27A-053D77D55473}">
      <dgm:prSet phldrT="[Text]"/>
      <dgm:spPr/>
      <dgm:t>
        <a:bodyPr/>
        <a:lstStyle/>
        <a:p>
          <a:r>
            <a:rPr lang="en-GB" dirty="0"/>
            <a:t>Time, Cost in terms of resource usage</a:t>
          </a:r>
          <a:endParaRPr lang="en-US" dirty="0"/>
        </a:p>
      </dgm:t>
    </dgm:pt>
    <dgm:pt modelId="{66D12392-68FD-4AAF-B3AD-F5777A3D99A7}" type="parTrans" cxnId="{E61315D9-3DD7-4274-BCBC-F210FFA08FE9}">
      <dgm:prSet/>
      <dgm:spPr/>
      <dgm:t>
        <a:bodyPr/>
        <a:lstStyle/>
        <a:p>
          <a:endParaRPr lang="en-US"/>
        </a:p>
      </dgm:t>
    </dgm:pt>
    <dgm:pt modelId="{C78F1183-0067-453B-90F7-D8AEA6FECC9A}" type="sibTrans" cxnId="{E61315D9-3DD7-4274-BCBC-F210FFA08FE9}">
      <dgm:prSet/>
      <dgm:spPr/>
      <dgm:t>
        <a:bodyPr/>
        <a:lstStyle/>
        <a:p>
          <a:endParaRPr lang="en-US"/>
        </a:p>
      </dgm:t>
    </dgm:pt>
    <dgm:pt modelId="{1156FA0B-8434-4A76-A516-1D058E2A2D17}">
      <dgm:prSet phldrT="[Text]"/>
      <dgm:spPr/>
      <dgm:t>
        <a:bodyPr/>
        <a:lstStyle/>
        <a:p>
          <a:r>
            <a:rPr lang="en-GB" dirty="0"/>
            <a:t>Define sequence of tasks occurrence</a:t>
          </a:r>
          <a:endParaRPr lang="en-US" dirty="0"/>
        </a:p>
      </dgm:t>
    </dgm:pt>
    <dgm:pt modelId="{37B48C3F-ADF8-42B4-BA88-5BD7EE60C54D}" type="parTrans" cxnId="{90C40559-5BD7-40A1-A73B-CE7E0A71D3BF}">
      <dgm:prSet/>
      <dgm:spPr/>
      <dgm:t>
        <a:bodyPr/>
        <a:lstStyle/>
        <a:p>
          <a:endParaRPr lang="en-US"/>
        </a:p>
      </dgm:t>
    </dgm:pt>
    <dgm:pt modelId="{1BF45271-0A15-4D67-B266-CE56E63CCC8C}" type="sibTrans" cxnId="{90C40559-5BD7-40A1-A73B-CE7E0A71D3BF}">
      <dgm:prSet/>
      <dgm:spPr/>
      <dgm:t>
        <a:bodyPr/>
        <a:lstStyle/>
        <a:p>
          <a:endParaRPr lang="en-US"/>
        </a:p>
      </dgm:t>
    </dgm:pt>
    <dgm:pt modelId="{36049D3F-F814-4CBA-AFBF-F52D5152BC2A}" type="pres">
      <dgm:prSet presAssocID="{E033B9BE-FFB0-4BFB-B818-FA44F8023D97}" presName="Name0" presStyleCnt="0">
        <dgm:presLayoutVars>
          <dgm:dir/>
          <dgm:animLvl val="lvl"/>
          <dgm:resizeHandles/>
        </dgm:presLayoutVars>
      </dgm:prSet>
      <dgm:spPr/>
    </dgm:pt>
    <dgm:pt modelId="{95982126-869B-4B25-9278-B608A6140D48}" type="pres">
      <dgm:prSet presAssocID="{D5F9707B-E8AB-4F89-AC22-A4C89D82BD52}" presName="linNode" presStyleCnt="0"/>
      <dgm:spPr/>
    </dgm:pt>
    <dgm:pt modelId="{0829B73A-A0CD-41B1-8268-4974ECB0E851}" type="pres">
      <dgm:prSet presAssocID="{D5F9707B-E8AB-4F89-AC22-A4C89D82BD52}" presName="parentShp" presStyleLbl="node1" presStyleIdx="0" presStyleCnt="3">
        <dgm:presLayoutVars>
          <dgm:bulletEnabled val="1"/>
        </dgm:presLayoutVars>
      </dgm:prSet>
      <dgm:spPr/>
    </dgm:pt>
    <dgm:pt modelId="{ED28ED00-C536-44ED-9543-8B3328401371}" type="pres">
      <dgm:prSet presAssocID="{D5F9707B-E8AB-4F89-AC22-A4C89D82BD52}" presName="childShp" presStyleLbl="bgAccFollowNode1" presStyleIdx="0" presStyleCnt="3">
        <dgm:presLayoutVars>
          <dgm:bulletEnabled val="1"/>
        </dgm:presLayoutVars>
      </dgm:prSet>
      <dgm:spPr/>
    </dgm:pt>
    <dgm:pt modelId="{07C0630B-53F8-4C7B-AF35-DD4F84C5EDC5}" type="pres">
      <dgm:prSet presAssocID="{DB774F65-8B33-4263-A272-3E1484A7C1AE}" presName="spacing" presStyleCnt="0"/>
      <dgm:spPr/>
    </dgm:pt>
    <dgm:pt modelId="{1152C690-B8F1-4F7E-9220-33D5551B525B}" type="pres">
      <dgm:prSet presAssocID="{D195F4B9-9281-4678-AD7F-7694A3DEFF32}" presName="linNode" presStyleCnt="0"/>
      <dgm:spPr/>
    </dgm:pt>
    <dgm:pt modelId="{925F6751-4E61-454A-85C8-1D22F2D83729}" type="pres">
      <dgm:prSet presAssocID="{D195F4B9-9281-4678-AD7F-7694A3DEFF32}" presName="parentShp" presStyleLbl="node1" presStyleIdx="1" presStyleCnt="3">
        <dgm:presLayoutVars>
          <dgm:bulletEnabled val="1"/>
        </dgm:presLayoutVars>
      </dgm:prSet>
      <dgm:spPr/>
    </dgm:pt>
    <dgm:pt modelId="{AB587CA8-059C-438C-A9F4-2B7D321310BB}" type="pres">
      <dgm:prSet presAssocID="{D195F4B9-9281-4678-AD7F-7694A3DEFF32}" presName="childShp" presStyleLbl="bgAccFollowNode1" presStyleIdx="1" presStyleCnt="3">
        <dgm:presLayoutVars>
          <dgm:bulletEnabled val="1"/>
        </dgm:presLayoutVars>
      </dgm:prSet>
      <dgm:spPr/>
    </dgm:pt>
    <dgm:pt modelId="{C445602A-9C90-467F-A55B-2926C7987CCF}" type="pres">
      <dgm:prSet presAssocID="{EE4D4309-0CC0-4937-A696-C9C373A68B5F}" presName="spacing" presStyleCnt="0"/>
      <dgm:spPr/>
    </dgm:pt>
    <dgm:pt modelId="{110881DD-2EF7-4FFF-8CC0-9C9155D067C5}" type="pres">
      <dgm:prSet presAssocID="{BA4BDAB7-7908-43FB-8B31-604C3FE604C3}" presName="linNode" presStyleCnt="0"/>
      <dgm:spPr/>
    </dgm:pt>
    <dgm:pt modelId="{567C3A59-FC0E-4C36-AD8B-4560E4B032E1}" type="pres">
      <dgm:prSet presAssocID="{BA4BDAB7-7908-43FB-8B31-604C3FE604C3}" presName="parentShp" presStyleLbl="node1" presStyleIdx="2" presStyleCnt="3">
        <dgm:presLayoutVars>
          <dgm:bulletEnabled val="1"/>
        </dgm:presLayoutVars>
      </dgm:prSet>
      <dgm:spPr/>
    </dgm:pt>
    <dgm:pt modelId="{0F99C3B9-D084-4C9F-B853-CF031003CBF7}" type="pres">
      <dgm:prSet presAssocID="{BA4BDAB7-7908-43FB-8B31-604C3FE604C3}" presName="childShp" presStyleLbl="bgAccFollowNode1" presStyleIdx="2" presStyleCnt="3">
        <dgm:presLayoutVars>
          <dgm:bulletEnabled val="1"/>
        </dgm:presLayoutVars>
      </dgm:prSet>
      <dgm:spPr/>
    </dgm:pt>
  </dgm:ptLst>
  <dgm:cxnLst>
    <dgm:cxn modelId="{79E5A817-C46D-448F-8AC2-0FD8C330AD1E}" type="presOf" srcId="{E157B73D-ABCF-4FE8-A27A-053D77D55473}" destId="{AB587CA8-059C-438C-A9F4-2B7D321310BB}" srcOrd="0" destOrd="0" presId="urn:microsoft.com/office/officeart/2005/8/layout/vList6"/>
    <dgm:cxn modelId="{0C941535-72C5-48A5-BD7D-CBBB424E84AC}" srcId="{E033B9BE-FFB0-4BFB-B818-FA44F8023D97}" destId="{BA4BDAB7-7908-43FB-8B31-604C3FE604C3}" srcOrd="2" destOrd="0" parTransId="{3A9ECA7D-4820-4EF1-A00C-B3303E837A93}" sibTransId="{9EFD591A-03D0-4038-9383-DB8D2CF559C2}"/>
    <dgm:cxn modelId="{E9807B5C-6632-4C79-A724-6AEA238D7597}" srcId="{E033B9BE-FFB0-4BFB-B818-FA44F8023D97}" destId="{D5F9707B-E8AB-4F89-AC22-A4C89D82BD52}" srcOrd="0" destOrd="0" parTransId="{76B85802-3E77-4B99-A17B-AAEE9FC2F13E}" sibTransId="{DB774F65-8B33-4263-A272-3E1484A7C1AE}"/>
    <dgm:cxn modelId="{9EC6AB5C-981E-4EF7-97B8-B7B66E7F56B5}" type="presOf" srcId="{D195F4B9-9281-4678-AD7F-7694A3DEFF32}" destId="{925F6751-4E61-454A-85C8-1D22F2D83729}" srcOrd="0" destOrd="0" presId="urn:microsoft.com/office/officeart/2005/8/layout/vList6"/>
    <dgm:cxn modelId="{E3641072-CCD6-40EE-B0AF-EC4AFB0C8E06}" srcId="{D5F9707B-E8AB-4F89-AC22-A4C89D82BD52}" destId="{59C17B46-48F1-4496-AD3A-3AA61E4310B1}" srcOrd="0" destOrd="0" parTransId="{8B0EA2DB-73DA-4A1C-A4EE-F65D42EA9CF5}" sibTransId="{15C3B739-AF2E-4737-B8FC-AC982807F3BA}"/>
    <dgm:cxn modelId="{90C40559-5BD7-40A1-A73B-CE7E0A71D3BF}" srcId="{BA4BDAB7-7908-43FB-8B31-604C3FE604C3}" destId="{1156FA0B-8434-4A76-A516-1D058E2A2D17}" srcOrd="0" destOrd="0" parTransId="{37B48C3F-ADF8-42B4-BA88-5BD7EE60C54D}" sibTransId="{1BF45271-0A15-4D67-B266-CE56E63CCC8C}"/>
    <dgm:cxn modelId="{B3D2D4A9-77F3-4461-86CA-5BA5EC6C2027}" type="presOf" srcId="{E033B9BE-FFB0-4BFB-B818-FA44F8023D97}" destId="{36049D3F-F814-4CBA-AFBF-F52D5152BC2A}" srcOrd="0" destOrd="0" presId="urn:microsoft.com/office/officeart/2005/8/layout/vList6"/>
    <dgm:cxn modelId="{CB5307B1-D5EF-443A-89B6-3C56E941FC46}" type="presOf" srcId="{BA4BDAB7-7908-43FB-8B31-604C3FE604C3}" destId="{567C3A59-FC0E-4C36-AD8B-4560E4B032E1}" srcOrd="0" destOrd="0" presId="urn:microsoft.com/office/officeart/2005/8/layout/vList6"/>
    <dgm:cxn modelId="{6A3AA9BD-C68F-4A42-92D3-624441038C10}" type="presOf" srcId="{1156FA0B-8434-4A76-A516-1D058E2A2D17}" destId="{0F99C3B9-D084-4C9F-B853-CF031003CBF7}" srcOrd="0" destOrd="0" presId="urn:microsoft.com/office/officeart/2005/8/layout/vList6"/>
    <dgm:cxn modelId="{C61D5ED6-E77B-4FA2-B901-E8E095D85CC1}" type="presOf" srcId="{59C17B46-48F1-4496-AD3A-3AA61E4310B1}" destId="{ED28ED00-C536-44ED-9543-8B3328401371}" srcOrd="0" destOrd="0" presId="urn:microsoft.com/office/officeart/2005/8/layout/vList6"/>
    <dgm:cxn modelId="{E61315D9-3DD7-4274-BCBC-F210FFA08FE9}" srcId="{D195F4B9-9281-4678-AD7F-7694A3DEFF32}" destId="{E157B73D-ABCF-4FE8-A27A-053D77D55473}" srcOrd="0" destOrd="0" parTransId="{66D12392-68FD-4AAF-B3AD-F5777A3D99A7}" sibTransId="{C78F1183-0067-453B-90F7-D8AEA6FECC9A}"/>
    <dgm:cxn modelId="{B66176F5-41AD-4173-9931-8D8195873531}" type="presOf" srcId="{D5F9707B-E8AB-4F89-AC22-A4C89D82BD52}" destId="{0829B73A-A0CD-41B1-8268-4974ECB0E851}" srcOrd="0" destOrd="0" presId="urn:microsoft.com/office/officeart/2005/8/layout/vList6"/>
    <dgm:cxn modelId="{36B80BF7-B61B-49DB-81E9-5BDFD9E84CBF}" srcId="{E033B9BE-FFB0-4BFB-B818-FA44F8023D97}" destId="{D195F4B9-9281-4678-AD7F-7694A3DEFF32}" srcOrd="1" destOrd="0" parTransId="{7E11F54E-EFA0-4AE2-8556-321AB1A67560}" sibTransId="{EE4D4309-0CC0-4937-A696-C9C373A68B5F}"/>
    <dgm:cxn modelId="{E1594770-D9BC-4811-9C94-3DD5E6CB6119}" type="presParOf" srcId="{36049D3F-F814-4CBA-AFBF-F52D5152BC2A}" destId="{95982126-869B-4B25-9278-B608A6140D48}" srcOrd="0" destOrd="0" presId="urn:microsoft.com/office/officeart/2005/8/layout/vList6"/>
    <dgm:cxn modelId="{5C6994CF-0C92-492C-B215-30BE18EC2E98}" type="presParOf" srcId="{95982126-869B-4B25-9278-B608A6140D48}" destId="{0829B73A-A0CD-41B1-8268-4974ECB0E851}" srcOrd="0" destOrd="0" presId="urn:microsoft.com/office/officeart/2005/8/layout/vList6"/>
    <dgm:cxn modelId="{1138444F-4C40-47D1-AEA3-C4E80DA0BCF6}" type="presParOf" srcId="{95982126-869B-4B25-9278-B608A6140D48}" destId="{ED28ED00-C536-44ED-9543-8B3328401371}" srcOrd="1" destOrd="0" presId="urn:microsoft.com/office/officeart/2005/8/layout/vList6"/>
    <dgm:cxn modelId="{A4B5F58D-AB82-4C53-89DD-112AA23A58ED}" type="presParOf" srcId="{36049D3F-F814-4CBA-AFBF-F52D5152BC2A}" destId="{07C0630B-53F8-4C7B-AF35-DD4F84C5EDC5}" srcOrd="1" destOrd="0" presId="urn:microsoft.com/office/officeart/2005/8/layout/vList6"/>
    <dgm:cxn modelId="{F620FD17-F115-4767-B74B-37D4FD9A8BB7}" type="presParOf" srcId="{36049D3F-F814-4CBA-AFBF-F52D5152BC2A}" destId="{1152C690-B8F1-4F7E-9220-33D5551B525B}" srcOrd="2" destOrd="0" presId="urn:microsoft.com/office/officeart/2005/8/layout/vList6"/>
    <dgm:cxn modelId="{A89665EB-B47D-4555-81E1-12899E6F64B4}" type="presParOf" srcId="{1152C690-B8F1-4F7E-9220-33D5551B525B}" destId="{925F6751-4E61-454A-85C8-1D22F2D83729}" srcOrd="0" destOrd="0" presId="urn:microsoft.com/office/officeart/2005/8/layout/vList6"/>
    <dgm:cxn modelId="{BEBDB9A6-1D9D-43E5-89D4-E8F2C201B665}" type="presParOf" srcId="{1152C690-B8F1-4F7E-9220-33D5551B525B}" destId="{AB587CA8-059C-438C-A9F4-2B7D321310BB}" srcOrd="1" destOrd="0" presId="urn:microsoft.com/office/officeart/2005/8/layout/vList6"/>
    <dgm:cxn modelId="{60F73AFF-BEBF-42CF-8798-592347E0A667}" type="presParOf" srcId="{36049D3F-F814-4CBA-AFBF-F52D5152BC2A}" destId="{C445602A-9C90-467F-A55B-2926C7987CCF}" srcOrd="3" destOrd="0" presId="urn:microsoft.com/office/officeart/2005/8/layout/vList6"/>
    <dgm:cxn modelId="{EFCCAF43-D0E5-428D-A8E3-4D29782BBA45}" type="presParOf" srcId="{36049D3F-F814-4CBA-AFBF-F52D5152BC2A}" destId="{110881DD-2EF7-4FFF-8CC0-9C9155D067C5}" srcOrd="4" destOrd="0" presId="urn:microsoft.com/office/officeart/2005/8/layout/vList6"/>
    <dgm:cxn modelId="{B8F8EA12-5507-444F-BCC9-E09501296C66}" type="presParOf" srcId="{110881DD-2EF7-4FFF-8CC0-9C9155D067C5}" destId="{567C3A59-FC0E-4C36-AD8B-4560E4B032E1}" srcOrd="0" destOrd="0" presId="urn:microsoft.com/office/officeart/2005/8/layout/vList6"/>
    <dgm:cxn modelId="{BA68E85E-F25A-4257-BBDB-7470D80DBDA9}" type="presParOf" srcId="{110881DD-2EF7-4FFF-8CC0-9C9155D067C5}" destId="{0F99C3B9-D084-4C9F-B853-CF031003CBF7}"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F749C7-5238-48B3-82F9-AB6CFB4BCA88}" type="doc">
      <dgm:prSet loTypeId="urn:microsoft.com/office/officeart/2005/8/layout/hList6" loCatId="list" qsTypeId="urn:microsoft.com/office/officeart/2005/8/quickstyle/simple1" qsCatId="simple" csTypeId="urn:microsoft.com/office/officeart/2005/8/colors/colorful2" csCatId="colorful" phldr="1"/>
      <dgm:spPr/>
      <dgm:t>
        <a:bodyPr/>
        <a:lstStyle/>
        <a:p>
          <a:endParaRPr lang="en-US"/>
        </a:p>
      </dgm:t>
    </dgm:pt>
    <dgm:pt modelId="{1D4E369D-5A91-4415-901F-97C809A264BC}">
      <dgm:prSet phldrT="[Text]"/>
      <dgm:spPr/>
      <dgm:t>
        <a:bodyPr/>
        <a:lstStyle/>
        <a:p>
          <a:r>
            <a:rPr lang="en-GB" b="1" dirty="0"/>
            <a:t>Create WBS </a:t>
          </a:r>
          <a:endParaRPr lang="en-US" b="1" dirty="0"/>
        </a:p>
      </dgm:t>
    </dgm:pt>
    <dgm:pt modelId="{A90106E1-C548-4D48-BCB1-A8A15A4A22FF}" type="parTrans" cxnId="{CCD3B1DE-90E8-4E45-B38D-77467E9B3AA5}">
      <dgm:prSet/>
      <dgm:spPr/>
      <dgm:t>
        <a:bodyPr/>
        <a:lstStyle/>
        <a:p>
          <a:endParaRPr lang="en-US"/>
        </a:p>
      </dgm:t>
    </dgm:pt>
    <dgm:pt modelId="{2059B1BE-CB53-42BB-AACD-7A4155F2616B}" type="sibTrans" cxnId="{CCD3B1DE-90E8-4E45-B38D-77467E9B3AA5}">
      <dgm:prSet/>
      <dgm:spPr/>
      <dgm:t>
        <a:bodyPr/>
        <a:lstStyle/>
        <a:p>
          <a:endParaRPr lang="en-US"/>
        </a:p>
      </dgm:t>
    </dgm:pt>
    <dgm:pt modelId="{B3D108CC-09E2-46DC-8633-128A7230111A}">
      <dgm:prSet phldrT="[Text]"/>
      <dgm:spPr/>
      <dgm:t>
        <a:bodyPr/>
        <a:lstStyle/>
        <a:p>
          <a:r>
            <a:rPr lang="en-GB" b="1" dirty="0"/>
            <a:t>Estimation techniques</a:t>
          </a:r>
          <a:endParaRPr lang="en-US" b="1" dirty="0"/>
        </a:p>
      </dgm:t>
    </dgm:pt>
    <dgm:pt modelId="{EE87F0C4-6502-4B76-B845-5E545A05D6E9}" type="parTrans" cxnId="{5E2E12AC-FF25-4936-9380-E0108AB65C7B}">
      <dgm:prSet/>
      <dgm:spPr/>
      <dgm:t>
        <a:bodyPr/>
        <a:lstStyle/>
        <a:p>
          <a:endParaRPr lang="en-US"/>
        </a:p>
      </dgm:t>
    </dgm:pt>
    <dgm:pt modelId="{B8994F61-FB3A-49DF-8384-4B3D9F6A8B8E}" type="sibTrans" cxnId="{5E2E12AC-FF25-4936-9380-E0108AB65C7B}">
      <dgm:prSet/>
      <dgm:spPr/>
      <dgm:t>
        <a:bodyPr/>
        <a:lstStyle/>
        <a:p>
          <a:endParaRPr lang="en-US"/>
        </a:p>
      </dgm:t>
    </dgm:pt>
    <dgm:pt modelId="{D74BD97D-4630-4D60-8C70-05A77AA6F5F0}">
      <dgm:prSet phldrT="[Text]"/>
      <dgm:spPr/>
      <dgm:t>
        <a:bodyPr/>
        <a:lstStyle/>
        <a:p>
          <a:r>
            <a:rPr lang="en-GB" b="1" dirty="0"/>
            <a:t>Identify dependencies</a:t>
          </a:r>
          <a:endParaRPr lang="en-US" b="1" dirty="0"/>
        </a:p>
      </dgm:t>
    </dgm:pt>
    <dgm:pt modelId="{60B91F5C-3A9D-4877-816E-6DA7946C3F3F}" type="parTrans" cxnId="{C3BA9AAC-C1F8-49AC-BBA7-A86EB5443BFD}">
      <dgm:prSet/>
      <dgm:spPr/>
      <dgm:t>
        <a:bodyPr/>
        <a:lstStyle/>
        <a:p>
          <a:endParaRPr lang="en-US"/>
        </a:p>
      </dgm:t>
    </dgm:pt>
    <dgm:pt modelId="{3A8B52CE-EDB5-4565-ABCD-7231518B07B9}" type="sibTrans" cxnId="{C3BA9AAC-C1F8-49AC-BBA7-A86EB5443BFD}">
      <dgm:prSet/>
      <dgm:spPr/>
      <dgm:t>
        <a:bodyPr/>
        <a:lstStyle/>
        <a:p>
          <a:endParaRPr lang="en-US"/>
        </a:p>
      </dgm:t>
    </dgm:pt>
    <dgm:pt modelId="{531396F5-3BCE-4583-8557-177BA42431D1}">
      <dgm:prSet phldrT="[Text]"/>
      <dgm:spPr/>
      <dgm:t>
        <a:bodyPr/>
        <a:lstStyle/>
        <a:p>
          <a:r>
            <a:rPr lang="en-GB" dirty="0"/>
            <a:t>For task identification</a:t>
          </a:r>
          <a:endParaRPr lang="en-US" dirty="0"/>
        </a:p>
      </dgm:t>
    </dgm:pt>
    <dgm:pt modelId="{65725B52-C9B0-43FA-B946-462A136A9AC9}" type="parTrans" cxnId="{4855F77D-1C97-4235-9BEB-8531EA9DA50C}">
      <dgm:prSet/>
      <dgm:spPr/>
      <dgm:t>
        <a:bodyPr/>
        <a:lstStyle/>
        <a:p>
          <a:endParaRPr lang="en-US"/>
        </a:p>
      </dgm:t>
    </dgm:pt>
    <dgm:pt modelId="{1A67E1F8-1102-4943-9AFB-E4F012478807}" type="sibTrans" cxnId="{4855F77D-1C97-4235-9BEB-8531EA9DA50C}">
      <dgm:prSet/>
      <dgm:spPr/>
      <dgm:t>
        <a:bodyPr/>
        <a:lstStyle/>
        <a:p>
          <a:endParaRPr lang="en-US"/>
        </a:p>
      </dgm:t>
    </dgm:pt>
    <dgm:pt modelId="{F419F5A4-53C2-432F-8D56-49AB5CEE57AB}">
      <dgm:prSet phldrT="[Text]"/>
      <dgm:spPr/>
      <dgm:t>
        <a:bodyPr/>
        <a:lstStyle/>
        <a:p>
          <a:r>
            <a:rPr lang="en-GB" dirty="0"/>
            <a:t>Using graph/network diagram</a:t>
          </a:r>
          <a:endParaRPr lang="en-US" dirty="0"/>
        </a:p>
      </dgm:t>
    </dgm:pt>
    <dgm:pt modelId="{019F378E-0E06-4708-BB23-2F559D859F5B}" type="parTrans" cxnId="{C507E335-3877-40D9-B8C8-06324F1B5F46}">
      <dgm:prSet/>
      <dgm:spPr/>
      <dgm:t>
        <a:bodyPr/>
        <a:lstStyle/>
        <a:p>
          <a:endParaRPr lang="en-US"/>
        </a:p>
      </dgm:t>
    </dgm:pt>
    <dgm:pt modelId="{F30FBCBB-E94B-4C73-BCD0-8C53212816D8}" type="sibTrans" cxnId="{C507E335-3877-40D9-B8C8-06324F1B5F46}">
      <dgm:prSet/>
      <dgm:spPr/>
      <dgm:t>
        <a:bodyPr/>
        <a:lstStyle/>
        <a:p>
          <a:endParaRPr lang="en-US"/>
        </a:p>
      </dgm:t>
    </dgm:pt>
    <dgm:pt modelId="{68E0AD17-E1B7-4C83-94EB-E2CF280CCBB2}">
      <dgm:prSet phldrT="[Text]"/>
      <dgm:spPr/>
      <dgm:t>
        <a:bodyPr/>
        <a:lstStyle/>
        <a:p>
          <a:r>
            <a:rPr lang="en-GB" b="1" dirty="0"/>
            <a:t>Create Tasks Schedule</a:t>
          </a:r>
          <a:endParaRPr lang="en-US" b="1" dirty="0"/>
        </a:p>
      </dgm:t>
    </dgm:pt>
    <dgm:pt modelId="{C94B3BC1-E783-4BB4-9BCC-903A50E44C8C}" type="parTrans" cxnId="{F33EB877-09C9-424B-A5AA-BAB9B5AA99A0}">
      <dgm:prSet/>
      <dgm:spPr/>
      <dgm:t>
        <a:bodyPr/>
        <a:lstStyle/>
        <a:p>
          <a:endParaRPr lang="en-US"/>
        </a:p>
      </dgm:t>
    </dgm:pt>
    <dgm:pt modelId="{9D2A7392-67F1-4968-B397-B46925CB3DE9}" type="sibTrans" cxnId="{F33EB877-09C9-424B-A5AA-BAB9B5AA99A0}">
      <dgm:prSet/>
      <dgm:spPr/>
      <dgm:t>
        <a:bodyPr/>
        <a:lstStyle/>
        <a:p>
          <a:endParaRPr lang="en-US"/>
        </a:p>
      </dgm:t>
    </dgm:pt>
    <dgm:pt modelId="{ABCA823A-D9FA-4332-9D33-578B895D115E}">
      <dgm:prSet phldrT="[Text]"/>
      <dgm:spPr/>
      <dgm:t>
        <a:bodyPr/>
        <a:lstStyle/>
        <a:p>
          <a:r>
            <a:rPr lang="en-GB" dirty="0"/>
            <a:t>Gantt. Chart</a:t>
          </a:r>
          <a:endParaRPr lang="en-US" dirty="0"/>
        </a:p>
      </dgm:t>
    </dgm:pt>
    <dgm:pt modelId="{C7A8628E-8EC9-4D77-9840-E96228334165}" type="parTrans" cxnId="{A4FC27B1-521B-4CFF-BDCB-2F7E0D31DDF5}">
      <dgm:prSet/>
      <dgm:spPr/>
      <dgm:t>
        <a:bodyPr/>
        <a:lstStyle/>
        <a:p>
          <a:endParaRPr lang="en-US"/>
        </a:p>
      </dgm:t>
    </dgm:pt>
    <dgm:pt modelId="{8C4BEDCB-92B3-4E80-BF1A-C4A6A80F1B02}" type="sibTrans" cxnId="{A4FC27B1-521B-4CFF-BDCB-2F7E0D31DDF5}">
      <dgm:prSet/>
      <dgm:spPr/>
      <dgm:t>
        <a:bodyPr/>
        <a:lstStyle/>
        <a:p>
          <a:endParaRPr lang="en-US"/>
        </a:p>
      </dgm:t>
    </dgm:pt>
    <dgm:pt modelId="{4674F58C-8576-4378-AB8D-FEA9F746A153}">
      <dgm:prSet phldrT="[Text]"/>
      <dgm:spPr/>
      <dgm:t>
        <a:bodyPr/>
        <a:lstStyle/>
        <a:p>
          <a:r>
            <a:rPr lang="en-GB" b="1" dirty="0"/>
            <a:t>W.r.t size &amp; efforts (i.e. Software productivity)</a:t>
          </a:r>
          <a:endParaRPr lang="en-US" b="1" dirty="0"/>
        </a:p>
      </dgm:t>
    </dgm:pt>
    <dgm:pt modelId="{C774970E-49C6-4A0A-A0F8-CF5ECA73573C}" type="parTrans" cxnId="{2D9D73ED-A46D-496B-B4CA-E70B1BD5411E}">
      <dgm:prSet/>
      <dgm:spPr/>
      <dgm:t>
        <a:bodyPr/>
        <a:lstStyle/>
        <a:p>
          <a:endParaRPr lang="en-US"/>
        </a:p>
      </dgm:t>
    </dgm:pt>
    <dgm:pt modelId="{9D63F6F2-77D0-4C11-9E26-1917C4847B76}" type="sibTrans" cxnId="{2D9D73ED-A46D-496B-B4CA-E70B1BD5411E}">
      <dgm:prSet/>
      <dgm:spPr/>
      <dgm:t>
        <a:bodyPr/>
        <a:lstStyle/>
        <a:p>
          <a:endParaRPr lang="en-US"/>
        </a:p>
      </dgm:t>
    </dgm:pt>
    <dgm:pt modelId="{E9330119-0D4E-4164-8B50-DD531A1ADF4B}">
      <dgm:prSet phldrT="[Text]"/>
      <dgm:spPr/>
      <dgm:t>
        <a:bodyPr/>
        <a:lstStyle/>
        <a:p>
          <a:r>
            <a:rPr lang="en-GB" b="1" dirty="0"/>
            <a:t>Reduced chances of project failure</a:t>
          </a:r>
          <a:endParaRPr lang="en-US" b="1" dirty="0"/>
        </a:p>
      </dgm:t>
    </dgm:pt>
    <dgm:pt modelId="{D886B1F5-D757-427B-A725-FE12E431E140}" type="parTrans" cxnId="{3128ACFD-FE59-4A37-887A-EDB5014FF4E2}">
      <dgm:prSet/>
      <dgm:spPr/>
      <dgm:t>
        <a:bodyPr/>
        <a:lstStyle/>
        <a:p>
          <a:endParaRPr lang="en-US"/>
        </a:p>
      </dgm:t>
    </dgm:pt>
    <dgm:pt modelId="{F54BBACE-DD05-423D-BE25-2DA1A67BF5EF}" type="sibTrans" cxnId="{3128ACFD-FE59-4A37-887A-EDB5014FF4E2}">
      <dgm:prSet/>
      <dgm:spPr/>
      <dgm:t>
        <a:bodyPr/>
        <a:lstStyle/>
        <a:p>
          <a:endParaRPr lang="en-US"/>
        </a:p>
      </dgm:t>
    </dgm:pt>
    <dgm:pt modelId="{3E4AE2D1-07CC-44D9-BB34-34229056D4EA}">
      <dgm:prSet phldrT="[Text]"/>
      <dgm:spPr/>
      <dgm:t>
        <a:bodyPr/>
        <a:lstStyle/>
        <a:p>
          <a:r>
            <a:rPr lang="en-GB" dirty="0"/>
            <a:t>Fails because of incomplete tasks’ quotation</a:t>
          </a:r>
          <a:endParaRPr lang="en-US" dirty="0"/>
        </a:p>
      </dgm:t>
    </dgm:pt>
    <dgm:pt modelId="{C94AFF55-22D2-4A4B-BF4C-6B00CFAB6413}" type="parTrans" cxnId="{CFE4DF5A-7B39-4ADD-ACBC-45930B3E3F72}">
      <dgm:prSet/>
      <dgm:spPr/>
      <dgm:t>
        <a:bodyPr/>
        <a:lstStyle/>
        <a:p>
          <a:endParaRPr lang="en-US"/>
        </a:p>
      </dgm:t>
    </dgm:pt>
    <dgm:pt modelId="{733C71CD-4FFD-4D6C-9E2C-DCE142DA1C99}" type="sibTrans" cxnId="{CFE4DF5A-7B39-4ADD-ACBC-45930B3E3F72}">
      <dgm:prSet/>
      <dgm:spPr/>
      <dgm:t>
        <a:bodyPr/>
        <a:lstStyle/>
        <a:p>
          <a:endParaRPr lang="en-US"/>
        </a:p>
      </dgm:t>
    </dgm:pt>
    <dgm:pt modelId="{965EA6C0-7CF6-4B60-B69E-6D08DCD9E425}" type="pres">
      <dgm:prSet presAssocID="{7BF749C7-5238-48B3-82F9-AB6CFB4BCA88}" presName="Name0" presStyleCnt="0">
        <dgm:presLayoutVars>
          <dgm:dir/>
          <dgm:resizeHandles val="exact"/>
        </dgm:presLayoutVars>
      </dgm:prSet>
      <dgm:spPr/>
    </dgm:pt>
    <dgm:pt modelId="{037FE807-D8A9-4B51-B8C1-C6595879A9A7}" type="pres">
      <dgm:prSet presAssocID="{1D4E369D-5A91-4415-901F-97C809A264BC}" presName="node" presStyleLbl="node1" presStyleIdx="0" presStyleCnt="5">
        <dgm:presLayoutVars>
          <dgm:bulletEnabled val="1"/>
        </dgm:presLayoutVars>
      </dgm:prSet>
      <dgm:spPr/>
    </dgm:pt>
    <dgm:pt modelId="{73D7842E-A1FA-475B-A255-E3502C959E6D}" type="pres">
      <dgm:prSet presAssocID="{2059B1BE-CB53-42BB-AACD-7A4155F2616B}" presName="sibTrans" presStyleCnt="0"/>
      <dgm:spPr/>
    </dgm:pt>
    <dgm:pt modelId="{8B6B4E7C-7B4B-4337-9D7E-46B71505CE29}" type="pres">
      <dgm:prSet presAssocID="{B3D108CC-09E2-46DC-8633-128A7230111A}" presName="node" presStyleLbl="node1" presStyleIdx="1" presStyleCnt="5">
        <dgm:presLayoutVars>
          <dgm:bulletEnabled val="1"/>
        </dgm:presLayoutVars>
      </dgm:prSet>
      <dgm:spPr/>
    </dgm:pt>
    <dgm:pt modelId="{33978D01-87BD-4CA6-9BE4-5D265CB4F95C}" type="pres">
      <dgm:prSet presAssocID="{B8994F61-FB3A-49DF-8384-4B3D9F6A8B8E}" presName="sibTrans" presStyleCnt="0"/>
      <dgm:spPr/>
    </dgm:pt>
    <dgm:pt modelId="{B0020481-2BAE-49C4-9F51-CAD27677C5D3}" type="pres">
      <dgm:prSet presAssocID="{D74BD97D-4630-4D60-8C70-05A77AA6F5F0}" presName="node" presStyleLbl="node1" presStyleIdx="2" presStyleCnt="5">
        <dgm:presLayoutVars>
          <dgm:bulletEnabled val="1"/>
        </dgm:presLayoutVars>
      </dgm:prSet>
      <dgm:spPr/>
    </dgm:pt>
    <dgm:pt modelId="{F97D0186-E999-495D-8010-31B35EFFB5D9}" type="pres">
      <dgm:prSet presAssocID="{3A8B52CE-EDB5-4565-ABCD-7231518B07B9}" presName="sibTrans" presStyleCnt="0"/>
      <dgm:spPr/>
    </dgm:pt>
    <dgm:pt modelId="{FE0D5928-8EE2-4A32-A3DA-5DE344997093}" type="pres">
      <dgm:prSet presAssocID="{68E0AD17-E1B7-4C83-94EB-E2CF280CCBB2}" presName="node" presStyleLbl="node1" presStyleIdx="3" presStyleCnt="5">
        <dgm:presLayoutVars>
          <dgm:bulletEnabled val="1"/>
        </dgm:presLayoutVars>
      </dgm:prSet>
      <dgm:spPr/>
    </dgm:pt>
    <dgm:pt modelId="{078A2AC1-3677-4300-A2B3-55E376AA1486}" type="pres">
      <dgm:prSet presAssocID="{9D2A7392-67F1-4968-B397-B46925CB3DE9}" presName="sibTrans" presStyleCnt="0"/>
      <dgm:spPr/>
    </dgm:pt>
    <dgm:pt modelId="{34C3C502-7137-47C2-96F6-3447B5F0AC87}" type="pres">
      <dgm:prSet presAssocID="{E9330119-0D4E-4164-8B50-DD531A1ADF4B}" presName="node" presStyleLbl="node1" presStyleIdx="4" presStyleCnt="5">
        <dgm:presLayoutVars>
          <dgm:bulletEnabled val="1"/>
        </dgm:presLayoutVars>
      </dgm:prSet>
      <dgm:spPr/>
    </dgm:pt>
  </dgm:ptLst>
  <dgm:cxnLst>
    <dgm:cxn modelId="{EB40740A-A184-47CE-BCDB-5811F528FF2E}" type="presOf" srcId="{4674F58C-8576-4378-AB8D-FEA9F746A153}" destId="{8B6B4E7C-7B4B-4337-9D7E-46B71505CE29}" srcOrd="0" destOrd="1" presId="urn:microsoft.com/office/officeart/2005/8/layout/hList6"/>
    <dgm:cxn modelId="{50E8DA0C-1E32-4791-8BB2-B75F07865C68}" type="presOf" srcId="{7BF749C7-5238-48B3-82F9-AB6CFB4BCA88}" destId="{965EA6C0-7CF6-4B60-B69E-6D08DCD9E425}" srcOrd="0" destOrd="0" presId="urn:microsoft.com/office/officeart/2005/8/layout/hList6"/>
    <dgm:cxn modelId="{FFA06D2D-4EFF-4407-87D0-A5767E8A5FDB}" type="presOf" srcId="{E9330119-0D4E-4164-8B50-DD531A1ADF4B}" destId="{34C3C502-7137-47C2-96F6-3447B5F0AC87}" srcOrd="0" destOrd="0" presId="urn:microsoft.com/office/officeart/2005/8/layout/hList6"/>
    <dgm:cxn modelId="{19E50E30-27B1-4071-A354-6568D8912563}" type="presOf" srcId="{ABCA823A-D9FA-4332-9D33-578B895D115E}" destId="{FE0D5928-8EE2-4A32-A3DA-5DE344997093}" srcOrd="0" destOrd="1" presId="urn:microsoft.com/office/officeart/2005/8/layout/hList6"/>
    <dgm:cxn modelId="{C507E335-3877-40D9-B8C8-06324F1B5F46}" srcId="{D74BD97D-4630-4D60-8C70-05A77AA6F5F0}" destId="{F419F5A4-53C2-432F-8D56-49AB5CEE57AB}" srcOrd="0" destOrd="0" parTransId="{019F378E-0E06-4708-BB23-2F559D859F5B}" sibTransId="{F30FBCBB-E94B-4C73-BCD0-8C53212816D8}"/>
    <dgm:cxn modelId="{207B1B4F-0E1C-4E6C-922A-5BF97B3CD15D}" type="presOf" srcId="{B3D108CC-09E2-46DC-8633-128A7230111A}" destId="{8B6B4E7C-7B4B-4337-9D7E-46B71505CE29}" srcOrd="0" destOrd="0" presId="urn:microsoft.com/office/officeart/2005/8/layout/hList6"/>
    <dgm:cxn modelId="{F33EB877-09C9-424B-A5AA-BAB9B5AA99A0}" srcId="{7BF749C7-5238-48B3-82F9-AB6CFB4BCA88}" destId="{68E0AD17-E1B7-4C83-94EB-E2CF280CCBB2}" srcOrd="3" destOrd="0" parTransId="{C94B3BC1-E783-4BB4-9BCC-903A50E44C8C}" sibTransId="{9D2A7392-67F1-4968-B397-B46925CB3DE9}"/>
    <dgm:cxn modelId="{3D0D8F78-AB61-4E17-A420-7A703C11E50D}" type="presOf" srcId="{1D4E369D-5A91-4415-901F-97C809A264BC}" destId="{037FE807-D8A9-4B51-B8C1-C6595879A9A7}" srcOrd="0" destOrd="0" presId="urn:microsoft.com/office/officeart/2005/8/layout/hList6"/>
    <dgm:cxn modelId="{CFE4DF5A-7B39-4ADD-ACBC-45930B3E3F72}" srcId="{E9330119-0D4E-4164-8B50-DD531A1ADF4B}" destId="{3E4AE2D1-07CC-44D9-BB34-34229056D4EA}" srcOrd="0" destOrd="0" parTransId="{C94AFF55-22D2-4A4B-BF4C-6B00CFAB6413}" sibTransId="{733C71CD-4FFD-4D6C-9E2C-DCE142DA1C99}"/>
    <dgm:cxn modelId="{4855F77D-1C97-4235-9BEB-8531EA9DA50C}" srcId="{1D4E369D-5A91-4415-901F-97C809A264BC}" destId="{531396F5-3BCE-4583-8557-177BA42431D1}" srcOrd="0" destOrd="0" parTransId="{65725B52-C9B0-43FA-B946-462A136A9AC9}" sibTransId="{1A67E1F8-1102-4943-9AFB-E4F012478807}"/>
    <dgm:cxn modelId="{0378BC9F-BC6B-42FB-A767-DFA3225798EF}" type="presOf" srcId="{F419F5A4-53C2-432F-8D56-49AB5CEE57AB}" destId="{B0020481-2BAE-49C4-9F51-CAD27677C5D3}" srcOrd="0" destOrd="1" presId="urn:microsoft.com/office/officeart/2005/8/layout/hList6"/>
    <dgm:cxn modelId="{5E2E12AC-FF25-4936-9380-E0108AB65C7B}" srcId="{7BF749C7-5238-48B3-82F9-AB6CFB4BCA88}" destId="{B3D108CC-09E2-46DC-8633-128A7230111A}" srcOrd="1" destOrd="0" parTransId="{EE87F0C4-6502-4B76-B845-5E545A05D6E9}" sibTransId="{B8994F61-FB3A-49DF-8384-4B3D9F6A8B8E}"/>
    <dgm:cxn modelId="{C3BA9AAC-C1F8-49AC-BBA7-A86EB5443BFD}" srcId="{7BF749C7-5238-48B3-82F9-AB6CFB4BCA88}" destId="{D74BD97D-4630-4D60-8C70-05A77AA6F5F0}" srcOrd="2" destOrd="0" parTransId="{60B91F5C-3A9D-4877-816E-6DA7946C3F3F}" sibTransId="{3A8B52CE-EDB5-4565-ABCD-7231518B07B9}"/>
    <dgm:cxn modelId="{A4FC27B1-521B-4CFF-BDCB-2F7E0D31DDF5}" srcId="{68E0AD17-E1B7-4C83-94EB-E2CF280CCBB2}" destId="{ABCA823A-D9FA-4332-9D33-578B895D115E}" srcOrd="0" destOrd="0" parTransId="{C7A8628E-8EC9-4D77-9840-E96228334165}" sibTransId="{8C4BEDCB-92B3-4E80-BF1A-C4A6A80F1B02}"/>
    <dgm:cxn modelId="{AA4D9DC3-1343-4EA4-B6D0-DC4B45D93B4A}" type="presOf" srcId="{D74BD97D-4630-4D60-8C70-05A77AA6F5F0}" destId="{B0020481-2BAE-49C4-9F51-CAD27677C5D3}" srcOrd="0" destOrd="0" presId="urn:microsoft.com/office/officeart/2005/8/layout/hList6"/>
    <dgm:cxn modelId="{EBC85AC7-0D4D-4447-94C7-212EADA9BE1C}" type="presOf" srcId="{68E0AD17-E1B7-4C83-94EB-E2CF280CCBB2}" destId="{FE0D5928-8EE2-4A32-A3DA-5DE344997093}" srcOrd="0" destOrd="0" presId="urn:microsoft.com/office/officeart/2005/8/layout/hList6"/>
    <dgm:cxn modelId="{CCD3B1DE-90E8-4E45-B38D-77467E9B3AA5}" srcId="{7BF749C7-5238-48B3-82F9-AB6CFB4BCA88}" destId="{1D4E369D-5A91-4415-901F-97C809A264BC}" srcOrd="0" destOrd="0" parTransId="{A90106E1-C548-4D48-BCB1-A8A15A4A22FF}" sibTransId="{2059B1BE-CB53-42BB-AACD-7A4155F2616B}"/>
    <dgm:cxn modelId="{03E7D9E1-F3A7-440C-BC59-EE0752D4624C}" type="presOf" srcId="{531396F5-3BCE-4583-8557-177BA42431D1}" destId="{037FE807-D8A9-4B51-B8C1-C6595879A9A7}" srcOrd="0" destOrd="1" presId="urn:microsoft.com/office/officeart/2005/8/layout/hList6"/>
    <dgm:cxn modelId="{45E619E7-D435-44D3-95BB-DB6415635C93}" type="presOf" srcId="{3E4AE2D1-07CC-44D9-BB34-34229056D4EA}" destId="{34C3C502-7137-47C2-96F6-3447B5F0AC87}" srcOrd="0" destOrd="1" presId="urn:microsoft.com/office/officeart/2005/8/layout/hList6"/>
    <dgm:cxn modelId="{2D9D73ED-A46D-496B-B4CA-E70B1BD5411E}" srcId="{B3D108CC-09E2-46DC-8633-128A7230111A}" destId="{4674F58C-8576-4378-AB8D-FEA9F746A153}" srcOrd="0" destOrd="0" parTransId="{C774970E-49C6-4A0A-A0F8-CF5ECA73573C}" sibTransId="{9D63F6F2-77D0-4C11-9E26-1917C4847B76}"/>
    <dgm:cxn modelId="{3128ACFD-FE59-4A37-887A-EDB5014FF4E2}" srcId="{7BF749C7-5238-48B3-82F9-AB6CFB4BCA88}" destId="{E9330119-0D4E-4164-8B50-DD531A1ADF4B}" srcOrd="4" destOrd="0" parTransId="{D886B1F5-D757-427B-A725-FE12E431E140}" sibTransId="{F54BBACE-DD05-423D-BE25-2DA1A67BF5EF}"/>
    <dgm:cxn modelId="{5807E267-B407-458B-B5D0-4A13312E1557}" type="presParOf" srcId="{965EA6C0-7CF6-4B60-B69E-6D08DCD9E425}" destId="{037FE807-D8A9-4B51-B8C1-C6595879A9A7}" srcOrd="0" destOrd="0" presId="urn:microsoft.com/office/officeart/2005/8/layout/hList6"/>
    <dgm:cxn modelId="{A9BC7ECC-F4E8-4961-8F4A-BCB2FAAD8918}" type="presParOf" srcId="{965EA6C0-7CF6-4B60-B69E-6D08DCD9E425}" destId="{73D7842E-A1FA-475B-A255-E3502C959E6D}" srcOrd="1" destOrd="0" presId="urn:microsoft.com/office/officeart/2005/8/layout/hList6"/>
    <dgm:cxn modelId="{6C3CD69C-AAEB-473D-A024-045503690CB8}" type="presParOf" srcId="{965EA6C0-7CF6-4B60-B69E-6D08DCD9E425}" destId="{8B6B4E7C-7B4B-4337-9D7E-46B71505CE29}" srcOrd="2" destOrd="0" presId="urn:microsoft.com/office/officeart/2005/8/layout/hList6"/>
    <dgm:cxn modelId="{AFDCCA22-A075-4D6D-A9CD-25B4A5399065}" type="presParOf" srcId="{965EA6C0-7CF6-4B60-B69E-6D08DCD9E425}" destId="{33978D01-87BD-4CA6-9BE4-5D265CB4F95C}" srcOrd="3" destOrd="0" presId="urn:microsoft.com/office/officeart/2005/8/layout/hList6"/>
    <dgm:cxn modelId="{46B5644B-6982-4F04-BF54-51B270603BE0}" type="presParOf" srcId="{965EA6C0-7CF6-4B60-B69E-6D08DCD9E425}" destId="{B0020481-2BAE-49C4-9F51-CAD27677C5D3}" srcOrd="4" destOrd="0" presId="urn:microsoft.com/office/officeart/2005/8/layout/hList6"/>
    <dgm:cxn modelId="{870FA054-0048-4D4C-8122-CFD43CDC3CB1}" type="presParOf" srcId="{965EA6C0-7CF6-4B60-B69E-6D08DCD9E425}" destId="{F97D0186-E999-495D-8010-31B35EFFB5D9}" srcOrd="5" destOrd="0" presId="urn:microsoft.com/office/officeart/2005/8/layout/hList6"/>
    <dgm:cxn modelId="{76A2DE05-B455-48D2-B57C-FC662BDC0F10}" type="presParOf" srcId="{965EA6C0-7CF6-4B60-B69E-6D08DCD9E425}" destId="{FE0D5928-8EE2-4A32-A3DA-5DE344997093}" srcOrd="6" destOrd="0" presId="urn:microsoft.com/office/officeart/2005/8/layout/hList6"/>
    <dgm:cxn modelId="{94E2D529-1401-4F11-AAE1-A8DDA790EC4B}" type="presParOf" srcId="{965EA6C0-7CF6-4B60-B69E-6D08DCD9E425}" destId="{078A2AC1-3677-4300-A2B3-55E376AA1486}" srcOrd="7" destOrd="0" presId="urn:microsoft.com/office/officeart/2005/8/layout/hList6"/>
    <dgm:cxn modelId="{86205387-9B8E-4F35-9D48-E945BB115C6D}" type="presParOf" srcId="{965EA6C0-7CF6-4B60-B69E-6D08DCD9E425}" destId="{34C3C502-7137-47C2-96F6-3447B5F0AC87}" srcOrd="8"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C964CCA-2812-4310-9E99-EBACF6D8305D}" type="doc">
      <dgm:prSet loTypeId="urn:microsoft.com/office/officeart/2005/8/layout/hierarchy6" loCatId="hierarchy" qsTypeId="urn:microsoft.com/office/officeart/2005/8/quickstyle/simple1" qsCatId="simple" csTypeId="urn:microsoft.com/office/officeart/2005/8/colors/colorful5" csCatId="colorful" phldr="1"/>
      <dgm:spPr/>
      <dgm:t>
        <a:bodyPr/>
        <a:lstStyle/>
        <a:p>
          <a:endParaRPr lang="en-US"/>
        </a:p>
      </dgm:t>
    </dgm:pt>
    <dgm:pt modelId="{19138E04-1054-4401-B892-9FA1C2CC2520}">
      <dgm:prSet phldrT="[Text]"/>
      <dgm:spPr/>
      <dgm:t>
        <a:bodyPr/>
        <a:lstStyle/>
        <a:p>
          <a:r>
            <a:rPr lang="en-US" dirty="0"/>
            <a:t>Library management Systems</a:t>
          </a:r>
        </a:p>
      </dgm:t>
    </dgm:pt>
    <dgm:pt modelId="{649E2E7F-0949-43AF-AA39-25673E133C69}" type="parTrans" cxnId="{2082CF44-CC79-481C-B7F3-6161F245C7E1}">
      <dgm:prSet/>
      <dgm:spPr/>
      <dgm:t>
        <a:bodyPr/>
        <a:lstStyle/>
        <a:p>
          <a:endParaRPr lang="en-US"/>
        </a:p>
      </dgm:t>
    </dgm:pt>
    <dgm:pt modelId="{18C59F42-DFDE-400B-979A-1A19DC3A59A1}" type="sibTrans" cxnId="{2082CF44-CC79-481C-B7F3-6161F245C7E1}">
      <dgm:prSet/>
      <dgm:spPr/>
      <dgm:t>
        <a:bodyPr/>
        <a:lstStyle/>
        <a:p>
          <a:endParaRPr lang="en-US"/>
        </a:p>
      </dgm:t>
    </dgm:pt>
    <dgm:pt modelId="{3E86BAF4-D8F4-463C-A80D-95EDEDE13E26}" type="asst">
      <dgm:prSet phldrT="[Text]"/>
      <dgm:spPr/>
      <dgm:t>
        <a:bodyPr/>
        <a:lstStyle/>
        <a:p>
          <a:r>
            <a:rPr lang="en-US" dirty="0"/>
            <a:t>Database</a:t>
          </a:r>
        </a:p>
      </dgm:t>
    </dgm:pt>
    <dgm:pt modelId="{ED081157-50BF-49D4-A5C0-3D67BEB48647}" type="parTrans" cxnId="{10BE51E7-9DE2-488F-BAE8-968853908D6F}">
      <dgm:prSet/>
      <dgm:spPr/>
      <dgm:t>
        <a:bodyPr/>
        <a:lstStyle/>
        <a:p>
          <a:endParaRPr lang="en-US"/>
        </a:p>
      </dgm:t>
    </dgm:pt>
    <dgm:pt modelId="{41CA8BDA-B068-440A-93C0-64AB41509AF2}" type="sibTrans" cxnId="{10BE51E7-9DE2-488F-BAE8-968853908D6F}">
      <dgm:prSet/>
      <dgm:spPr/>
      <dgm:t>
        <a:bodyPr/>
        <a:lstStyle/>
        <a:p>
          <a:endParaRPr lang="en-US"/>
        </a:p>
      </dgm:t>
    </dgm:pt>
    <dgm:pt modelId="{4A640117-B422-4E62-B8EA-EE52B24BB399}" type="asst">
      <dgm:prSet phldrT="[Text]"/>
      <dgm:spPr/>
      <dgm:t>
        <a:bodyPr/>
        <a:lstStyle/>
        <a:p>
          <a:r>
            <a:rPr lang="en-US" dirty="0"/>
            <a:t>Front end application</a:t>
          </a:r>
        </a:p>
      </dgm:t>
    </dgm:pt>
    <dgm:pt modelId="{F4ACE708-4EDE-41D3-A97C-82A192162769}" type="parTrans" cxnId="{D8C4CF56-1291-4EA9-A7D2-53586682C2D2}">
      <dgm:prSet/>
      <dgm:spPr/>
      <dgm:t>
        <a:bodyPr/>
        <a:lstStyle/>
        <a:p>
          <a:endParaRPr lang="en-US"/>
        </a:p>
      </dgm:t>
    </dgm:pt>
    <dgm:pt modelId="{EFD80B81-C72C-40A3-9A07-D793F8CEE67B}" type="sibTrans" cxnId="{D8C4CF56-1291-4EA9-A7D2-53586682C2D2}">
      <dgm:prSet/>
      <dgm:spPr/>
      <dgm:t>
        <a:bodyPr/>
        <a:lstStyle/>
        <a:p>
          <a:endParaRPr lang="en-US"/>
        </a:p>
      </dgm:t>
    </dgm:pt>
    <dgm:pt modelId="{09738E93-3DB6-4DCB-83A6-70B86B557AB0}" type="asst">
      <dgm:prSet phldrT="[Text]"/>
      <dgm:spPr/>
      <dgm:t>
        <a:bodyPr/>
        <a:lstStyle/>
        <a:p>
          <a:r>
            <a:rPr lang="en-US" dirty="0"/>
            <a:t>Servers configuration</a:t>
          </a:r>
        </a:p>
      </dgm:t>
    </dgm:pt>
    <dgm:pt modelId="{2788D127-4C25-4E27-AB66-FB71EB4DF979}" type="parTrans" cxnId="{D9174466-CB89-4FF4-AB19-62DAD362FB11}">
      <dgm:prSet/>
      <dgm:spPr/>
      <dgm:t>
        <a:bodyPr/>
        <a:lstStyle/>
        <a:p>
          <a:endParaRPr lang="en-US"/>
        </a:p>
      </dgm:t>
    </dgm:pt>
    <dgm:pt modelId="{901E8528-C9CB-41B4-BE99-F36A254A050F}" type="sibTrans" cxnId="{D9174466-CB89-4FF4-AB19-62DAD362FB11}">
      <dgm:prSet/>
      <dgm:spPr/>
      <dgm:t>
        <a:bodyPr/>
        <a:lstStyle/>
        <a:p>
          <a:endParaRPr lang="en-US"/>
        </a:p>
      </dgm:t>
    </dgm:pt>
    <dgm:pt modelId="{EF7C903D-AA39-488C-9A0F-FF5E745B9A49}">
      <dgm:prSet phldrT="[Text]"/>
      <dgm:spPr/>
      <dgm:t>
        <a:bodyPr/>
        <a:lstStyle/>
        <a:p>
          <a:r>
            <a:rPr lang="en-US" dirty="0"/>
            <a:t>data structures used</a:t>
          </a:r>
        </a:p>
      </dgm:t>
    </dgm:pt>
    <dgm:pt modelId="{4C2A5AE9-63B0-4221-BCB1-9CA3BFE694F3}" type="parTrans" cxnId="{8610FC43-762E-4695-A27D-9C5FE2BCF208}">
      <dgm:prSet/>
      <dgm:spPr/>
      <dgm:t>
        <a:bodyPr/>
        <a:lstStyle/>
        <a:p>
          <a:endParaRPr lang="en-US"/>
        </a:p>
      </dgm:t>
    </dgm:pt>
    <dgm:pt modelId="{8159B31F-1DFE-4D06-80C6-D9C21015E9DE}" type="sibTrans" cxnId="{8610FC43-762E-4695-A27D-9C5FE2BCF208}">
      <dgm:prSet/>
      <dgm:spPr/>
      <dgm:t>
        <a:bodyPr/>
        <a:lstStyle/>
        <a:p>
          <a:endParaRPr lang="en-US"/>
        </a:p>
      </dgm:t>
    </dgm:pt>
    <dgm:pt modelId="{A7071264-9787-410E-ACE9-05B28DB6E08C}">
      <dgm:prSet phldrT="[Text]"/>
      <dgm:spPr/>
      <dgm:t>
        <a:bodyPr/>
        <a:lstStyle/>
        <a:p>
          <a:r>
            <a:rPr lang="en-US" dirty="0"/>
            <a:t>Database creation</a:t>
          </a:r>
        </a:p>
      </dgm:t>
    </dgm:pt>
    <dgm:pt modelId="{3A4B60E4-0CB9-46BE-95A9-0CB22036566B}" type="parTrans" cxnId="{3423E422-CE49-478E-BEB1-9A35BE457B37}">
      <dgm:prSet/>
      <dgm:spPr/>
      <dgm:t>
        <a:bodyPr/>
        <a:lstStyle/>
        <a:p>
          <a:endParaRPr lang="en-US"/>
        </a:p>
      </dgm:t>
    </dgm:pt>
    <dgm:pt modelId="{40B2A733-5D92-4D52-B383-BFC42D9D4CC5}" type="sibTrans" cxnId="{3423E422-CE49-478E-BEB1-9A35BE457B37}">
      <dgm:prSet/>
      <dgm:spPr/>
      <dgm:t>
        <a:bodyPr/>
        <a:lstStyle/>
        <a:p>
          <a:endParaRPr lang="en-US"/>
        </a:p>
      </dgm:t>
    </dgm:pt>
    <dgm:pt modelId="{C7349304-FDFE-43F8-9786-3E3B1F8DC7A2}" type="asst">
      <dgm:prSet phldrT="[Text]"/>
      <dgm:spPr/>
      <dgm:t>
        <a:bodyPr/>
        <a:lstStyle/>
        <a:p>
          <a:r>
            <a:rPr lang="en-US" dirty="0"/>
            <a:t>UI design </a:t>
          </a:r>
        </a:p>
      </dgm:t>
    </dgm:pt>
    <dgm:pt modelId="{D347F26F-0C10-4BC1-948B-CEDBA54E80AF}" type="parTrans" cxnId="{86B95A83-5A7C-4290-B27A-391584F71092}">
      <dgm:prSet/>
      <dgm:spPr/>
      <dgm:t>
        <a:bodyPr/>
        <a:lstStyle/>
        <a:p>
          <a:endParaRPr lang="en-US"/>
        </a:p>
      </dgm:t>
    </dgm:pt>
    <dgm:pt modelId="{E0D44E01-92A7-4A27-A5A8-630F43CE7E51}" type="sibTrans" cxnId="{86B95A83-5A7C-4290-B27A-391584F71092}">
      <dgm:prSet/>
      <dgm:spPr/>
      <dgm:t>
        <a:bodyPr/>
        <a:lstStyle/>
        <a:p>
          <a:endParaRPr lang="en-US"/>
        </a:p>
      </dgm:t>
    </dgm:pt>
    <dgm:pt modelId="{4C5956A9-B1AD-4ADB-9B64-DB7E3D3DB54F}" type="asst">
      <dgm:prSet phldrT="[Text]"/>
      <dgm:spPr/>
      <dgm:t>
        <a:bodyPr/>
        <a:lstStyle/>
        <a:p>
          <a:r>
            <a:rPr lang="en-US" dirty="0"/>
            <a:t>……</a:t>
          </a:r>
        </a:p>
      </dgm:t>
    </dgm:pt>
    <dgm:pt modelId="{B9DC8883-4EC2-453A-8850-02B7B6194776}" type="parTrans" cxnId="{E0F5351B-D85E-4B1B-95AD-76AC7A169D28}">
      <dgm:prSet/>
      <dgm:spPr/>
      <dgm:t>
        <a:bodyPr/>
        <a:lstStyle/>
        <a:p>
          <a:endParaRPr lang="en-US"/>
        </a:p>
      </dgm:t>
    </dgm:pt>
    <dgm:pt modelId="{52055CE7-5908-4C2D-B067-237F21F91CA8}" type="sibTrans" cxnId="{E0F5351B-D85E-4B1B-95AD-76AC7A169D28}">
      <dgm:prSet/>
      <dgm:spPr/>
      <dgm:t>
        <a:bodyPr/>
        <a:lstStyle/>
        <a:p>
          <a:endParaRPr lang="en-US"/>
        </a:p>
      </dgm:t>
    </dgm:pt>
    <dgm:pt modelId="{4121364E-2DBD-4A7A-AF33-D4461A3EEE4D}">
      <dgm:prSet phldrT="[Text]"/>
      <dgm:spPr/>
      <dgm:t>
        <a:bodyPr/>
        <a:lstStyle/>
        <a:p>
          <a:r>
            <a:rPr lang="en-US" dirty="0"/>
            <a:t>ER diagram</a:t>
          </a:r>
        </a:p>
      </dgm:t>
    </dgm:pt>
    <dgm:pt modelId="{141A417C-2622-4F03-9F35-C18FBBBB0DD8}" type="parTrans" cxnId="{1F0DF9A9-B7CD-4158-BFA5-A69DDA6C9B1B}">
      <dgm:prSet/>
      <dgm:spPr/>
      <dgm:t>
        <a:bodyPr/>
        <a:lstStyle/>
        <a:p>
          <a:endParaRPr lang="en-US"/>
        </a:p>
      </dgm:t>
    </dgm:pt>
    <dgm:pt modelId="{B0A8D79D-0054-4FDC-ABA2-73E5CC98D30D}" type="sibTrans" cxnId="{1F0DF9A9-B7CD-4158-BFA5-A69DDA6C9B1B}">
      <dgm:prSet/>
      <dgm:spPr/>
      <dgm:t>
        <a:bodyPr/>
        <a:lstStyle/>
        <a:p>
          <a:endParaRPr lang="en-US"/>
        </a:p>
      </dgm:t>
    </dgm:pt>
    <dgm:pt modelId="{9ACE39BD-2306-4CB0-A1F7-1E19A0A9589D}" type="pres">
      <dgm:prSet presAssocID="{CC964CCA-2812-4310-9E99-EBACF6D8305D}" presName="mainComposite" presStyleCnt="0">
        <dgm:presLayoutVars>
          <dgm:chPref val="1"/>
          <dgm:dir/>
          <dgm:animOne val="branch"/>
          <dgm:animLvl val="lvl"/>
          <dgm:resizeHandles val="exact"/>
        </dgm:presLayoutVars>
      </dgm:prSet>
      <dgm:spPr/>
    </dgm:pt>
    <dgm:pt modelId="{063E6464-7887-42AF-8AEE-EB6A9FFF0543}" type="pres">
      <dgm:prSet presAssocID="{CC964CCA-2812-4310-9E99-EBACF6D8305D}" presName="hierFlow" presStyleCnt="0"/>
      <dgm:spPr/>
    </dgm:pt>
    <dgm:pt modelId="{5AE1481B-FB8A-4137-A936-77A82CEAE516}" type="pres">
      <dgm:prSet presAssocID="{CC964CCA-2812-4310-9E99-EBACF6D8305D}" presName="hierChild1" presStyleCnt="0">
        <dgm:presLayoutVars>
          <dgm:chPref val="1"/>
          <dgm:animOne val="branch"/>
          <dgm:animLvl val="lvl"/>
        </dgm:presLayoutVars>
      </dgm:prSet>
      <dgm:spPr/>
    </dgm:pt>
    <dgm:pt modelId="{47FD09DB-E63C-48CE-95CB-9CF57505654E}" type="pres">
      <dgm:prSet presAssocID="{19138E04-1054-4401-B892-9FA1C2CC2520}" presName="Name14" presStyleCnt="0"/>
      <dgm:spPr/>
    </dgm:pt>
    <dgm:pt modelId="{B09C7DEC-BB40-42A1-9501-85D1C455009F}" type="pres">
      <dgm:prSet presAssocID="{19138E04-1054-4401-B892-9FA1C2CC2520}" presName="level1Shape" presStyleLbl="node0" presStyleIdx="0" presStyleCnt="1">
        <dgm:presLayoutVars>
          <dgm:chPref val="3"/>
        </dgm:presLayoutVars>
      </dgm:prSet>
      <dgm:spPr/>
    </dgm:pt>
    <dgm:pt modelId="{FC2FD521-3E03-46EF-A035-337A0450BD16}" type="pres">
      <dgm:prSet presAssocID="{19138E04-1054-4401-B892-9FA1C2CC2520}" presName="hierChild2" presStyleCnt="0"/>
      <dgm:spPr/>
    </dgm:pt>
    <dgm:pt modelId="{191D2114-D89C-4687-A68C-6C78BD9FE4AC}" type="pres">
      <dgm:prSet presAssocID="{ED081157-50BF-49D4-A5C0-3D67BEB48647}" presName="Name19" presStyleLbl="parChTrans1D2" presStyleIdx="0" presStyleCnt="2"/>
      <dgm:spPr/>
    </dgm:pt>
    <dgm:pt modelId="{F0119959-EC3E-4C11-B5EF-366F0AD2BB0A}" type="pres">
      <dgm:prSet presAssocID="{3E86BAF4-D8F4-463C-A80D-95EDEDE13E26}" presName="Name21" presStyleCnt="0"/>
      <dgm:spPr/>
    </dgm:pt>
    <dgm:pt modelId="{C78CC737-4624-45ED-BEDD-CE3FAFC760AF}" type="pres">
      <dgm:prSet presAssocID="{3E86BAF4-D8F4-463C-A80D-95EDEDE13E26}" presName="level2Shape" presStyleLbl="asst1" presStyleIdx="0" presStyleCnt="5"/>
      <dgm:spPr/>
    </dgm:pt>
    <dgm:pt modelId="{153247DD-4A87-4AEC-9411-63F14617C849}" type="pres">
      <dgm:prSet presAssocID="{3E86BAF4-D8F4-463C-A80D-95EDEDE13E26}" presName="hierChild3" presStyleCnt="0"/>
      <dgm:spPr/>
    </dgm:pt>
    <dgm:pt modelId="{7032FD69-EF35-4126-AFC1-B36DA2D4AD80}" type="pres">
      <dgm:prSet presAssocID="{2788D127-4C25-4E27-AB66-FB71EB4DF979}" presName="Name19" presStyleLbl="parChTrans1D3" presStyleIdx="0" presStyleCnt="4"/>
      <dgm:spPr/>
    </dgm:pt>
    <dgm:pt modelId="{67253C9C-D701-43E3-8C37-61C0C167C969}" type="pres">
      <dgm:prSet presAssocID="{09738E93-3DB6-4DCB-83A6-70B86B557AB0}" presName="Name21" presStyleCnt="0"/>
      <dgm:spPr/>
    </dgm:pt>
    <dgm:pt modelId="{E2CA2BF1-2409-4224-B70F-739028A258E9}" type="pres">
      <dgm:prSet presAssocID="{09738E93-3DB6-4DCB-83A6-70B86B557AB0}" presName="level2Shape" presStyleLbl="asst1" presStyleIdx="1" presStyleCnt="5"/>
      <dgm:spPr/>
    </dgm:pt>
    <dgm:pt modelId="{91FDAD6B-EEBB-4BEC-8588-CE3006D79F17}" type="pres">
      <dgm:prSet presAssocID="{09738E93-3DB6-4DCB-83A6-70B86B557AB0}" presName="hierChild3" presStyleCnt="0"/>
      <dgm:spPr/>
    </dgm:pt>
    <dgm:pt modelId="{03847362-E47C-419D-89C5-879EC95B30B3}" type="pres">
      <dgm:prSet presAssocID="{4C2A5AE9-63B0-4221-BCB1-9CA3BFE694F3}" presName="Name19" presStyleLbl="parChTrans1D3" presStyleIdx="1" presStyleCnt="4"/>
      <dgm:spPr/>
    </dgm:pt>
    <dgm:pt modelId="{7DEA5246-5771-4A84-9868-7E16827C8921}" type="pres">
      <dgm:prSet presAssocID="{EF7C903D-AA39-488C-9A0F-FF5E745B9A49}" presName="Name21" presStyleCnt="0"/>
      <dgm:spPr/>
    </dgm:pt>
    <dgm:pt modelId="{F89678DA-F657-4CFE-8D6A-B90890576FBA}" type="pres">
      <dgm:prSet presAssocID="{EF7C903D-AA39-488C-9A0F-FF5E745B9A49}" presName="level2Shape" presStyleLbl="node3" presStyleIdx="0" presStyleCnt="1"/>
      <dgm:spPr/>
    </dgm:pt>
    <dgm:pt modelId="{8739200D-D341-4AAC-9381-B5A3EF6BF5B8}" type="pres">
      <dgm:prSet presAssocID="{EF7C903D-AA39-488C-9A0F-FF5E745B9A49}" presName="hierChild3" presStyleCnt="0"/>
      <dgm:spPr/>
    </dgm:pt>
    <dgm:pt modelId="{05BC791E-794F-405C-8B76-81DC40FC014E}" type="pres">
      <dgm:prSet presAssocID="{141A417C-2622-4F03-9F35-C18FBBBB0DD8}" presName="Name19" presStyleLbl="parChTrans1D4" presStyleIdx="0" presStyleCnt="2"/>
      <dgm:spPr/>
    </dgm:pt>
    <dgm:pt modelId="{0BA044C2-DA0D-48E1-9B91-95615E70F73B}" type="pres">
      <dgm:prSet presAssocID="{4121364E-2DBD-4A7A-AF33-D4461A3EEE4D}" presName="Name21" presStyleCnt="0"/>
      <dgm:spPr/>
    </dgm:pt>
    <dgm:pt modelId="{C81EBEBD-01BB-4131-A4C1-E08748E77FFC}" type="pres">
      <dgm:prSet presAssocID="{4121364E-2DBD-4A7A-AF33-D4461A3EEE4D}" presName="level2Shape" presStyleLbl="node4" presStyleIdx="0" presStyleCnt="2"/>
      <dgm:spPr/>
    </dgm:pt>
    <dgm:pt modelId="{E751BAE7-5A48-4357-BD23-83BF30502B25}" type="pres">
      <dgm:prSet presAssocID="{4121364E-2DBD-4A7A-AF33-D4461A3EEE4D}" presName="hierChild3" presStyleCnt="0"/>
      <dgm:spPr/>
    </dgm:pt>
    <dgm:pt modelId="{3738F0D2-17A5-4CD9-BE2E-87A820619633}" type="pres">
      <dgm:prSet presAssocID="{3A4B60E4-0CB9-46BE-95A9-0CB22036566B}" presName="Name19" presStyleLbl="parChTrans1D4" presStyleIdx="1" presStyleCnt="2"/>
      <dgm:spPr/>
    </dgm:pt>
    <dgm:pt modelId="{88F0C551-F259-40AB-965C-84411894AC61}" type="pres">
      <dgm:prSet presAssocID="{A7071264-9787-410E-ACE9-05B28DB6E08C}" presName="Name21" presStyleCnt="0"/>
      <dgm:spPr/>
    </dgm:pt>
    <dgm:pt modelId="{AF21750F-B605-47B5-8E61-6040544943E1}" type="pres">
      <dgm:prSet presAssocID="{A7071264-9787-410E-ACE9-05B28DB6E08C}" presName="level2Shape" presStyleLbl="node4" presStyleIdx="1" presStyleCnt="2"/>
      <dgm:spPr/>
    </dgm:pt>
    <dgm:pt modelId="{B5E9BF76-133A-4856-AB15-E4D06D05ECF5}" type="pres">
      <dgm:prSet presAssocID="{A7071264-9787-410E-ACE9-05B28DB6E08C}" presName="hierChild3" presStyleCnt="0"/>
      <dgm:spPr/>
    </dgm:pt>
    <dgm:pt modelId="{5E0F9158-9929-4CBC-ACB8-06F2E5F91FEA}" type="pres">
      <dgm:prSet presAssocID="{F4ACE708-4EDE-41D3-A97C-82A192162769}" presName="Name19" presStyleLbl="parChTrans1D2" presStyleIdx="1" presStyleCnt="2"/>
      <dgm:spPr/>
    </dgm:pt>
    <dgm:pt modelId="{766CA1C5-C41F-467A-AA69-11718DE13173}" type="pres">
      <dgm:prSet presAssocID="{4A640117-B422-4E62-B8EA-EE52B24BB399}" presName="Name21" presStyleCnt="0"/>
      <dgm:spPr/>
    </dgm:pt>
    <dgm:pt modelId="{0A5A6B18-CA15-4E77-B100-AE7D2DE950B7}" type="pres">
      <dgm:prSet presAssocID="{4A640117-B422-4E62-B8EA-EE52B24BB399}" presName="level2Shape" presStyleLbl="asst1" presStyleIdx="2" presStyleCnt="5"/>
      <dgm:spPr/>
    </dgm:pt>
    <dgm:pt modelId="{50FEBE2E-8982-4049-93F7-E149482FE0F0}" type="pres">
      <dgm:prSet presAssocID="{4A640117-B422-4E62-B8EA-EE52B24BB399}" presName="hierChild3" presStyleCnt="0"/>
      <dgm:spPr/>
    </dgm:pt>
    <dgm:pt modelId="{B0F162B2-8574-49D0-A7C2-E436BD83EF1A}" type="pres">
      <dgm:prSet presAssocID="{D347F26F-0C10-4BC1-948B-CEDBA54E80AF}" presName="Name19" presStyleLbl="parChTrans1D3" presStyleIdx="2" presStyleCnt="4"/>
      <dgm:spPr/>
    </dgm:pt>
    <dgm:pt modelId="{87246E75-CFD0-4B7B-BE21-E532DA960221}" type="pres">
      <dgm:prSet presAssocID="{C7349304-FDFE-43F8-9786-3E3B1F8DC7A2}" presName="Name21" presStyleCnt="0"/>
      <dgm:spPr/>
    </dgm:pt>
    <dgm:pt modelId="{BB8FB7D2-4511-497C-96D2-FEEBCF650067}" type="pres">
      <dgm:prSet presAssocID="{C7349304-FDFE-43F8-9786-3E3B1F8DC7A2}" presName="level2Shape" presStyleLbl="asst1" presStyleIdx="3" presStyleCnt="5"/>
      <dgm:spPr/>
    </dgm:pt>
    <dgm:pt modelId="{D04C8DF8-1706-4C43-9A5B-914930B2D5AC}" type="pres">
      <dgm:prSet presAssocID="{C7349304-FDFE-43F8-9786-3E3B1F8DC7A2}" presName="hierChild3" presStyleCnt="0"/>
      <dgm:spPr/>
    </dgm:pt>
    <dgm:pt modelId="{33ACCB92-B389-43C7-AB98-9BF66BFB8462}" type="pres">
      <dgm:prSet presAssocID="{B9DC8883-4EC2-453A-8850-02B7B6194776}" presName="Name19" presStyleLbl="parChTrans1D3" presStyleIdx="3" presStyleCnt="4"/>
      <dgm:spPr/>
    </dgm:pt>
    <dgm:pt modelId="{1757B7CB-ED7D-4D80-9A65-CB9B1F57DAD4}" type="pres">
      <dgm:prSet presAssocID="{4C5956A9-B1AD-4ADB-9B64-DB7E3D3DB54F}" presName="Name21" presStyleCnt="0"/>
      <dgm:spPr/>
    </dgm:pt>
    <dgm:pt modelId="{2FD77911-6087-472E-8885-A8BDF3A57A96}" type="pres">
      <dgm:prSet presAssocID="{4C5956A9-B1AD-4ADB-9B64-DB7E3D3DB54F}" presName="level2Shape" presStyleLbl="asst1" presStyleIdx="4" presStyleCnt="5"/>
      <dgm:spPr/>
    </dgm:pt>
    <dgm:pt modelId="{4549CDD6-D5C2-4503-A403-2B47688EA3B1}" type="pres">
      <dgm:prSet presAssocID="{4C5956A9-B1AD-4ADB-9B64-DB7E3D3DB54F}" presName="hierChild3" presStyleCnt="0"/>
      <dgm:spPr/>
    </dgm:pt>
    <dgm:pt modelId="{4AC59B33-E79F-4D62-9C33-D434BA501AF6}" type="pres">
      <dgm:prSet presAssocID="{CC964CCA-2812-4310-9E99-EBACF6D8305D}" presName="bgShapesFlow" presStyleCnt="0"/>
      <dgm:spPr/>
    </dgm:pt>
  </dgm:ptLst>
  <dgm:cxnLst>
    <dgm:cxn modelId="{2427B305-06D2-4DF1-A053-693B3980A1F3}" type="presOf" srcId="{4C2A5AE9-63B0-4221-BCB1-9CA3BFE694F3}" destId="{03847362-E47C-419D-89C5-879EC95B30B3}" srcOrd="0" destOrd="0" presId="urn:microsoft.com/office/officeart/2005/8/layout/hierarchy6"/>
    <dgm:cxn modelId="{1B84500E-AFEA-4750-94D8-F54A8191D4CA}" type="presOf" srcId="{3A4B60E4-0CB9-46BE-95A9-0CB22036566B}" destId="{3738F0D2-17A5-4CD9-BE2E-87A820619633}" srcOrd="0" destOrd="0" presId="urn:microsoft.com/office/officeart/2005/8/layout/hierarchy6"/>
    <dgm:cxn modelId="{E0F5351B-D85E-4B1B-95AD-76AC7A169D28}" srcId="{4A640117-B422-4E62-B8EA-EE52B24BB399}" destId="{4C5956A9-B1AD-4ADB-9B64-DB7E3D3DB54F}" srcOrd="1" destOrd="0" parTransId="{B9DC8883-4EC2-453A-8850-02B7B6194776}" sibTransId="{52055CE7-5908-4C2D-B067-237F21F91CA8}"/>
    <dgm:cxn modelId="{3423E422-CE49-478E-BEB1-9A35BE457B37}" srcId="{EF7C903D-AA39-488C-9A0F-FF5E745B9A49}" destId="{A7071264-9787-410E-ACE9-05B28DB6E08C}" srcOrd="1" destOrd="0" parTransId="{3A4B60E4-0CB9-46BE-95A9-0CB22036566B}" sibTransId="{40B2A733-5D92-4D52-B383-BFC42D9D4CC5}"/>
    <dgm:cxn modelId="{0BC2BB28-C17C-4ADA-9E60-46DE07B8E607}" type="presOf" srcId="{ED081157-50BF-49D4-A5C0-3D67BEB48647}" destId="{191D2114-D89C-4687-A68C-6C78BD9FE4AC}" srcOrd="0" destOrd="0" presId="urn:microsoft.com/office/officeart/2005/8/layout/hierarchy6"/>
    <dgm:cxn modelId="{BF054237-ACF7-4F14-B9CD-34914FC68FDE}" type="presOf" srcId="{141A417C-2622-4F03-9F35-C18FBBBB0DD8}" destId="{05BC791E-794F-405C-8B76-81DC40FC014E}" srcOrd="0" destOrd="0" presId="urn:microsoft.com/office/officeart/2005/8/layout/hierarchy6"/>
    <dgm:cxn modelId="{F2A10863-9F88-49D4-9443-BFAD35B38D32}" type="presOf" srcId="{D347F26F-0C10-4BC1-948B-CEDBA54E80AF}" destId="{B0F162B2-8574-49D0-A7C2-E436BD83EF1A}" srcOrd="0" destOrd="0" presId="urn:microsoft.com/office/officeart/2005/8/layout/hierarchy6"/>
    <dgm:cxn modelId="{8610FC43-762E-4695-A27D-9C5FE2BCF208}" srcId="{3E86BAF4-D8F4-463C-A80D-95EDEDE13E26}" destId="{EF7C903D-AA39-488C-9A0F-FF5E745B9A49}" srcOrd="1" destOrd="0" parTransId="{4C2A5AE9-63B0-4221-BCB1-9CA3BFE694F3}" sibTransId="{8159B31F-1DFE-4D06-80C6-D9C21015E9DE}"/>
    <dgm:cxn modelId="{2082CF44-CC79-481C-B7F3-6161F245C7E1}" srcId="{CC964CCA-2812-4310-9E99-EBACF6D8305D}" destId="{19138E04-1054-4401-B892-9FA1C2CC2520}" srcOrd="0" destOrd="0" parTransId="{649E2E7F-0949-43AF-AA39-25673E133C69}" sibTransId="{18C59F42-DFDE-400B-979A-1A19DC3A59A1}"/>
    <dgm:cxn modelId="{FB65D764-0FAB-4299-A31D-C53DE026A0B0}" type="presOf" srcId="{4121364E-2DBD-4A7A-AF33-D4461A3EEE4D}" destId="{C81EBEBD-01BB-4131-A4C1-E08748E77FFC}" srcOrd="0" destOrd="0" presId="urn:microsoft.com/office/officeart/2005/8/layout/hierarchy6"/>
    <dgm:cxn modelId="{C8940646-605D-4539-9E6C-FDC3175E201A}" type="presOf" srcId="{F4ACE708-4EDE-41D3-A97C-82A192162769}" destId="{5E0F9158-9929-4CBC-ACB8-06F2E5F91FEA}" srcOrd="0" destOrd="0" presId="urn:microsoft.com/office/officeart/2005/8/layout/hierarchy6"/>
    <dgm:cxn modelId="{D9174466-CB89-4FF4-AB19-62DAD362FB11}" srcId="{3E86BAF4-D8F4-463C-A80D-95EDEDE13E26}" destId="{09738E93-3DB6-4DCB-83A6-70B86B557AB0}" srcOrd="0" destOrd="0" parTransId="{2788D127-4C25-4E27-AB66-FB71EB4DF979}" sibTransId="{901E8528-C9CB-41B4-BE99-F36A254A050F}"/>
    <dgm:cxn modelId="{F5397771-581D-45B0-B77B-EF618E885CC5}" type="presOf" srcId="{A7071264-9787-410E-ACE9-05B28DB6E08C}" destId="{AF21750F-B605-47B5-8E61-6040544943E1}" srcOrd="0" destOrd="0" presId="urn:microsoft.com/office/officeart/2005/8/layout/hierarchy6"/>
    <dgm:cxn modelId="{D8C4CF56-1291-4EA9-A7D2-53586682C2D2}" srcId="{19138E04-1054-4401-B892-9FA1C2CC2520}" destId="{4A640117-B422-4E62-B8EA-EE52B24BB399}" srcOrd="1" destOrd="0" parTransId="{F4ACE708-4EDE-41D3-A97C-82A192162769}" sibTransId="{EFD80B81-C72C-40A3-9A07-D793F8CEE67B}"/>
    <dgm:cxn modelId="{7893F05A-9945-40A9-AA94-AE6D2B46372D}" type="presOf" srcId="{EF7C903D-AA39-488C-9A0F-FF5E745B9A49}" destId="{F89678DA-F657-4CFE-8D6A-B90890576FBA}" srcOrd="0" destOrd="0" presId="urn:microsoft.com/office/officeart/2005/8/layout/hierarchy6"/>
    <dgm:cxn modelId="{CB167682-DAA3-47C3-905F-76F730A0177B}" type="presOf" srcId="{4A640117-B422-4E62-B8EA-EE52B24BB399}" destId="{0A5A6B18-CA15-4E77-B100-AE7D2DE950B7}" srcOrd="0" destOrd="0" presId="urn:microsoft.com/office/officeart/2005/8/layout/hierarchy6"/>
    <dgm:cxn modelId="{8E8B8A82-B059-4728-8225-312EDB43F402}" type="presOf" srcId="{09738E93-3DB6-4DCB-83A6-70B86B557AB0}" destId="{E2CA2BF1-2409-4224-B70F-739028A258E9}" srcOrd="0" destOrd="0" presId="urn:microsoft.com/office/officeart/2005/8/layout/hierarchy6"/>
    <dgm:cxn modelId="{86B95A83-5A7C-4290-B27A-391584F71092}" srcId="{4A640117-B422-4E62-B8EA-EE52B24BB399}" destId="{C7349304-FDFE-43F8-9786-3E3B1F8DC7A2}" srcOrd="0" destOrd="0" parTransId="{D347F26F-0C10-4BC1-948B-CEDBA54E80AF}" sibTransId="{E0D44E01-92A7-4A27-A5A8-630F43CE7E51}"/>
    <dgm:cxn modelId="{537B2C90-1FE2-429A-8508-0B889C27B8D5}" type="presOf" srcId="{4C5956A9-B1AD-4ADB-9B64-DB7E3D3DB54F}" destId="{2FD77911-6087-472E-8885-A8BDF3A57A96}" srcOrd="0" destOrd="0" presId="urn:microsoft.com/office/officeart/2005/8/layout/hierarchy6"/>
    <dgm:cxn modelId="{1F0DF9A9-B7CD-4158-BFA5-A69DDA6C9B1B}" srcId="{EF7C903D-AA39-488C-9A0F-FF5E745B9A49}" destId="{4121364E-2DBD-4A7A-AF33-D4461A3EEE4D}" srcOrd="0" destOrd="0" parTransId="{141A417C-2622-4F03-9F35-C18FBBBB0DD8}" sibTransId="{B0A8D79D-0054-4FDC-ABA2-73E5CC98D30D}"/>
    <dgm:cxn modelId="{F2E387AA-56D1-4725-AC76-F550EAE309B1}" type="presOf" srcId="{CC964CCA-2812-4310-9E99-EBACF6D8305D}" destId="{9ACE39BD-2306-4CB0-A1F7-1E19A0A9589D}" srcOrd="0" destOrd="0" presId="urn:microsoft.com/office/officeart/2005/8/layout/hierarchy6"/>
    <dgm:cxn modelId="{802581AE-789E-4E38-B10C-4CE73E116284}" type="presOf" srcId="{C7349304-FDFE-43F8-9786-3E3B1F8DC7A2}" destId="{BB8FB7D2-4511-497C-96D2-FEEBCF650067}" srcOrd="0" destOrd="0" presId="urn:microsoft.com/office/officeart/2005/8/layout/hierarchy6"/>
    <dgm:cxn modelId="{510CC3B4-F9AE-4570-9BDA-5EA45270D7F8}" type="presOf" srcId="{B9DC8883-4EC2-453A-8850-02B7B6194776}" destId="{33ACCB92-B389-43C7-AB98-9BF66BFB8462}" srcOrd="0" destOrd="0" presId="urn:microsoft.com/office/officeart/2005/8/layout/hierarchy6"/>
    <dgm:cxn modelId="{74EC48D7-8713-4299-B546-4086823C2109}" type="presOf" srcId="{19138E04-1054-4401-B892-9FA1C2CC2520}" destId="{B09C7DEC-BB40-42A1-9501-85D1C455009F}" srcOrd="0" destOrd="0" presId="urn:microsoft.com/office/officeart/2005/8/layout/hierarchy6"/>
    <dgm:cxn modelId="{4C7C58E2-5CB6-40C6-9C53-6A97163844EF}" type="presOf" srcId="{3E86BAF4-D8F4-463C-A80D-95EDEDE13E26}" destId="{C78CC737-4624-45ED-BEDD-CE3FAFC760AF}" srcOrd="0" destOrd="0" presId="urn:microsoft.com/office/officeart/2005/8/layout/hierarchy6"/>
    <dgm:cxn modelId="{1DD6E7E3-57B6-4148-8D39-26FC4ECCE208}" type="presOf" srcId="{2788D127-4C25-4E27-AB66-FB71EB4DF979}" destId="{7032FD69-EF35-4126-AFC1-B36DA2D4AD80}" srcOrd="0" destOrd="0" presId="urn:microsoft.com/office/officeart/2005/8/layout/hierarchy6"/>
    <dgm:cxn modelId="{10BE51E7-9DE2-488F-BAE8-968853908D6F}" srcId="{19138E04-1054-4401-B892-9FA1C2CC2520}" destId="{3E86BAF4-D8F4-463C-A80D-95EDEDE13E26}" srcOrd="0" destOrd="0" parTransId="{ED081157-50BF-49D4-A5C0-3D67BEB48647}" sibTransId="{41CA8BDA-B068-440A-93C0-64AB41509AF2}"/>
    <dgm:cxn modelId="{E1AE9F50-BE72-455B-B4C3-DF16D68C1982}" type="presParOf" srcId="{9ACE39BD-2306-4CB0-A1F7-1E19A0A9589D}" destId="{063E6464-7887-42AF-8AEE-EB6A9FFF0543}" srcOrd="0" destOrd="0" presId="urn:microsoft.com/office/officeart/2005/8/layout/hierarchy6"/>
    <dgm:cxn modelId="{38034EA8-EC5A-4A88-A633-4CD32D3309D8}" type="presParOf" srcId="{063E6464-7887-42AF-8AEE-EB6A9FFF0543}" destId="{5AE1481B-FB8A-4137-A936-77A82CEAE516}" srcOrd="0" destOrd="0" presId="urn:microsoft.com/office/officeart/2005/8/layout/hierarchy6"/>
    <dgm:cxn modelId="{8FE8E168-3539-4CEB-B475-C3895C2B0D9E}" type="presParOf" srcId="{5AE1481B-FB8A-4137-A936-77A82CEAE516}" destId="{47FD09DB-E63C-48CE-95CB-9CF57505654E}" srcOrd="0" destOrd="0" presId="urn:microsoft.com/office/officeart/2005/8/layout/hierarchy6"/>
    <dgm:cxn modelId="{B3E7728B-52AE-4F31-B1C8-C7962EE25348}" type="presParOf" srcId="{47FD09DB-E63C-48CE-95CB-9CF57505654E}" destId="{B09C7DEC-BB40-42A1-9501-85D1C455009F}" srcOrd="0" destOrd="0" presId="urn:microsoft.com/office/officeart/2005/8/layout/hierarchy6"/>
    <dgm:cxn modelId="{2441C6CF-AC10-4FB4-ACA1-903526CC8697}" type="presParOf" srcId="{47FD09DB-E63C-48CE-95CB-9CF57505654E}" destId="{FC2FD521-3E03-46EF-A035-337A0450BD16}" srcOrd="1" destOrd="0" presId="urn:microsoft.com/office/officeart/2005/8/layout/hierarchy6"/>
    <dgm:cxn modelId="{0D8D67FA-75D4-4941-9349-AF803054E18C}" type="presParOf" srcId="{FC2FD521-3E03-46EF-A035-337A0450BD16}" destId="{191D2114-D89C-4687-A68C-6C78BD9FE4AC}" srcOrd="0" destOrd="0" presId="urn:microsoft.com/office/officeart/2005/8/layout/hierarchy6"/>
    <dgm:cxn modelId="{03D6F71D-D0E9-419B-932E-CF5F2AF24148}" type="presParOf" srcId="{FC2FD521-3E03-46EF-A035-337A0450BD16}" destId="{F0119959-EC3E-4C11-B5EF-366F0AD2BB0A}" srcOrd="1" destOrd="0" presId="urn:microsoft.com/office/officeart/2005/8/layout/hierarchy6"/>
    <dgm:cxn modelId="{2BC913CC-7D13-47FE-88B0-B13983E9097A}" type="presParOf" srcId="{F0119959-EC3E-4C11-B5EF-366F0AD2BB0A}" destId="{C78CC737-4624-45ED-BEDD-CE3FAFC760AF}" srcOrd="0" destOrd="0" presId="urn:microsoft.com/office/officeart/2005/8/layout/hierarchy6"/>
    <dgm:cxn modelId="{DD3F1F22-4D44-4B1A-ACC0-E3A8B03B6497}" type="presParOf" srcId="{F0119959-EC3E-4C11-B5EF-366F0AD2BB0A}" destId="{153247DD-4A87-4AEC-9411-63F14617C849}" srcOrd="1" destOrd="0" presId="urn:microsoft.com/office/officeart/2005/8/layout/hierarchy6"/>
    <dgm:cxn modelId="{392A48B2-E7A7-4E2B-AA0B-567D72DCEDDF}" type="presParOf" srcId="{153247DD-4A87-4AEC-9411-63F14617C849}" destId="{7032FD69-EF35-4126-AFC1-B36DA2D4AD80}" srcOrd="0" destOrd="0" presId="urn:microsoft.com/office/officeart/2005/8/layout/hierarchy6"/>
    <dgm:cxn modelId="{933CE0C6-E388-47E4-85D7-A8461591BFE6}" type="presParOf" srcId="{153247DD-4A87-4AEC-9411-63F14617C849}" destId="{67253C9C-D701-43E3-8C37-61C0C167C969}" srcOrd="1" destOrd="0" presId="urn:microsoft.com/office/officeart/2005/8/layout/hierarchy6"/>
    <dgm:cxn modelId="{D62A1B7D-845D-4914-BA6E-7B867B80BB94}" type="presParOf" srcId="{67253C9C-D701-43E3-8C37-61C0C167C969}" destId="{E2CA2BF1-2409-4224-B70F-739028A258E9}" srcOrd="0" destOrd="0" presId="urn:microsoft.com/office/officeart/2005/8/layout/hierarchy6"/>
    <dgm:cxn modelId="{EC1AD688-DAB8-47C3-BC3D-5E35905E1B92}" type="presParOf" srcId="{67253C9C-D701-43E3-8C37-61C0C167C969}" destId="{91FDAD6B-EEBB-4BEC-8588-CE3006D79F17}" srcOrd="1" destOrd="0" presId="urn:microsoft.com/office/officeart/2005/8/layout/hierarchy6"/>
    <dgm:cxn modelId="{F43340C9-A290-45C2-8650-6823F213FC59}" type="presParOf" srcId="{153247DD-4A87-4AEC-9411-63F14617C849}" destId="{03847362-E47C-419D-89C5-879EC95B30B3}" srcOrd="2" destOrd="0" presId="urn:microsoft.com/office/officeart/2005/8/layout/hierarchy6"/>
    <dgm:cxn modelId="{E922C7B1-AAAC-4438-856B-D85D155DDED9}" type="presParOf" srcId="{153247DD-4A87-4AEC-9411-63F14617C849}" destId="{7DEA5246-5771-4A84-9868-7E16827C8921}" srcOrd="3" destOrd="0" presId="urn:microsoft.com/office/officeart/2005/8/layout/hierarchy6"/>
    <dgm:cxn modelId="{63C54D89-6E55-44FD-A7B2-B39ED4C6BEDB}" type="presParOf" srcId="{7DEA5246-5771-4A84-9868-7E16827C8921}" destId="{F89678DA-F657-4CFE-8D6A-B90890576FBA}" srcOrd="0" destOrd="0" presId="urn:microsoft.com/office/officeart/2005/8/layout/hierarchy6"/>
    <dgm:cxn modelId="{48A05823-6FAD-425C-9FFC-7BE71B070BAC}" type="presParOf" srcId="{7DEA5246-5771-4A84-9868-7E16827C8921}" destId="{8739200D-D341-4AAC-9381-B5A3EF6BF5B8}" srcOrd="1" destOrd="0" presId="urn:microsoft.com/office/officeart/2005/8/layout/hierarchy6"/>
    <dgm:cxn modelId="{0B2AE9B6-0E3B-478B-946A-FF29F9716D2E}" type="presParOf" srcId="{8739200D-D341-4AAC-9381-B5A3EF6BF5B8}" destId="{05BC791E-794F-405C-8B76-81DC40FC014E}" srcOrd="0" destOrd="0" presId="urn:microsoft.com/office/officeart/2005/8/layout/hierarchy6"/>
    <dgm:cxn modelId="{15AB2C33-13B9-47A6-AE53-2B242F2D1895}" type="presParOf" srcId="{8739200D-D341-4AAC-9381-B5A3EF6BF5B8}" destId="{0BA044C2-DA0D-48E1-9B91-95615E70F73B}" srcOrd="1" destOrd="0" presId="urn:microsoft.com/office/officeart/2005/8/layout/hierarchy6"/>
    <dgm:cxn modelId="{9C61870F-9226-47C0-A50C-8F6A3CA7083F}" type="presParOf" srcId="{0BA044C2-DA0D-48E1-9B91-95615E70F73B}" destId="{C81EBEBD-01BB-4131-A4C1-E08748E77FFC}" srcOrd="0" destOrd="0" presId="urn:microsoft.com/office/officeart/2005/8/layout/hierarchy6"/>
    <dgm:cxn modelId="{72D7589F-C009-46EC-8335-86B5951A08B2}" type="presParOf" srcId="{0BA044C2-DA0D-48E1-9B91-95615E70F73B}" destId="{E751BAE7-5A48-4357-BD23-83BF30502B25}" srcOrd="1" destOrd="0" presId="urn:microsoft.com/office/officeart/2005/8/layout/hierarchy6"/>
    <dgm:cxn modelId="{6E366D5F-6A51-4F8D-8CA9-07C58F3820CE}" type="presParOf" srcId="{8739200D-D341-4AAC-9381-B5A3EF6BF5B8}" destId="{3738F0D2-17A5-4CD9-BE2E-87A820619633}" srcOrd="2" destOrd="0" presId="urn:microsoft.com/office/officeart/2005/8/layout/hierarchy6"/>
    <dgm:cxn modelId="{3C90C700-7A82-4E72-9C77-FF4FF6A39BAF}" type="presParOf" srcId="{8739200D-D341-4AAC-9381-B5A3EF6BF5B8}" destId="{88F0C551-F259-40AB-965C-84411894AC61}" srcOrd="3" destOrd="0" presId="urn:microsoft.com/office/officeart/2005/8/layout/hierarchy6"/>
    <dgm:cxn modelId="{D5893066-0D8A-42FD-9188-8319A6B5DBDE}" type="presParOf" srcId="{88F0C551-F259-40AB-965C-84411894AC61}" destId="{AF21750F-B605-47B5-8E61-6040544943E1}" srcOrd="0" destOrd="0" presId="urn:microsoft.com/office/officeart/2005/8/layout/hierarchy6"/>
    <dgm:cxn modelId="{37F61984-C74C-40F8-A2BC-E1FE80CDA361}" type="presParOf" srcId="{88F0C551-F259-40AB-965C-84411894AC61}" destId="{B5E9BF76-133A-4856-AB15-E4D06D05ECF5}" srcOrd="1" destOrd="0" presId="urn:microsoft.com/office/officeart/2005/8/layout/hierarchy6"/>
    <dgm:cxn modelId="{26B5FBB1-C301-423A-9B87-69E321E8EB5E}" type="presParOf" srcId="{FC2FD521-3E03-46EF-A035-337A0450BD16}" destId="{5E0F9158-9929-4CBC-ACB8-06F2E5F91FEA}" srcOrd="2" destOrd="0" presId="urn:microsoft.com/office/officeart/2005/8/layout/hierarchy6"/>
    <dgm:cxn modelId="{EE233B9A-DBFF-4ED6-A5E8-90FFED34B02B}" type="presParOf" srcId="{FC2FD521-3E03-46EF-A035-337A0450BD16}" destId="{766CA1C5-C41F-467A-AA69-11718DE13173}" srcOrd="3" destOrd="0" presId="urn:microsoft.com/office/officeart/2005/8/layout/hierarchy6"/>
    <dgm:cxn modelId="{5386A32A-226F-4E0F-B892-1226234F7EA3}" type="presParOf" srcId="{766CA1C5-C41F-467A-AA69-11718DE13173}" destId="{0A5A6B18-CA15-4E77-B100-AE7D2DE950B7}" srcOrd="0" destOrd="0" presId="urn:microsoft.com/office/officeart/2005/8/layout/hierarchy6"/>
    <dgm:cxn modelId="{C34B9BDF-0A1E-48F8-AA0B-70A5EC95F1E7}" type="presParOf" srcId="{766CA1C5-C41F-467A-AA69-11718DE13173}" destId="{50FEBE2E-8982-4049-93F7-E149482FE0F0}" srcOrd="1" destOrd="0" presId="urn:microsoft.com/office/officeart/2005/8/layout/hierarchy6"/>
    <dgm:cxn modelId="{D73B2D46-488B-4C3D-A435-6640ADAEB6F3}" type="presParOf" srcId="{50FEBE2E-8982-4049-93F7-E149482FE0F0}" destId="{B0F162B2-8574-49D0-A7C2-E436BD83EF1A}" srcOrd="0" destOrd="0" presId="urn:microsoft.com/office/officeart/2005/8/layout/hierarchy6"/>
    <dgm:cxn modelId="{BC5898EA-213E-41A7-8261-AA9520CDE3B7}" type="presParOf" srcId="{50FEBE2E-8982-4049-93F7-E149482FE0F0}" destId="{87246E75-CFD0-4B7B-BE21-E532DA960221}" srcOrd="1" destOrd="0" presId="urn:microsoft.com/office/officeart/2005/8/layout/hierarchy6"/>
    <dgm:cxn modelId="{6CB391AA-4A86-4DD8-B181-8E3154062DA9}" type="presParOf" srcId="{87246E75-CFD0-4B7B-BE21-E532DA960221}" destId="{BB8FB7D2-4511-497C-96D2-FEEBCF650067}" srcOrd="0" destOrd="0" presId="urn:microsoft.com/office/officeart/2005/8/layout/hierarchy6"/>
    <dgm:cxn modelId="{7BF10D98-6838-443A-819A-7492840F752C}" type="presParOf" srcId="{87246E75-CFD0-4B7B-BE21-E532DA960221}" destId="{D04C8DF8-1706-4C43-9A5B-914930B2D5AC}" srcOrd="1" destOrd="0" presId="urn:microsoft.com/office/officeart/2005/8/layout/hierarchy6"/>
    <dgm:cxn modelId="{1615C7DC-BEB5-42E0-BC7D-15ABAB32CE35}" type="presParOf" srcId="{50FEBE2E-8982-4049-93F7-E149482FE0F0}" destId="{33ACCB92-B389-43C7-AB98-9BF66BFB8462}" srcOrd="2" destOrd="0" presId="urn:microsoft.com/office/officeart/2005/8/layout/hierarchy6"/>
    <dgm:cxn modelId="{318B8380-7A6F-4437-8A1A-DD8E886C94FC}" type="presParOf" srcId="{50FEBE2E-8982-4049-93F7-E149482FE0F0}" destId="{1757B7CB-ED7D-4D80-9A65-CB9B1F57DAD4}" srcOrd="3" destOrd="0" presId="urn:microsoft.com/office/officeart/2005/8/layout/hierarchy6"/>
    <dgm:cxn modelId="{EC89E4A1-B347-4472-BD69-9646C5763062}" type="presParOf" srcId="{1757B7CB-ED7D-4D80-9A65-CB9B1F57DAD4}" destId="{2FD77911-6087-472E-8885-A8BDF3A57A96}" srcOrd="0" destOrd="0" presId="urn:microsoft.com/office/officeart/2005/8/layout/hierarchy6"/>
    <dgm:cxn modelId="{CEF830B9-3BF5-4E72-AF98-A92AFCAE5731}" type="presParOf" srcId="{1757B7CB-ED7D-4D80-9A65-CB9B1F57DAD4}" destId="{4549CDD6-D5C2-4503-A403-2B47688EA3B1}" srcOrd="1" destOrd="0" presId="urn:microsoft.com/office/officeart/2005/8/layout/hierarchy6"/>
    <dgm:cxn modelId="{FEC9872D-EA25-43DE-B844-03F0F6B66CBC}" type="presParOf" srcId="{9ACE39BD-2306-4CB0-A1F7-1E19A0A9589D}" destId="{4AC59B33-E79F-4D62-9C33-D434BA501AF6}"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4BF2BE3-9FEB-4813-95E9-706882F80228}" type="doc">
      <dgm:prSet loTypeId="urn:microsoft.com/office/officeart/2008/layout/VerticalCurvedList" loCatId="list" qsTypeId="urn:microsoft.com/office/officeart/2005/8/quickstyle/simple1" qsCatId="simple" csTypeId="urn:microsoft.com/office/officeart/2005/8/colors/colorful3" csCatId="colorful" phldr="1"/>
      <dgm:spPr/>
      <dgm:t>
        <a:bodyPr/>
        <a:lstStyle/>
        <a:p>
          <a:endParaRPr lang="en-US"/>
        </a:p>
      </dgm:t>
    </dgm:pt>
    <dgm:pt modelId="{9A2121EC-D0BC-4A82-9748-7EA1C739094E}">
      <dgm:prSet phldrT="[Text]"/>
      <dgm:spPr/>
      <dgm:t>
        <a:bodyPr/>
        <a:lstStyle/>
        <a:p>
          <a:r>
            <a:rPr lang="en-US" dirty="0"/>
            <a:t>Must be easy to understand</a:t>
          </a:r>
        </a:p>
      </dgm:t>
    </dgm:pt>
    <dgm:pt modelId="{4D60F036-8590-459A-8F6D-22E5226F4F4A}" type="parTrans" cxnId="{4AA68F5F-9721-4451-9436-A2C3723E4E13}">
      <dgm:prSet/>
      <dgm:spPr/>
      <dgm:t>
        <a:bodyPr/>
        <a:lstStyle/>
        <a:p>
          <a:endParaRPr lang="en-US"/>
        </a:p>
      </dgm:t>
    </dgm:pt>
    <dgm:pt modelId="{B8877146-050D-4D63-9C85-03373A8E3A99}" type="sibTrans" cxnId="{4AA68F5F-9721-4451-9436-A2C3723E4E13}">
      <dgm:prSet/>
      <dgm:spPr/>
      <dgm:t>
        <a:bodyPr/>
        <a:lstStyle/>
        <a:p>
          <a:endParaRPr lang="en-US"/>
        </a:p>
      </dgm:t>
    </dgm:pt>
    <dgm:pt modelId="{5B63161A-1B80-4247-8F48-689179F13D67}">
      <dgm:prSet phldrT="[Text]"/>
      <dgm:spPr/>
      <dgm:t>
        <a:bodyPr/>
        <a:lstStyle/>
        <a:p>
          <a:r>
            <a:rPr lang="en-US" dirty="0"/>
            <a:t>Ensure each element corresponds to a deliverable </a:t>
          </a:r>
        </a:p>
      </dgm:t>
    </dgm:pt>
    <dgm:pt modelId="{F7BC5F87-C4A2-4A2C-BEC2-5CE7395834EA}" type="parTrans" cxnId="{B6E3627D-30E7-41CC-8D06-82808134E05B}">
      <dgm:prSet/>
      <dgm:spPr/>
      <dgm:t>
        <a:bodyPr/>
        <a:lstStyle/>
        <a:p>
          <a:endParaRPr lang="en-US"/>
        </a:p>
      </dgm:t>
    </dgm:pt>
    <dgm:pt modelId="{ADB9A1FE-1EF0-4474-8C7D-7554621ACBED}" type="sibTrans" cxnId="{B6E3627D-30E7-41CC-8D06-82808134E05B}">
      <dgm:prSet/>
      <dgm:spPr/>
      <dgm:t>
        <a:bodyPr/>
        <a:lstStyle/>
        <a:p>
          <a:endParaRPr lang="en-US"/>
        </a:p>
      </dgm:t>
    </dgm:pt>
    <dgm:pt modelId="{BD569C83-A89C-4941-AC7C-759E6A0B08F8}">
      <dgm:prSet phldrT="[Text]"/>
      <dgm:spPr/>
      <dgm:t>
        <a:bodyPr/>
        <a:lstStyle/>
        <a:p>
          <a:r>
            <a:rPr lang="en-US" dirty="0"/>
            <a:t>Breakdown until you get accurate time and cost estimates</a:t>
          </a:r>
        </a:p>
      </dgm:t>
    </dgm:pt>
    <dgm:pt modelId="{134CC844-B707-4156-B530-72932FCAC843}" type="parTrans" cxnId="{DDFA1D82-9AC7-4226-8E13-65E51899A2DB}">
      <dgm:prSet/>
      <dgm:spPr/>
      <dgm:t>
        <a:bodyPr/>
        <a:lstStyle/>
        <a:p>
          <a:endParaRPr lang="en-US"/>
        </a:p>
      </dgm:t>
    </dgm:pt>
    <dgm:pt modelId="{0AA4A12B-6017-48D3-A819-3B22E1ED8995}" type="sibTrans" cxnId="{DDFA1D82-9AC7-4226-8E13-65E51899A2DB}">
      <dgm:prSet/>
      <dgm:spPr/>
      <dgm:t>
        <a:bodyPr/>
        <a:lstStyle/>
        <a:p>
          <a:endParaRPr lang="en-US"/>
        </a:p>
      </dgm:t>
    </dgm:pt>
    <dgm:pt modelId="{6A8F21A7-6BFA-420A-8653-D5C8C916DB52}">
      <dgm:prSet phldrT="[Text]"/>
      <dgm:spPr/>
      <dgm:t>
        <a:bodyPr/>
        <a:lstStyle/>
        <a:p>
          <a:r>
            <a:rPr lang="en-US" dirty="0"/>
            <a:t>Covers all objectives</a:t>
          </a:r>
        </a:p>
      </dgm:t>
    </dgm:pt>
    <dgm:pt modelId="{82DF7AFC-9AED-43DF-A2F2-EAF64F2FF075}" type="parTrans" cxnId="{C8CA4420-A04E-4F7B-8A63-D081B3C76FC5}">
      <dgm:prSet/>
      <dgm:spPr/>
      <dgm:t>
        <a:bodyPr/>
        <a:lstStyle/>
        <a:p>
          <a:endParaRPr lang="en-US"/>
        </a:p>
      </dgm:t>
    </dgm:pt>
    <dgm:pt modelId="{1C284513-5673-4C04-BD75-1B734A559C52}" type="sibTrans" cxnId="{C8CA4420-A04E-4F7B-8A63-D081B3C76FC5}">
      <dgm:prSet/>
      <dgm:spPr/>
      <dgm:t>
        <a:bodyPr/>
        <a:lstStyle/>
        <a:p>
          <a:endParaRPr lang="en-US"/>
        </a:p>
      </dgm:t>
    </dgm:pt>
    <dgm:pt modelId="{8F3919F3-AEAA-44DB-8B3E-346E57C2C07B}" type="pres">
      <dgm:prSet presAssocID="{74BF2BE3-9FEB-4813-95E9-706882F80228}" presName="Name0" presStyleCnt="0">
        <dgm:presLayoutVars>
          <dgm:chMax val="7"/>
          <dgm:chPref val="7"/>
          <dgm:dir/>
        </dgm:presLayoutVars>
      </dgm:prSet>
      <dgm:spPr/>
    </dgm:pt>
    <dgm:pt modelId="{AFF05371-2A80-491C-B029-ABBD63A0A797}" type="pres">
      <dgm:prSet presAssocID="{74BF2BE3-9FEB-4813-95E9-706882F80228}" presName="Name1" presStyleCnt="0"/>
      <dgm:spPr/>
    </dgm:pt>
    <dgm:pt modelId="{7315E9E4-BC6F-49AD-928F-0A6F5DD8756E}" type="pres">
      <dgm:prSet presAssocID="{74BF2BE3-9FEB-4813-95E9-706882F80228}" presName="cycle" presStyleCnt="0"/>
      <dgm:spPr/>
    </dgm:pt>
    <dgm:pt modelId="{A6CB9372-DB6F-4700-B5F7-4EF510A75FA8}" type="pres">
      <dgm:prSet presAssocID="{74BF2BE3-9FEB-4813-95E9-706882F80228}" presName="srcNode" presStyleLbl="node1" presStyleIdx="0" presStyleCnt="4"/>
      <dgm:spPr/>
    </dgm:pt>
    <dgm:pt modelId="{47ED64B8-CD65-4B7D-8C3B-A3D5A671117D}" type="pres">
      <dgm:prSet presAssocID="{74BF2BE3-9FEB-4813-95E9-706882F80228}" presName="conn" presStyleLbl="parChTrans1D2" presStyleIdx="0" presStyleCnt="1"/>
      <dgm:spPr/>
    </dgm:pt>
    <dgm:pt modelId="{27BBACDE-F3EF-4C82-8485-8746CB89FA30}" type="pres">
      <dgm:prSet presAssocID="{74BF2BE3-9FEB-4813-95E9-706882F80228}" presName="extraNode" presStyleLbl="node1" presStyleIdx="0" presStyleCnt="4"/>
      <dgm:spPr/>
    </dgm:pt>
    <dgm:pt modelId="{0099BE46-3793-453A-B9D1-63779B7D3D36}" type="pres">
      <dgm:prSet presAssocID="{74BF2BE3-9FEB-4813-95E9-706882F80228}" presName="dstNode" presStyleLbl="node1" presStyleIdx="0" presStyleCnt="4"/>
      <dgm:spPr/>
    </dgm:pt>
    <dgm:pt modelId="{238CC6F3-7C73-4551-A6DB-C637C25AECB4}" type="pres">
      <dgm:prSet presAssocID="{9A2121EC-D0BC-4A82-9748-7EA1C739094E}" presName="text_1" presStyleLbl="node1" presStyleIdx="0" presStyleCnt="4">
        <dgm:presLayoutVars>
          <dgm:bulletEnabled val="1"/>
        </dgm:presLayoutVars>
      </dgm:prSet>
      <dgm:spPr/>
    </dgm:pt>
    <dgm:pt modelId="{8DF9F3DF-9DA9-4080-A74D-D947137B2209}" type="pres">
      <dgm:prSet presAssocID="{9A2121EC-D0BC-4A82-9748-7EA1C739094E}" presName="accent_1" presStyleCnt="0"/>
      <dgm:spPr/>
    </dgm:pt>
    <dgm:pt modelId="{81940836-C962-4D36-A642-DF4D1B48A008}" type="pres">
      <dgm:prSet presAssocID="{9A2121EC-D0BC-4A82-9748-7EA1C739094E}" presName="accentRepeatNode" presStyleLbl="solidFgAcc1" presStyleIdx="0" presStyleCnt="4"/>
      <dgm:spPr/>
    </dgm:pt>
    <dgm:pt modelId="{3E88E8E1-9C68-44C7-AD12-30CFAB8785E1}" type="pres">
      <dgm:prSet presAssocID="{6A8F21A7-6BFA-420A-8653-D5C8C916DB52}" presName="text_2" presStyleLbl="node1" presStyleIdx="1" presStyleCnt="4">
        <dgm:presLayoutVars>
          <dgm:bulletEnabled val="1"/>
        </dgm:presLayoutVars>
      </dgm:prSet>
      <dgm:spPr/>
    </dgm:pt>
    <dgm:pt modelId="{391FF5A4-477C-4CF0-B1EA-87138B9B2B66}" type="pres">
      <dgm:prSet presAssocID="{6A8F21A7-6BFA-420A-8653-D5C8C916DB52}" presName="accent_2" presStyleCnt="0"/>
      <dgm:spPr/>
    </dgm:pt>
    <dgm:pt modelId="{5C77CB21-0E30-4064-9C38-660A8BC642A1}" type="pres">
      <dgm:prSet presAssocID="{6A8F21A7-6BFA-420A-8653-D5C8C916DB52}" presName="accentRepeatNode" presStyleLbl="solidFgAcc1" presStyleIdx="1" presStyleCnt="4"/>
      <dgm:spPr/>
    </dgm:pt>
    <dgm:pt modelId="{25EE3B98-E5CA-4FAD-99A4-F569D4D7D934}" type="pres">
      <dgm:prSet presAssocID="{5B63161A-1B80-4247-8F48-689179F13D67}" presName="text_3" presStyleLbl="node1" presStyleIdx="2" presStyleCnt="4">
        <dgm:presLayoutVars>
          <dgm:bulletEnabled val="1"/>
        </dgm:presLayoutVars>
      </dgm:prSet>
      <dgm:spPr/>
    </dgm:pt>
    <dgm:pt modelId="{90761848-6AFD-4BFC-B238-B501D547344C}" type="pres">
      <dgm:prSet presAssocID="{5B63161A-1B80-4247-8F48-689179F13D67}" presName="accent_3" presStyleCnt="0"/>
      <dgm:spPr/>
    </dgm:pt>
    <dgm:pt modelId="{391B0BFF-A518-4BE0-AFC4-D640266552C9}" type="pres">
      <dgm:prSet presAssocID="{5B63161A-1B80-4247-8F48-689179F13D67}" presName="accentRepeatNode" presStyleLbl="solidFgAcc1" presStyleIdx="2" presStyleCnt="4"/>
      <dgm:spPr/>
    </dgm:pt>
    <dgm:pt modelId="{A0CED383-AC66-4E52-84E5-8515845B5958}" type="pres">
      <dgm:prSet presAssocID="{BD569C83-A89C-4941-AC7C-759E6A0B08F8}" presName="text_4" presStyleLbl="node1" presStyleIdx="3" presStyleCnt="4">
        <dgm:presLayoutVars>
          <dgm:bulletEnabled val="1"/>
        </dgm:presLayoutVars>
      </dgm:prSet>
      <dgm:spPr/>
    </dgm:pt>
    <dgm:pt modelId="{1DBF2AD7-FBB6-4551-AB03-C20B4B7AC8E3}" type="pres">
      <dgm:prSet presAssocID="{BD569C83-A89C-4941-AC7C-759E6A0B08F8}" presName="accent_4" presStyleCnt="0"/>
      <dgm:spPr/>
    </dgm:pt>
    <dgm:pt modelId="{F963E116-6125-40CF-930C-F89A43B9237A}" type="pres">
      <dgm:prSet presAssocID="{BD569C83-A89C-4941-AC7C-759E6A0B08F8}" presName="accentRepeatNode" presStyleLbl="solidFgAcc1" presStyleIdx="3" presStyleCnt="4"/>
      <dgm:spPr/>
    </dgm:pt>
  </dgm:ptLst>
  <dgm:cxnLst>
    <dgm:cxn modelId="{EE968B0F-E8EE-407A-9B1A-73DA72532E87}" type="presOf" srcId="{BD569C83-A89C-4941-AC7C-759E6A0B08F8}" destId="{A0CED383-AC66-4E52-84E5-8515845B5958}" srcOrd="0" destOrd="0" presId="urn:microsoft.com/office/officeart/2008/layout/VerticalCurvedList"/>
    <dgm:cxn modelId="{A32D4919-FFE4-43B9-BFAB-E126597E38A2}" type="presOf" srcId="{9A2121EC-D0BC-4A82-9748-7EA1C739094E}" destId="{238CC6F3-7C73-4551-A6DB-C637C25AECB4}" srcOrd="0" destOrd="0" presId="urn:microsoft.com/office/officeart/2008/layout/VerticalCurvedList"/>
    <dgm:cxn modelId="{C8CA4420-A04E-4F7B-8A63-D081B3C76FC5}" srcId="{74BF2BE3-9FEB-4813-95E9-706882F80228}" destId="{6A8F21A7-6BFA-420A-8653-D5C8C916DB52}" srcOrd="1" destOrd="0" parTransId="{82DF7AFC-9AED-43DF-A2F2-EAF64F2FF075}" sibTransId="{1C284513-5673-4C04-BD75-1B734A559C52}"/>
    <dgm:cxn modelId="{0F51BA2D-F09D-4586-88E5-B818DBF18BF8}" type="presOf" srcId="{5B63161A-1B80-4247-8F48-689179F13D67}" destId="{25EE3B98-E5CA-4FAD-99A4-F569D4D7D934}" srcOrd="0" destOrd="0" presId="urn:microsoft.com/office/officeart/2008/layout/VerticalCurvedList"/>
    <dgm:cxn modelId="{4AA68F5F-9721-4451-9436-A2C3723E4E13}" srcId="{74BF2BE3-9FEB-4813-95E9-706882F80228}" destId="{9A2121EC-D0BC-4A82-9748-7EA1C739094E}" srcOrd="0" destOrd="0" parTransId="{4D60F036-8590-459A-8F6D-22E5226F4F4A}" sibTransId="{B8877146-050D-4D63-9C85-03373A8E3A99}"/>
    <dgm:cxn modelId="{B6E3627D-30E7-41CC-8D06-82808134E05B}" srcId="{74BF2BE3-9FEB-4813-95E9-706882F80228}" destId="{5B63161A-1B80-4247-8F48-689179F13D67}" srcOrd="2" destOrd="0" parTransId="{F7BC5F87-C4A2-4A2C-BEC2-5CE7395834EA}" sibTransId="{ADB9A1FE-1EF0-4474-8C7D-7554621ACBED}"/>
    <dgm:cxn modelId="{DDFA1D82-9AC7-4226-8E13-65E51899A2DB}" srcId="{74BF2BE3-9FEB-4813-95E9-706882F80228}" destId="{BD569C83-A89C-4941-AC7C-759E6A0B08F8}" srcOrd="3" destOrd="0" parTransId="{134CC844-B707-4156-B530-72932FCAC843}" sibTransId="{0AA4A12B-6017-48D3-A819-3B22E1ED8995}"/>
    <dgm:cxn modelId="{554CB6E0-15A9-49F0-AC93-2296BE327C69}" type="presOf" srcId="{74BF2BE3-9FEB-4813-95E9-706882F80228}" destId="{8F3919F3-AEAA-44DB-8B3E-346E57C2C07B}" srcOrd="0" destOrd="0" presId="urn:microsoft.com/office/officeart/2008/layout/VerticalCurvedList"/>
    <dgm:cxn modelId="{C59FB5E8-80B3-463D-A73A-FCE3DCC115EC}" type="presOf" srcId="{6A8F21A7-6BFA-420A-8653-D5C8C916DB52}" destId="{3E88E8E1-9C68-44C7-AD12-30CFAB8785E1}" srcOrd="0" destOrd="0" presId="urn:microsoft.com/office/officeart/2008/layout/VerticalCurvedList"/>
    <dgm:cxn modelId="{68C8AFF9-AD1E-4DC8-9FFF-46C97D9B932A}" type="presOf" srcId="{B8877146-050D-4D63-9C85-03373A8E3A99}" destId="{47ED64B8-CD65-4B7D-8C3B-A3D5A671117D}" srcOrd="0" destOrd="0" presId="urn:microsoft.com/office/officeart/2008/layout/VerticalCurvedList"/>
    <dgm:cxn modelId="{D4E5FF8E-C579-4008-9C3A-FD4E31F18CB2}" type="presParOf" srcId="{8F3919F3-AEAA-44DB-8B3E-346E57C2C07B}" destId="{AFF05371-2A80-491C-B029-ABBD63A0A797}" srcOrd="0" destOrd="0" presId="urn:microsoft.com/office/officeart/2008/layout/VerticalCurvedList"/>
    <dgm:cxn modelId="{DB379CFD-D864-4AE3-82E3-21CC6B91B567}" type="presParOf" srcId="{AFF05371-2A80-491C-B029-ABBD63A0A797}" destId="{7315E9E4-BC6F-49AD-928F-0A6F5DD8756E}" srcOrd="0" destOrd="0" presId="urn:microsoft.com/office/officeart/2008/layout/VerticalCurvedList"/>
    <dgm:cxn modelId="{DD3317E8-42AF-468D-93FE-C3795C0B948F}" type="presParOf" srcId="{7315E9E4-BC6F-49AD-928F-0A6F5DD8756E}" destId="{A6CB9372-DB6F-4700-B5F7-4EF510A75FA8}" srcOrd="0" destOrd="0" presId="urn:microsoft.com/office/officeart/2008/layout/VerticalCurvedList"/>
    <dgm:cxn modelId="{BE781FB0-AE9C-498B-BA1C-FC3EB7171A00}" type="presParOf" srcId="{7315E9E4-BC6F-49AD-928F-0A6F5DD8756E}" destId="{47ED64B8-CD65-4B7D-8C3B-A3D5A671117D}" srcOrd="1" destOrd="0" presId="urn:microsoft.com/office/officeart/2008/layout/VerticalCurvedList"/>
    <dgm:cxn modelId="{E9F35A10-4E81-4ACC-B0D1-E5EF61936660}" type="presParOf" srcId="{7315E9E4-BC6F-49AD-928F-0A6F5DD8756E}" destId="{27BBACDE-F3EF-4C82-8485-8746CB89FA30}" srcOrd="2" destOrd="0" presId="urn:microsoft.com/office/officeart/2008/layout/VerticalCurvedList"/>
    <dgm:cxn modelId="{F67A4D89-AB80-4794-9D66-336589290714}" type="presParOf" srcId="{7315E9E4-BC6F-49AD-928F-0A6F5DD8756E}" destId="{0099BE46-3793-453A-B9D1-63779B7D3D36}" srcOrd="3" destOrd="0" presId="urn:microsoft.com/office/officeart/2008/layout/VerticalCurvedList"/>
    <dgm:cxn modelId="{F3D74F4B-67B0-479A-8E3F-7C56E99B345E}" type="presParOf" srcId="{AFF05371-2A80-491C-B029-ABBD63A0A797}" destId="{238CC6F3-7C73-4551-A6DB-C637C25AECB4}" srcOrd="1" destOrd="0" presId="urn:microsoft.com/office/officeart/2008/layout/VerticalCurvedList"/>
    <dgm:cxn modelId="{8EEED066-2F6B-427B-B7F1-037FECEF7374}" type="presParOf" srcId="{AFF05371-2A80-491C-B029-ABBD63A0A797}" destId="{8DF9F3DF-9DA9-4080-A74D-D947137B2209}" srcOrd="2" destOrd="0" presId="urn:microsoft.com/office/officeart/2008/layout/VerticalCurvedList"/>
    <dgm:cxn modelId="{944C07AB-6700-4B70-8368-267267B7BBA2}" type="presParOf" srcId="{8DF9F3DF-9DA9-4080-A74D-D947137B2209}" destId="{81940836-C962-4D36-A642-DF4D1B48A008}" srcOrd="0" destOrd="0" presId="urn:microsoft.com/office/officeart/2008/layout/VerticalCurvedList"/>
    <dgm:cxn modelId="{412104C9-B8D1-4ACF-B8AF-E69391FF75E9}" type="presParOf" srcId="{AFF05371-2A80-491C-B029-ABBD63A0A797}" destId="{3E88E8E1-9C68-44C7-AD12-30CFAB8785E1}" srcOrd="3" destOrd="0" presId="urn:microsoft.com/office/officeart/2008/layout/VerticalCurvedList"/>
    <dgm:cxn modelId="{5E332DED-7117-4591-9FC5-C285AA4AFF46}" type="presParOf" srcId="{AFF05371-2A80-491C-B029-ABBD63A0A797}" destId="{391FF5A4-477C-4CF0-B1EA-87138B9B2B66}" srcOrd="4" destOrd="0" presId="urn:microsoft.com/office/officeart/2008/layout/VerticalCurvedList"/>
    <dgm:cxn modelId="{3F9891EA-05D9-4788-9A84-4D1A4A0F8F41}" type="presParOf" srcId="{391FF5A4-477C-4CF0-B1EA-87138B9B2B66}" destId="{5C77CB21-0E30-4064-9C38-660A8BC642A1}" srcOrd="0" destOrd="0" presId="urn:microsoft.com/office/officeart/2008/layout/VerticalCurvedList"/>
    <dgm:cxn modelId="{D791D753-5D8F-43E4-8642-FB5D55319931}" type="presParOf" srcId="{AFF05371-2A80-491C-B029-ABBD63A0A797}" destId="{25EE3B98-E5CA-4FAD-99A4-F569D4D7D934}" srcOrd="5" destOrd="0" presId="urn:microsoft.com/office/officeart/2008/layout/VerticalCurvedList"/>
    <dgm:cxn modelId="{44B5C5A2-4B76-4665-B9DE-69FDD97B3F28}" type="presParOf" srcId="{AFF05371-2A80-491C-B029-ABBD63A0A797}" destId="{90761848-6AFD-4BFC-B238-B501D547344C}" srcOrd="6" destOrd="0" presId="urn:microsoft.com/office/officeart/2008/layout/VerticalCurvedList"/>
    <dgm:cxn modelId="{C1271F59-F21A-4021-9584-9B3BD08117C6}" type="presParOf" srcId="{90761848-6AFD-4BFC-B238-B501D547344C}" destId="{391B0BFF-A518-4BE0-AFC4-D640266552C9}" srcOrd="0" destOrd="0" presId="urn:microsoft.com/office/officeart/2008/layout/VerticalCurvedList"/>
    <dgm:cxn modelId="{03C7E594-B33C-40B1-9DA6-04C0BFA06FEB}" type="presParOf" srcId="{AFF05371-2A80-491C-B029-ABBD63A0A797}" destId="{A0CED383-AC66-4E52-84E5-8515845B5958}" srcOrd="7" destOrd="0" presId="urn:microsoft.com/office/officeart/2008/layout/VerticalCurvedList"/>
    <dgm:cxn modelId="{C4A7034E-629D-4275-A6AC-6ED4E94426D9}" type="presParOf" srcId="{AFF05371-2A80-491C-B029-ABBD63A0A797}" destId="{1DBF2AD7-FBB6-4551-AB03-C20B4B7AC8E3}" srcOrd="8" destOrd="0" presId="urn:microsoft.com/office/officeart/2008/layout/VerticalCurvedList"/>
    <dgm:cxn modelId="{74957C0E-1B09-4254-9627-FCE791411342}" type="presParOf" srcId="{1DBF2AD7-FBB6-4551-AB03-C20B4B7AC8E3}" destId="{F963E116-6125-40CF-930C-F89A43B9237A}"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E4B8888-301C-45F1-B557-59531A00E8E1}" type="doc">
      <dgm:prSet loTypeId="urn:microsoft.com/office/officeart/2008/layout/VerticalCurvedList" loCatId="list" qsTypeId="urn:microsoft.com/office/officeart/2005/8/quickstyle/simple1" qsCatId="simple" csTypeId="urn:microsoft.com/office/officeart/2005/8/colors/colorful3" csCatId="colorful" phldr="1"/>
      <dgm:spPr/>
      <dgm:t>
        <a:bodyPr/>
        <a:lstStyle/>
        <a:p>
          <a:endParaRPr lang="en-US"/>
        </a:p>
      </dgm:t>
    </dgm:pt>
    <dgm:pt modelId="{516BD46F-865C-460D-9677-368888751E94}">
      <dgm:prSet phldrT="[Text]"/>
      <dgm:spPr/>
      <dgm:t>
        <a:bodyPr/>
        <a:lstStyle/>
        <a:p>
          <a:r>
            <a:rPr lang="en-US" dirty="0"/>
            <a:t>Should not be much detailed as project plan</a:t>
          </a:r>
        </a:p>
      </dgm:t>
    </dgm:pt>
    <dgm:pt modelId="{1E73FE89-C282-434B-886E-6D15A4761925}" type="parTrans" cxnId="{C423B7EC-3E87-4FC1-9836-F460552604FA}">
      <dgm:prSet/>
      <dgm:spPr/>
      <dgm:t>
        <a:bodyPr/>
        <a:lstStyle/>
        <a:p>
          <a:endParaRPr lang="en-US"/>
        </a:p>
      </dgm:t>
    </dgm:pt>
    <dgm:pt modelId="{B80561E3-3C71-4830-9E6F-794668296C90}" type="sibTrans" cxnId="{C423B7EC-3E87-4FC1-9836-F460552604FA}">
      <dgm:prSet/>
      <dgm:spPr/>
      <dgm:t>
        <a:bodyPr/>
        <a:lstStyle/>
        <a:p>
          <a:endParaRPr lang="en-US"/>
        </a:p>
      </dgm:t>
    </dgm:pt>
    <dgm:pt modelId="{DC55CE17-0D31-4C8D-8713-B8B78677F1E6}">
      <dgm:prSet phldrT="[Text]"/>
      <dgm:spPr/>
      <dgm:t>
        <a:bodyPr/>
        <a:lstStyle/>
        <a:p>
          <a:r>
            <a:rPr lang="en-US" dirty="0"/>
            <a:t>May use a template if you  have </a:t>
          </a:r>
        </a:p>
      </dgm:t>
    </dgm:pt>
    <dgm:pt modelId="{F5916715-E7B8-491A-96DE-CE34A7FF05AD}" type="parTrans" cxnId="{4E99D967-421A-4667-8363-DB080F0BE293}">
      <dgm:prSet/>
      <dgm:spPr/>
      <dgm:t>
        <a:bodyPr/>
        <a:lstStyle/>
        <a:p>
          <a:endParaRPr lang="en-US"/>
        </a:p>
      </dgm:t>
    </dgm:pt>
    <dgm:pt modelId="{9C55BAAE-7D06-48E6-90D5-084CD68C8FDE}" type="sibTrans" cxnId="{4E99D967-421A-4667-8363-DB080F0BE293}">
      <dgm:prSet/>
      <dgm:spPr/>
      <dgm:t>
        <a:bodyPr/>
        <a:lstStyle/>
        <a:p>
          <a:endParaRPr lang="en-US"/>
        </a:p>
      </dgm:t>
    </dgm:pt>
    <dgm:pt modelId="{209644A7-A96E-412B-9B20-2F3070B143D0}">
      <dgm:prSet phldrT="[Text]"/>
      <dgm:spPr/>
      <dgm:t>
        <a:bodyPr/>
        <a:lstStyle/>
        <a:p>
          <a:r>
            <a:rPr lang="en-US" dirty="0"/>
            <a:t>Can evolve over time</a:t>
          </a:r>
        </a:p>
      </dgm:t>
    </dgm:pt>
    <dgm:pt modelId="{99130A69-A5FF-48B4-A18C-E4528468DF29}" type="parTrans" cxnId="{E12729BF-BBA5-4022-9316-5C319614DFF9}">
      <dgm:prSet/>
      <dgm:spPr/>
      <dgm:t>
        <a:bodyPr/>
        <a:lstStyle/>
        <a:p>
          <a:endParaRPr lang="en-US"/>
        </a:p>
      </dgm:t>
    </dgm:pt>
    <dgm:pt modelId="{11D12AE5-C434-4F89-83D8-00A8BCA224AE}" type="sibTrans" cxnId="{E12729BF-BBA5-4022-9316-5C319614DFF9}">
      <dgm:prSet/>
      <dgm:spPr/>
      <dgm:t>
        <a:bodyPr/>
        <a:lstStyle/>
        <a:p>
          <a:endParaRPr lang="en-US"/>
        </a:p>
      </dgm:t>
    </dgm:pt>
    <dgm:pt modelId="{A65FB49B-3117-440F-AF99-8A0B97055CCD}">
      <dgm:prSet phldrT="[Text]"/>
      <dgm:spPr/>
      <dgm:t>
        <a:bodyPr/>
        <a:lstStyle/>
        <a:p>
          <a:r>
            <a:rPr lang="en-US" dirty="0"/>
            <a:t>Can be drawn using Gantt Pro, Word, Excel, MS Project, Visio etc.</a:t>
          </a:r>
        </a:p>
      </dgm:t>
    </dgm:pt>
    <dgm:pt modelId="{A9C18BAB-B78D-4C44-B9F6-97E770B54386}" type="parTrans" cxnId="{F2D6DF1C-845A-4849-A4CB-6EE29F1047BE}">
      <dgm:prSet/>
      <dgm:spPr/>
      <dgm:t>
        <a:bodyPr/>
        <a:lstStyle/>
        <a:p>
          <a:endParaRPr lang="en-US"/>
        </a:p>
      </dgm:t>
    </dgm:pt>
    <dgm:pt modelId="{75D8BA2B-B1AE-4FD9-8F66-2B8573A514F0}" type="sibTrans" cxnId="{F2D6DF1C-845A-4849-A4CB-6EE29F1047BE}">
      <dgm:prSet/>
      <dgm:spPr/>
      <dgm:t>
        <a:bodyPr/>
        <a:lstStyle/>
        <a:p>
          <a:endParaRPr lang="en-US"/>
        </a:p>
      </dgm:t>
    </dgm:pt>
    <dgm:pt modelId="{593B1578-E95C-481E-8291-F3E0052342C1}">
      <dgm:prSet phldrT="[Text]"/>
      <dgm:spPr/>
      <dgm:t>
        <a:bodyPr/>
        <a:lstStyle/>
        <a:p>
          <a:r>
            <a:rPr lang="en-US" dirty="0"/>
            <a:t>Each level have no more than 7 items</a:t>
          </a:r>
        </a:p>
      </dgm:t>
    </dgm:pt>
    <dgm:pt modelId="{BA16C7EB-DC36-40C3-B383-721F01731B49}" type="parTrans" cxnId="{071B32D4-67C0-488B-A9F2-037165EA37FB}">
      <dgm:prSet/>
      <dgm:spPr/>
      <dgm:t>
        <a:bodyPr/>
        <a:lstStyle/>
        <a:p>
          <a:endParaRPr lang="en-US"/>
        </a:p>
      </dgm:t>
    </dgm:pt>
    <dgm:pt modelId="{9135187B-79D5-467E-B459-93293F000246}" type="sibTrans" cxnId="{071B32D4-67C0-488B-A9F2-037165EA37FB}">
      <dgm:prSet/>
      <dgm:spPr/>
      <dgm:t>
        <a:bodyPr/>
        <a:lstStyle/>
        <a:p>
          <a:endParaRPr lang="en-US"/>
        </a:p>
      </dgm:t>
    </dgm:pt>
    <dgm:pt modelId="{E7FE2FCE-432B-486B-8E7E-C64B61FA092D}" type="pres">
      <dgm:prSet presAssocID="{EE4B8888-301C-45F1-B557-59531A00E8E1}" presName="Name0" presStyleCnt="0">
        <dgm:presLayoutVars>
          <dgm:chMax val="7"/>
          <dgm:chPref val="7"/>
          <dgm:dir/>
        </dgm:presLayoutVars>
      </dgm:prSet>
      <dgm:spPr/>
    </dgm:pt>
    <dgm:pt modelId="{5ECE5089-3E68-4088-B176-37584BB1968D}" type="pres">
      <dgm:prSet presAssocID="{EE4B8888-301C-45F1-B557-59531A00E8E1}" presName="Name1" presStyleCnt="0"/>
      <dgm:spPr/>
    </dgm:pt>
    <dgm:pt modelId="{391D92E3-E902-4A2F-9D9A-39144EAA3BB6}" type="pres">
      <dgm:prSet presAssocID="{EE4B8888-301C-45F1-B557-59531A00E8E1}" presName="cycle" presStyleCnt="0"/>
      <dgm:spPr/>
    </dgm:pt>
    <dgm:pt modelId="{B0E0BDAD-5E94-47D6-92C4-7D50B75A7802}" type="pres">
      <dgm:prSet presAssocID="{EE4B8888-301C-45F1-B557-59531A00E8E1}" presName="srcNode" presStyleLbl="node1" presStyleIdx="0" presStyleCnt="5"/>
      <dgm:spPr/>
    </dgm:pt>
    <dgm:pt modelId="{2B51F93D-FE7E-4956-9373-7E7C0B3A7267}" type="pres">
      <dgm:prSet presAssocID="{EE4B8888-301C-45F1-B557-59531A00E8E1}" presName="conn" presStyleLbl="parChTrans1D2" presStyleIdx="0" presStyleCnt="1"/>
      <dgm:spPr/>
    </dgm:pt>
    <dgm:pt modelId="{D9E0820B-2F4C-4EF5-B793-E920EDD796E1}" type="pres">
      <dgm:prSet presAssocID="{EE4B8888-301C-45F1-B557-59531A00E8E1}" presName="extraNode" presStyleLbl="node1" presStyleIdx="0" presStyleCnt="5"/>
      <dgm:spPr/>
    </dgm:pt>
    <dgm:pt modelId="{9A50B4CF-8251-4AF4-8DB9-7F8F38D89B99}" type="pres">
      <dgm:prSet presAssocID="{EE4B8888-301C-45F1-B557-59531A00E8E1}" presName="dstNode" presStyleLbl="node1" presStyleIdx="0" presStyleCnt="5"/>
      <dgm:spPr/>
    </dgm:pt>
    <dgm:pt modelId="{44F46AE1-77C3-4101-84FA-01D400FFB3BF}" type="pres">
      <dgm:prSet presAssocID="{516BD46F-865C-460D-9677-368888751E94}" presName="text_1" presStyleLbl="node1" presStyleIdx="0" presStyleCnt="5">
        <dgm:presLayoutVars>
          <dgm:bulletEnabled val="1"/>
        </dgm:presLayoutVars>
      </dgm:prSet>
      <dgm:spPr/>
    </dgm:pt>
    <dgm:pt modelId="{FC54A8CB-D50F-4936-A629-8068FD67329E}" type="pres">
      <dgm:prSet presAssocID="{516BD46F-865C-460D-9677-368888751E94}" presName="accent_1" presStyleCnt="0"/>
      <dgm:spPr/>
    </dgm:pt>
    <dgm:pt modelId="{263008DD-DED1-480F-941C-1CAD23E474F4}" type="pres">
      <dgm:prSet presAssocID="{516BD46F-865C-460D-9677-368888751E94}" presName="accentRepeatNode" presStyleLbl="solidFgAcc1" presStyleIdx="0" presStyleCnt="5"/>
      <dgm:spPr/>
    </dgm:pt>
    <dgm:pt modelId="{2693FE3E-8085-4546-A973-D394B5E1DA06}" type="pres">
      <dgm:prSet presAssocID="{209644A7-A96E-412B-9B20-2F3070B143D0}" presName="text_2" presStyleLbl="node1" presStyleIdx="1" presStyleCnt="5">
        <dgm:presLayoutVars>
          <dgm:bulletEnabled val="1"/>
        </dgm:presLayoutVars>
      </dgm:prSet>
      <dgm:spPr/>
    </dgm:pt>
    <dgm:pt modelId="{B620700E-8AF9-4ACF-9A2E-F18AF69733CD}" type="pres">
      <dgm:prSet presAssocID="{209644A7-A96E-412B-9B20-2F3070B143D0}" presName="accent_2" presStyleCnt="0"/>
      <dgm:spPr/>
    </dgm:pt>
    <dgm:pt modelId="{3D2193A9-F672-4453-9E44-269D63F33440}" type="pres">
      <dgm:prSet presAssocID="{209644A7-A96E-412B-9B20-2F3070B143D0}" presName="accentRepeatNode" presStyleLbl="solidFgAcc1" presStyleIdx="1" presStyleCnt="5"/>
      <dgm:spPr/>
    </dgm:pt>
    <dgm:pt modelId="{3C7D02E0-DBA7-48C8-8818-C605A31C7A9F}" type="pres">
      <dgm:prSet presAssocID="{593B1578-E95C-481E-8291-F3E0052342C1}" presName="text_3" presStyleLbl="node1" presStyleIdx="2" presStyleCnt="5">
        <dgm:presLayoutVars>
          <dgm:bulletEnabled val="1"/>
        </dgm:presLayoutVars>
      </dgm:prSet>
      <dgm:spPr/>
    </dgm:pt>
    <dgm:pt modelId="{B8F3DC3A-3B8F-42D0-A0E3-8F1EE4AAA52E}" type="pres">
      <dgm:prSet presAssocID="{593B1578-E95C-481E-8291-F3E0052342C1}" presName="accent_3" presStyleCnt="0"/>
      <dgm:spPr/>
    </dgm:pt>
    <dgm:pt modelId="{5BEE120E-318A-4C9A-9FD7-B3297AD2E16C}" type="pres">
      <dgm:prSet presAssocID="{593B1578-E95C-481E-8291-F3E0052342C1}" presName="accentRepeatNode" presStyleLbl="solidFgAcc1" presStyleIdx="2" presStyleCnt="5"/>
      <dgm:spPr/>
    </dgm:pt>
    <dgm:pt modelId="{D63802D9-D8E2-4E89-A7A8-43CB68B51E24}" type="pres">
      <dgm:prSet presAssocID="{A65FB49B-3117-440F-AF99-8A0B97055CCD}" presName="text_4" presStyleLbl="node1" presStyleIdx="3" presStyleCnt="5">
        <dgm:presLayoutVars>
          <dgm:bulletEnabled val="1"/>
        </dgm:presLayoutVars>
      </dgm:prSet>
      <dgm:spPr/>
    </dgm:pt>
    <dgm:pt modelId="{D2248B79-756D-4113-9D3B-9BB8CC5CB376}" type="pres">
      <dgm:prSet presAssocID="{A65FB49B-3117-440F-AF99-8A0B97055CCD}" presName="accent_4" presStyleCnt="0"/>
      <dgm:spPr/>
    </dgm:pt>
    <dgm:pt modelId="{288CCB26-280F-4302-B24B-7C6270C4DA3A}" type="pres">
      <dgm:prSet presAssocID="{A65FB49B-3117-440F-AF99-8A0B97055CCD}" presName="accentRepeatNode" presStyleLbl="solidFgAcc1" presStyleIdx="3" presStyleCnt="5"/>
      <dgm:spPr/>
    </dgm:pt>
    <dgm:pt modelId="{C989D393-6D47-4C69-BEEE-1CF796E783C1}" type="pres">
      <dgm:prSet presAssocID="{DC55CE17-0D31-4C8D-8713-B8B78677F1E6}" presName="text_5" presStyleLbl="node1" presStyleIdx="4" presStyleCnt="5">
        <dgm:presLayoutVars>
          <dgm:bulletEnabled val="1"/>
        </dgm:presLayoutVars>
      </dgm:prSet>
      <dgm:spPr/>
    </dgm:pt>
    <dgm:pt modelId="{4DD39890-8218-49C4-84F8-BD351FB7357A}" type="pres">
      <dgm:prSet presAssocID="{DC55CE17-0D31-4C8D-8713-B8B78677F1E6}" presName="accent_5" presStyleCnt="0"/>
      <dgm:spPr/>
    </dgm:pt>
    <dgm:pt modelId="{6DF63FEC-F6B8-42D3-93EA-5FBBE2A6334E}" type="pres">
      <dgm:prSet presAssocID="{DC55CE17-0D31-4C8D-8713-B8B78677F1E6}" presName="accentRepeatNode" presStyleLbl="solidFgAcc1" presStyleIdx="4" presStyleCnt="5"/>
      <dgm:spPr/>
    </dgm:pt>
  </dgm:ptLst>
  <dgm:cxnLst>
    <dgm:cxn modelId="{F2D6DF1C-845A-4849-A4CB-6EE29F1047BE}" srcId="{EE4B8888-301C-45F1-B557-59531A00E8E1}" destId="{A65FB49B-3117-440F-AF99-8A0B97055CCD}" srcOrd="3" destOrd="0" parTransId="{A9C18BAB-B78D-4C44-B9F6-97E770B54386}" sibTransId="{75D8BA2B-B1AE-4FD9-8F66-2B8573A514F0}"/>
    <dgm:cxn modelId="{D7E9142A-9D6B-4CD7-8FA6-EE6C8B5BCE42}" type="presOf" srcId="{DC55CE17-0D31-4C8D-8713-B8B78677F1E6}" destId="{C989D393-6D47-4C69-BEEE-1CF796E783C1}" srcOrd="0" destOrd="0" presId="urn:microsoft.com/office/officeart/2008/layout/VerticalCurvedList"/>
    <dgm:cxn modelId="{DAF19844-7D0F-40E2-9C7D-B8D145086178}" type="presOf" srcId="{516BD46F-865C-460D-9677-368888751E94}" destId="{44F46AE1-77C3-4101-84FA-01D400FFB3BF}" srcOrd="0" destOrd="0" presId="urn:microsoft.com/office/officeart/2008/layout/VerticalCurvedList"/>
    <dgm:cxn modelId="{4E99D967-421A-4667-8363-DB080F0BE293}" srcId="{EE4B8888-301C-45F1-B557-59531A00E8E1}" destId="{DC55CE17-0D31-4C8D-8713-B8B78677F1E6}" srcOrd="4" destOrd="0" parTransId="{F5916715-E7B8-491A-96DE-CE34A7FF05AD}" sibTransId="{9C55BAAE-7D06-48E6-90D5-084CD68C8FDE}"/>
    <dgm:cxn modelId="{12B2E385-A5EB-479D-A0D9-50B22F13B09D}" type="presOf" srcId="{593B1578-E95C-481E-8291-F3E0052342C1}" destId="{3C7D02E0-DBA7-48C8-8818-C605A31C7A9F}" srcOrd="0" destOrd="0" presId="urn:microsoft.com/office/officeart/2008/layout/VerticalCurvedList"/>
    <dgm:cxn modelId="{EF97A488-6299-4B35-B779-58BE28D1EB27}" type="presOf" srcId="{209644A7-A96E-412B-9B20-2F3070B143D0}" destId="{2693FE3E-8085-4546-A973-D394B5E1DA06}" srcOrd="0" destOrd="0" presId="urn:microsoft.com/office/officeart/2008/layout/VerticalCurvedList"/>
    <dgm:cxn modelId="{7E40C19F-20AA-4951-A130-A3033D40293C}" type="presOf" srcId="{A65FB49B-3117-440F-AF99-8A0B97055CCD}" destId="{D63802D9-D8E2-4E89-A7A8-43CB68B51E24}" srcOrd="0" destOrd="0" presId="urn:microsoft.com/office/officeart/2008/layout/VerticalCurvedList"/>
    <dgm:cxn modelId="{E12729BF-BBA5-4022-9316-5C319614DFF9}" srcId="{EE4B8888-301C-45F1-B557-59531A00E8E1}" destId="{209644A7-A96E-412B-9B20-2F3070B143D0}" srcOrd="1" destOrd="0" parTransId="{99130A69-A5FF-48B4-A18C-E4528468DF29}" sibTransId="{11D12AE5-C434-4F89-83D8-00A8BCA224AE}"/>
    <dgm:cxn modelId="{071B32D4-67C0-488B-A9F2-037165EA37FB}" srcId="{EE4B8888-301C-45F1-B557-59531A00E8E1}" destId="{593B1578-E95C-481E-8291-F3E0052342C1}" srcOrd="2" destOrd="0" parTransId="{BA16C7EB-DC36-40C3-B383-721F01731B49}" sibTransId="{9135187B-79D5-467E-B459-93293F000246}"/>
    <dgm:cxn modelId="{65D948DB-A080-4AB8-887A-BBF99B54AE22}" type="presOf" srcId="{EE4B8888-301C-45F1-B557-59531A00E8E1}" destId="{E7FE2FCE-432B-486B-8E7E-C64B61FA092D}" srcOrd="0" destOrd="0" presId="urn:microsoft.com/office/officeart/2008/layout/VerticalCurvedList"/>
    <dgm:cxn modelId="{2BA5E7E4-3438-4B8D-B42B-E5F4413C648F}" type="presOf" srcId="{B80561E3-3C71-4830-9E6F-794668296C90}" destId="{2B51F93D-FE7E-4956-9373-7E7C0B3A7267}" srcOrd="0" destOrd="0" presId="urn:microsoft.com/office/officeart/2008/layout/VerticalCurvedList"/>
    <dgm:cxn modelId="{C423B7EC-3E87-4FC1-9836-F460552604FA}" srcId="{EE4B8888-301C-45F1-B557-59531A00E8E1}" destId="{516BD46F-865C-460D-9677-368888751E94}" srcOrd="0" destOrd="0" parTransId="{1E73FE89-C282-434B-886E-6D15A4761925}" sibTransId="{B80561E3-3C71-4830-9E6F-794668296C90}"/>
    <dgm:cxn modelId="{8F702867-328C-4B10-AFDD-186AB6095144}" type="presParOf" srcId="{E7FE2FCE-432B-486B-8E7E-C64B61FA092D}" destId="{5ECE5089-3E68-4088-B176-37584BB1968D}" srcOrd="0" destOrd="0" presId="urn:microsoft.com/office/officeart/2008/layout/VerticalCurvedList"/>
    <dgm:cxn modelId="{BBA2E004-E9AC-4030-9E11-E6AC5020D872}" type="presParOf" srcId="{5ECE5089-3E68-4088-B176-37584BB1968D}" destId="{391D92E3-E902-4A2F-9D9A-39144EAA3BB6}" srcOrd="0" destOrd="0" presId="urn:microsoft.com/office/officeart/2008/layout/VerticalCurvedList"/>
    <dgm:cxn modelId="{CD010B34-2DD4-4C1C-8C1E-0B63E3321356}" type="presParOf" srcId="{391D92E3-E902-4A2F-9D9A-39144EAA3BB6}" destId="{B0E0BDAD-5E94-47D6-92C4-7D50B75A7802}" srcOrd="0" destOrd="0" presId="urn:microsoft.com/office/officeart/2008/layout/VerticalCurvedList"/>
    <dgm:cxn modelId="{B2919945-1CE8-48E3-81EB-10BFF964BC71}" type="presParOf" srcId="{391D92E3-E902-4A2F-9D9A-39144EAA3BB6}" destId="{2B51F93D-FE7E-4956-9373-7E7C0B3A7267}" srcOrd="1" destOrd="0" presId="urn:microsoft.com/office/officeart/2008/layout/VerticalCurvedList"/>
    <dgm:cxn modelId="{9BC6D590-C77F-4EFB-A008-337ADA08F7EE}" type="presParOf" srcId="{391D92E3-E902-4A2F-9D9A-39144EAA3BB6}" destId="{D9E0820B-2F4C-4EF5-B793-E920EDD796E1}" srcOrd="2" destOrd="0" presId="urn:microsoft.com/office/officeart/2008/layout/VerticalCurvedList"/>
    <dgm:cxn modelId="{C4B170F0-AACA-4D3B-AA92-75E695E75C78}" type="presParOf" srcId="{391D92E3-E902-4A2F-9D9A-39144EAA3BB6}" destId="{9A50B4CF-8251-4AF4-8DB9-7F8F38D89B99}" srcOrd="3" destOrd="0" presId="urn:microsoft.com/office/officeart/2008/layout/VerticalCurvedList"/>
    <dgm:cxn modelId="{CC8D9AED-A72C-4D21-BA36-55FD42C06FDB}" type="presParOf" srcId="{5ECE5089-3E68-4088-B176-37584BB1968D}" destId="{44F46AE1-77C3-4101-84FA-01D400FFB3BF}" srcOrd="1" destOrd="0" presId="urn:microsoft.com/office/officeart/2008/layout/VerticalCurvedList"/>
    <dgm:cxn modelId="{0294A03A-9380-4DF8-9185-1BC205029B21}" type="presParOf" srcId="{5ECE5089-3E68-4088-B176-37584BB1968D}" destId="{FC54A8CB-D50F-4936-A629-8068FD67329E}" srcOrd="2" destOrd="0" presId="urn:microsoft.com/office/officeart/2008/layout/VerticalCurvedList"/>
    <dgm:cxn modelId="{5A42CD1E-543B-4B31-9C90-E415D450BA3C}" type="presParOf" srcId="{FC54A8CB-D50F-4936-A629-8068FD67329E}" destId="{263008DD-DED1-480F-941C-1CAD23E474F4}" srcOrd="0" destOrd="0" presId="urn:microsoft.com/office/officeart/2008/layout/VerticalCurvedList"/>
    <dgm:cxn modelId="{0E9CE3A7-FA93-4C4B-8E8B-2259440397A3}" type="presParOf" srcId="{5ECE5089-3E68-4088-B176-37584BB1968D}" destId="{2693FE3E-8085-4546-A973-D394B5E1DA06}" srcOrd="3" destOrd="0" presId="urn:microsoft.com/office/officeart/2008/layout/VerticalCurvedList"/>
    <dgm:cxn modelId="{3CB2E538-47DF-403B-942F-6613D1A46C5A}" type="presParOf" srcId="{5ECE5089-3E68-4088-B176-37584BB1968D}" destId="{B620700E-8AF9-4ACF-9A2E-F18AF69733CD}" srcOrd="4" destOrd="0" presId="urn:microsoft.com/office/officeart/2008/layout/VerticalCurvedList"/>
    <dgm:cxn modelId="{7AEB458A-EC6A-4211-864F-763B9BFBC03F}" type="presParOf" srcId="{B620700E-8AF9-4ACF-9A2E-F18AF69733CD}" destId="{3D2193A9-F672-4453-9E44-269D63F33440}" srcOrd="0" destOrd="0" presId="urn:microsoft.com/office/officeart/2008/layout/VerticalCurvedList"/>
    <dgm:cxn modelId="{8EB44A2D-441E-4979-898F-99930A85F1D9}" type="presParOf" srcId="{5ECE5089-3E68-4088-B176-37584BB1968D}" destId="{3C7D02E0-DBA7-48C8-8818-C605A31C7A9F}" srcOrd="5" destOrd="0" presId="urn:microsoft.com/office/officeart/2008/layout/VerticalCurvedList"/>
    <dgm:cxn modelId="{720457B3-DC97-4A33-A26D-7B5809578964}" type="presParOf" srcId="{5ECE5089-3E68-4088-B176-37584BB1968D}" destId="{B8F3DC3A-3B8F-42D0-A0E3-8F1EE4AAA52E}" srcOrd="6" destOrd="0" presId="urn:microsoft.com/office/officeart/2008/layout/VerticalCurvedList"/>
    <dgm:cxn modelId="{DBF38980-D200-4CF5-BA66-E7CFB7235644}" type="presParOf" srcId="{B8F3DC3A-3B8F-42D0-A0E3-8F1EE4AAA52E}" destId="{5BEE120E-318A-4C9A-9FD7-B3297AD2E16C}" srcOrd="0" destOrd="0" presId="urn:microsoft.com/office/officeart/2008/layout/VerticalCurvedList"/>
    <dgm:cxn modelId="{CDEFA3F4-5F12-457F-ABC0-1406F3A2C608}" type="presParOf" srcId="{5ECE5089-3E68-4088-B176-37584BB1968D}" destId="{D63802D9-D8E2-4E89-A7A8-43CB68B51E24}" srcOrd="7" destOrd="0" presId="urn:microsoft.com/office/officeart/2008/layout/VerticalCurvedList"/>
    <dgm:cxn modelId="{FBE53276-EAD2-4E41-9C53-AFD01D578F8F}" type="presParOf" srcId="{5ECE5089-3E68-4088-B176-37584BB1968D}" destId="{D2248B79-756D-4113-9D3B-9BB8CC5CB376}" srcOrd="8" destOrd="0" presId="urn:microsoft.com/office/officeart/2008/layout/VerticalCurvedList"/>
    <dgm:cxn modelId="{505CC016-4E2D-4EB4-8EB4-6F8F5B5FB0B4}" type="presParOf" srcId="{D2248B79-756D-4113-9D3B-9BB8CC5CB376}" destId="{288CCB26-280F-4302-B24B-7C6270C4DA3A}" srcOrd="0" destOrd="0" presId="urn:microsoft.com/office/officeart/2008/layout/VerticalCurvedList"/>
    <dgm:cxn modelId="{41AD4360-0593-4B5E-9A7E-A8B789DD7C96}" type="presParOf" srcId="{5ECE5089-3E68-4088-B176-37584BB1968D}" destId="{C989D393-6D47-4C69-BEEE-1CF796E783C1}" srcOrd="9" destOrd="0" presId="urn:microsoft.com/office/officeart/2008/layout/VerticalCurvedList"/>
    <dgm:cxn modelId="{5C428CF9-E192-407E-8450-EB664CC58969}" type="presParOf" srcId="{5ECE5089-3E68-4088-B176-37584BB1968D}" destId="{4DD39890-8218-49C4-84F8-BD351FB7357A}" srcOrd="10" destOrd="0" presId="urn:microsoft.com/office/officeart/2008/layout/VerticalCurvedList"/>
    <dgm:cxn modelId="{0A9FDF19-EEEF-4204-AEB9-E49293BD8CA4}" type="presParOf" srcId="{4DD39890-8218-49C4-84F8-BD351FB7357A}" destId="{6DF63FEC-F6B8-42D3-93EA-5FBBE2A6334E}"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28ED00-C536-44ED-9543-8B3328401371}">
      <dsp:nvSpPr>
        <dsp:cNvPr id="0" name=""/>
        <dsp:cNvSpPr/>
      </dsp:nvSpPr>
      <dsp:spPr>
        <a:xfrm>
          <a:off x="3246120" y="0"/>
          <a:ext cx="4869180" cy="1190625"/>
        </a:xfrm>
        <a:prstGeom prst="rightArrow">
          <a:avLst>
            <a:gd name="adj1" fmla="val 75000"/>
            <a:gd name="adj2" fmla="val 50000"/>
          </a:avLst>
        </a:prstGeom>
        <a:solidFill>
          <a:schemeClr val="accent2">
            <a:tint val="40000"/>
            <a:alpha val="90000"/>
            <a:hueOff val="0"/>
            <a:satOff val="0"/>
            <a:lumOff val="0"/>
            <a:alphaOff val="0"/>
          </a:schemeClr>
        </a:solidFill>
        <a:ln w="285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145" tIns="17145" rIns="17145" bIns="17145" numCol="1" spcCol="1270" anchor="t" anchorCtr="0">
          <a:noAutofit/>
        </a:bodyPr>
        <a:lstStyle/>
        <a:p>
          <a:pPr marL="228600" lvl="1" indent="-228600" algn="l" defTabSz="1200150">
            <a:lnSpc>
              <a:spcPct val="90000"/>
            </a:lnSpc>
            <a:spcBef>
              <a:spcPct val="0"/>
            </a:spcBef>
            <a:spcAft>
              <a:spcPct val="15000"/>
            </a:spcAft>
            <a:buChar char="•"/>
          </a:pPr>
          <a:r>
            <a:rPr lang="en-GB" sz="2700" kern="1200" dirty="0"/>
            <a:t>Define activities &amp; deliverables</a:t>
          </a:r>
          <a:endParaRPr lang="en-US" sz="2700" kern="1200" dirty="0"/>
        </a:p>
      </dsp:txBody>
      <dsp:txXfrm>
        <a:off x="3246120" y="148828"/>
        <a:ext cx="4422696" cy="892969"/>
      </dsp:txXfrm>
    </dsp:sp>
    <dsp:sp modelId="{0829B73A-A0CD-41B1-8268-4974ECB0E851}">
      <dsp:nvSpPr>
        <dsp:cNvPr id="0" name=""/>
        <dsp:cNvSpPr/>
      </dsp:nvSpPr>
      <dsp:spPr>
        <a:xfrm>
          <a:off x="0" y="0"/>
          <a:ext cx="3246120" cy="1190625"/>
        </a:xfrm>
        <a:prstGeom prst="roundRect">
          <a:avLst/>
        </a:prstGeom>
        <a:solidFill>
          <a:schemeClr val="accent2">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en-GB" sz="4100" kern="1200" dirty="0"/>
            <a:t>Planning</a:t>
          </a:r>
          <a:endParaRPr lang="en-US" sz="4100" kern="1200" dirty="0"/>
        </a:p>
      </dsp:txBody>
      <dsp:txXfrm>
        <a:off x="58122" y="58122"/>
        <a:ext cx="3129876" cy="1074381"/>
      </dsp:txXfrm>
    </dsp:sp>
    <dsp:sp modelId="{AB587CA8-059C-438C-A9F4-2B7D321310BB}">
      <dsp:nvSpPr>
        <dsp:cNvPr id="0" name=""/>
        <dsp:cNvSpPr/>
      </dsp:nvSpPr>
      <dsp:spPr>
        <a:xfrm>
          <a:off x="3246120" y="1309687"/>
          <a:ext cx="4869180" cy="1190625"/>
        </a:xfrm>
        <a:prstGeom prst="rightArrow">
          <a:avLst>
            <a:gd name="adj1" fmla="val 75000"/>
            <a:gd name="adj2" fmla="val 50000"/>
          </a:avLst>
        </a:prstGeom>
        <a:solidFill>
          <a:schemeClr val="accent2">
            <a:tint val="40000"/>
            <a:alpha val="90000"/>
            <a:hueOff val="543951"/>
            <a:satOff val="25289"/>
            <a:lumOff val="1864"/>
            <a:alphaOff val="0"/>
          </a:schemeClr>
        </a:solidFill>
        <a:ln w="28575" cap="flat" cmpd="sng" algn="ctr">
          <a:solidFill>
            <a:schemeClr val="accent2">
              <a:tint val="40000"/>
              <a:alpha val="90000"/>
              <a:hueOff val="543951"/>
              <a:satOff val="25289"/>
              <a:lumOff val="186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145" tIns="17145" rIns="17145" bIns="17145" numCol="1" spcCol="1270" anchor="t" anchorCtr="0">
          <a:noAutofit/>
        </a:bodyPr>
        <a:lstStyle/>
        <a:p>
          <a:pPr marL="228600" lvl="1" indent="-228600" algn="l" defTabSz="1200150">
            <a:lnSpc>
              <a:spcPct val="90000"/>
            </a:lnSpc>
            <a:spcBef>
              <a:spcPct val="0"/>
            </a:spcBef>
            <a:spcAft>
              <a:spcPct val="15000"/>
            </a:spcAft>
            <a:buChar char="•"/>
          </a:pPr>
          <a:r>
            <a:rPr lang="en-GB" sz="2700" kern="1200" dirty="0"/>
            <a:t>Time, Cost in terms of resource usage</a:t>
          </a:r>
          <a:endParaRPr lang="en-US" sz="2700" kern="1200" dirty="0"/>
        </a:p>
      </dsp:txBody>
      <dsp:txXfrm>
        <a:off x="3246120" y="1458515"/>
        <a:ext cx="4422696" cy="892969"/>
      </dsp:txXfrm>
    </dsp:sp>
    <dsp:sp modelId="{925F6751-4E61-454A-85C8-1D22F2D83729}">
      <dsp:nvSpPr>
        <dsp:cNvPr id="0" name=""/>
        <dsp:cNvSpPr/>
      </dsp:nvSpPr>
      <dsp:spPr>
        <a:xfrm>
          <a:off x="0" y="1309687"/>
          <a:ext cx="3246120" cy="1190625"/>
        </a:xfrm>
        <a:prstGeom prst="roundRect">
          <a:avLst/>
        </a:prstGeom>
        <a:solidFill>
          <a:schemeClr val="accent2">
            <a:hueOff val="899977"/>
            <a:satOff val="24292"/>
            <a:lumOff val="255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en-GB" sz="4100" kern="1200" dirty="0"/>
            <a:t>Estimating</a:t>
          </a:r>
          <a:endParaRPr lang="en-US" sz="4100" kern="1200" dirty="0"/>
        </a:p>
      </dsp:txBody>
      <dsp:txXfrm>
        <a:off x="58122" y="1367809"/>
        <a:ext cx="3129876" cy="1074381"/>
      </dsp:txXfrm>
    </dsp:sp>
    <dsp:sp modelId="{0F99C3B9-D084-4C9F-B853-CF031003CBF7}">
      <dsp:nvSpPr>
        <dsp:cNvPr id="0" name=""/>
        <dsp:cNvSpPr/>
      </dsp:nvSpPr>
      <dsp:spPr>
        <a:xfrm>
          <a:off x="3246120" y="2619374"/>
          <a:ext cx="4869180" cy="1190625"/>
        </a:xfrm>
        <a:prstGeom prst="rightArrow">
          <a:avLst>
            <a:gd name="adj1" fmla="val 75000"/>
            <a:gd name="adj2" fmla="val 50000"/>
          </a:avLst>
        </a:prstGeom>
        <a:solidFill>
          <a:schemeClr val="accent2">
            <a:tint val="40000"/>
            <a:alpha val="90000"/>
            <a:hueOff val="1087901"/>
            <a:satOff val="50578"/>
            <a:lumOff val="3728"/>
            <a:alphaOff val="0"/>
          </a:schemeClr>
        </a:solidFill>
        <a:ln w="28575" cap="flat" cmpd="sng" algn="ctr">
          <a:solidFill>
            <a:schemeClr val="accent2">
              <a:tint val="40000"/>
              <a:alpha val="90000"/>
              <a:hueOff val="1087901"/>
              <a:satOff val="50578"/>
              <a:lumOff val="372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145" tIns="17145" rIns="17145" bIns="17145" numCol="1" spcCol="1270" anchor="t" anchorCtr="0">
          <a:noAutofit/>
        </a:bodyPr>
        <a:lstStyle/>
        <a:p>
          <a:pPr marL="228600" lvl="1" indent="-228600" algn="l" defTabSz="1200150">
            <a:lnSpc>
              <a:spcPct val="90000"/>
            </a:lnSpc>
            <a:spcBef>
              <a:spcPct val="0"/>
            </a:spcBef>
            <a:spcAft>
              <a:spcPct val="15000"/>
            </a:spcAft>
            <a:buChar char="•"/>
          </a:pPr>
          <a:r>
            <a:rPr lang="en-GB" sz="2700" kern="1200" dirty="0"/>
            <a:t>Define sequence of tasks occurrence</a:t>
          </a:r>
          <a:endParaRPr lang="en-US" sz="2700" kern="1200" dirty="0"/>
        </a:p>
      </dsp:txBody>
      <dsp:txXfrm>
        <a:off x="3246120" y="2768202"/>
        <a:ext cx="4422696" cy="892969"/>
      </dsp:txXfrm>
    </dsp:sp>
    <dsp:sp modelId="{567C3A59-FC0E-4C36-AD8B-4560E4B032E1}">
      <dsp:nvSpPr>
        <dsp:cNvPr id="0" name=""/>
        <dsp:cNvSpPr/>
      </dsp:nvSpPr>
      <dsp:spPr>
        <a:xfrm>
          <a:off x="0" y="2619374"/>
          <a:ext cx="3246120" cy="1190625"/>
        </a:xfrm>
        <a:prstGeom prst="roundRect">
          <a:avLst/>
        </a:prstGeom>
        <a:solidFill>
          <a:schemeClr val="accent2">
            <a:hueOff val="1799954"/>
            <a:satOff val="48584"/>
            <a:lumOff val="5099"/>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en-GB" sz="4100" kern="1200" dirty="0"/>
            <a:t>Scheduling</a:t>
          </a:r>
          <a:endParaRPr lang="en-US" sz="4100" kern="1200" dirty="0"/>
        </a:p>
      </dsp:txBody>
      <dsp:txXfrm>
        <a:off x="58122" y="2677496"/>
        <a:ext cx="3129876" cy="10743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7FE807-D8A9-4B51-B8C1-C6595879A9A7}">
      <dsp:nvSpPr>
        <dsp:cNvPr id="0" name=""/>
        <dsp:cNvSpPr/>
      </dsp:nvSpPr>
      <dsp:spPr>
        <a:xfrm rot="16200000">
          <a:off x="-1099858" y="1104421"/>
          <a:ext cx="3810000" cy="1601157"/>
        </a:xfrm>
        <a:prstGeom prst="flowChartManualOperation">
          <a:avLst/>
        </a:prstGeom>
        <a:solidFill>
          <a:schemeClr val="accent2">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0" tIns="0" rIns="111106" bIns="0" numCol="1" spcCol="1270" anchor="t" anchorCtr="0">
          <a:noAutofit/>
        </a:bodyPr>
        <a:lstStyle/>
        <a:p>
          <a:pPr marL="0" lvl="0" indent="0" algn="l" defTabSz="755650">
            <a:lnSpc>
              <a:spcPct val="90000"/>
            </a:lnSpc>
            <a:spcBef>
              <a:spcPct val="0"/>
            </a:spcBef>
            <a:spcAft>
              <a:spcPct val="35000"/>
            </a:spcAft>
            <a:buNone/>
          </a:pPr>
          <a:r>
            <a:rPr lang="en-GB" sz="1700" b="1" kern="1200" dirty="0"/>
            <a:t>Create WBS </a:t>
          </a:r>
          <a:endParaRPr lang="en-US" sz="1700" b="1" kern="1200" dirty="0"/>
        </a:p>
        <a:p>
          <a:pPr marL="114300" lvl="1" indent="-114300" algn="l" defTabSz="577850">
            <a:lnSpc>
              <a:spcPct val="90000"/>
            </a:lnSpc>
            <a:spcBef>
              <a:spcPct val="0"/>
            </a:spcBef>
            <a:spcAft>
              <a:spcPct val="15000"/>
            </a:spcAft>
            <a:buChar char="•"/>
          </a:pPr>
          <a:r>
            <a:rPr lang="en-GB" sz="1300" kern="1200" dirty="0"/>
            <a:t>For task identification</a:t>
          </a:r>
          <a:endParaRPr lang="en-US" sz="1300" kern="1200" dirty="0"/>
        </a:p>
      </dsp:txBody>
      <dsp:txXfrm rot="5400000">
        <a:off x="4563" y="762000"/>
        <a:ext cx="1601157" cy="2286000"/>
      </dsp:txXfrm>
    </dsp:sp>
    <dsp:sp modelId="{8B6B4E7C-7B4B-4337-9D7E-46B71505CE29}">
      <dsp:nvSpPr>
        <dsp:cNvPr id="0" name=""/>
        <dsp:cNvSpPr/>
      </dsp:nvSpPr>
      <dsp:spPr>
        <a:xfrm rot="16200000">
          <a:off x="621385" y="1104421"/>
          <a:ext cx="3810000" cy="1601157"/>
        </a:xfrm>
        <a:prstGeom prst="flowChartManualOperation">
          <a:avLst/>
        </a:prstGeom>
        <a:solidFill>
          <a:schemeClr val="accent2">
            <a:hueOff val="449988"/>
            <a:satOff val="12146"/>
            <a:lumOff val="1275"/>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0" tIns="0" rIns="111106" bIns="0" numCol="1" spcCol="1270" anchor="t" anchorCtr="0">
          <a:noAutofit/>
        </a:bodyPr>
        <a:lstStyle/>
        <a:p>
          <a:pPr marL="0" lvl="0" indent="0" algn="l" defTabSz="755650">
            <a:lnSpc>
              <a:spcPct val="90000"/>
            </a:lnSpc>
            <a:spcBef>
              <a:spcPct val="0"/>
            </a:spcBef>
            <a:spcAft>
              <a:spcPct val="35000"/>
            </a:spcAft>
            <a:buNone/>
          </a:pPr>
          <a:r>
            <a:rPr lang="en-GB" sz="1700" b="1" kern="1200" dirty="0"/>
            <a:t>Estimation techniques</a:t>
          </a:r>
          <a:endParaRPr lang="en-US" sz="1700" b="1" kern="1200" dirty="0"/>
        </a:p>
        <a:p>
          <a:pPr marL="114300" lvl="1" indent="-114300" algn="l" defTabSz="577850">
            <a:lnSpc>
              <a:spcPct val="90000"/>
            </a:lnSpc>
            <a:spcBef>
              <a:spcPct val="0"/>
            </a:spcBef>
            <a:spcAft>
              <a:spcPct val="15000"/>
            </a:spcAft>
            <a:buChar char="•"/>
          </a:pPr>
          <a:r>
            <a:rPr lang="en-GB" sz="1300" b="1" kern="1200" dirty="0"/>
            <a:t>W.r.t size &amp; efforts (i.e. Software productivity)</a:t>
          </a:r>
          <a:endParaRPr lang="en-US" sz="1300" b="1" kern="1200" dirty="0"/>
        </a:p>
      </dsp:txBody>
      <dsp:txXfrm rot="5400000">
        <a:off x="1725806" y="762000"/>
        <a:ext cx="1601157" cy="2286000"/>
      </dsp:txXfrm>
    </dsp:sp>
    <dsp:sp modelId="{B0020481-2BAE-49C4-9F51-CAD27677C5D3}">
      <dsp:nvSpPr>
        <dsp:cNvPr id="0" name=""/>
        <dsp:cNvSpPr/>
      </dsp:nvSpPr>
      <dsp:spPr>
        <a:xfrm rot="16200000">
          <a:off x="2342629" y="1104421"/>
          <a:ext cx="3810000" cy="1601157"/>
        </a:xfrm>
        <a:prstGeom prst="flowChartManualOperation">
          <a:avLst/>
        </a:prstGeom>
        <a:solidFill>
          <a:schemeClr val="accent2">
            <a:hueOff val="899977"/>
            <a:satOff val="24292"/>
            <a:lumOff val="255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0" tIns="0" rIns="111106" bIns="0" numCol="1" spcCol="1270" anchor="t" anchorCtr="0">
          <a:noAutofit/>
        </a:bodyPr>
        <a:lstStyle/>
        <a:p>
          <a:pPr marL="0" lvl="0" indent="0" algn="l" defTabSz="755650">
            <a:lnSpc>
              <a:spcPct val="90000"/>
            </a:lnSpc>
            <a:spcBef>
              <a:spcPct val="0"/>
            </a:spcBef>
            <a:spcAft>
              <a:spcPct val="35000"/>
            </a:spcAft>
            <a:buNone/>
          </a:pPr>
          <a:r>
            <a:rPr lang="en-GB" sz="1700" b="1" kern="1200" dirty="0"/>
            <a:t>Identify dependencies</a:t>
          </a:r>
          <a:endParaRPr lang="en-US" sz="1700" b="1" kern="1200" dirty="0"/>
        </a:p>
        <a:p>
          <a:pPr marL="114300" lvl="1" indent="-114300" algn="l" defTabSz="577850">
            <a:lnSpc>
              <a:spcPct val="90000"/>
            </a:lnSpc>
            <a:spcBef>
              <a:spcPct val="0"/>
            </a:spcBef>
            <a:spcAft>
              <a:spcPct val="15000"/>
            </a:spcAft>
            <a:buChar char="•"/>
          </a:pPr>
          <a:r>
            <a:rPr lang="en-GB" sz="1300" kern="1200" dirty="0"/>
            <a:t>Using graph/network diagram</a:t>
          </a:r>
          <a:endParaRPr lang="en-US" sz="1300" kern="1200" dirty="0"/>
        </a:p>
      </dsp:txBody>
      <dsp:txXfrm rot="5400000">
        <a:off x="3447050" y="762000"/>
        <a:ext cx="1601157" cy="2286000"/>
      </dsp:txXfrm>
    </dsp:sp>
    <dsp:sp modelId="{FE0D5928-8EE2-4A32-A3DA-5DE344997093}">
      <dsp:nvSpPr>
        <dsp:cNvPr id="0" name=""/>
        <dsp:cNvSpPr/>
      </dsp:nvSpPr>
      <dsp:spPr>
        <a:xfrm rot="16200000">
          <a:off x="4063873" y="1104421"/>
          <a:ext cx="3810000" cy="1601157"/>
        </a:xfrm>
        <a:prstGeom prst="flowChartManualOperation">
          <a:avLst/>
        </a:prstGeom>
        <a:solidFill>
          <a:schemeClr val="accent2">
            <a:hueOff val="1349965"/>
            <a:satOff val="36438"/>
            <a:lumOff val="3824"/>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0" tIns="0" rIns="111106" bIns="0" numCol="1" spcCol="1270" anchor="t" anchorCtr="0">
          <a:noAutofit/>
        </a:bodyPr>
        <a:lstStyle/>
        <a:p>
          <a:pPr marL="0" lvl="0" indent="0" algn="l" defTabSz="755650">
            <a:lnSpc>
              <a:spcPct val="90000"/>
            </a:lnSpc>
            <a:spcBef>
              <a:spcPct val="0"/>
            </a:spcBef>
            <a:spcAft>
              <a:spcPct val="35000"/>
            </a:spcAft>
            <a:buNone/>
          </a:pPr>
          <a:r>
            <a:rPr lang="en-GB" sz="1700" b="1" kern="1200" dirty="0"/>
            <a:t>Create Tasks Schedule</a:t>
          </a:r>
          <a:endParaRPr lang="en-US" sz="1700" b="1" kern="1200" dirty="0"/>
        </a:p>
        <a:p>
          <a:pPr marL="114300" lvl="1" indent="-114300" algn="l" defTabSz="577850">
            <a:lnSpc>
              <a:spcPct val="90000"/>
            </a:lnSpc>
            <a:spcBef>
              <a:spcPct val="0"/>
            </a:spcBef>
            <a:spcAft>
              <a:spcPct val="15000"/>
            </a:spcAft>
            <a:buChar char="•"/>
          </a:pPr>
          <a:r>
            <a:rPr lang="en-GB" sz="1300" kern="1200" dirty="0"/>
            <a:t>Gantt. Chart</a:t>
          </a:r>
          <a:endParaRPr lang="en-US" sz="1300" kern="1200" dirty="0"/>
        </a:p>
      </dsp:txBody>
      <dsp:txXfrm rot="5400000">
        <a:off x="5168294" y="762000"/>
        <a:ext cx="1601157" cy="2286000"/>
      </dsp:txXfrm>
    </dsp:sp>
    <dsp:sp modelId="{34C3C502-7137-47C2-96F6-3447B5F0AC87}">
      <dsp:nvSpPr>
        <dsp:cNvPr id="0" name=""/>
        <dsp:cNvSpPr/>
      </dsp:nvSpPr>
      <dsp:spPr>
        <a:xfrm rot="16200000">
          <a:off x="5785117" y="1104421"/>
          <a:ext cx="3810000" cy="1601157"/>
        </a:xfrm>
        <a:prstGeom prst="flowChartManualOperation">
          <a:avLst/>
        </a:prstGeom>
        <a:solidFill>
          <a:schemeClr val="accent2">
            <a:hueOff val="1799954"/>
            <a:satOff val="48584"/>
            <a:lumOff val="5099"/>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0" tIns="0" rIns="111106" bIns="0" numCol="1" spcCol="1270" anchor="t" anchorCtr="0">
          <a:noAutofit/>
        </a:bodyPr>
        <a:lstStyle/>
        <a:p>
          <a:pPr marL="0" lvl="0" indent="0" algn="l" defTabSz="755650">
            <a:lnSpc>
              <a:spcPct val="90000"/>
            </a:lnSpc>
            <a:spcBef>
              <a:spcPct val="0"/>
            </a:spcBef>
            <a:spcAft>
              <a:spcPct val="35000"/>
            </a:spcAft>
            <a:buNone/>
          </a:pPr>
          <a:r>
            <a:rPr lang="en-GB" sz="1700" b="1" kern="1200" dirty="0"/>
            <a:t>Reduced chances of project failure</a:t>
          </a:r>
          <a:endParaRPr lang="en-US" sz="1700" b="1" kern="1200" dirty="0"/>
        </a:p>
        <a:p>
          <a:pPr marL="114300" lvl="1" indent="-114300" algn="l" defTabSz="577850">
            <a:lnSpc>
              <a:spcPct val="90000"/>
            </a:lnSpc>
            <a:spcBef>
              <a:spcPct val="0"/>
            </a:spcBef>
            <a:spcAft>
              <a:spcPct val="15000"/>
            </a:spcAft>
            <a:buChar char="•"/>
          </a:pPr>
          <a:r>
            <a:rPr lang="en-GB" sz="1300" kern="1200" dirty="0"/>
            <a:t>Fails because of incomplete tasks’ quotation</a:t>
          </a:r>
          <a:endParaRPr lang="en-US" sz="1300" kern="1200" dirty="0"/>
        </a:p>
      </dsp:txBody>
      <dsp:txXfrm rot="5400000">
        <a:off x="6889538" y="762000"/>
        <a:ext cx="1601157" cy="2286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9C7DEC-BB40-42A1-9501-85D1C455009F}">
      <dsp:nvSpPr>
        <dsp:cNvPr id="0" name=""/>
        <dsp:cNvSpPr/>
      </dsp:nvSpPr>
      <dsp:spPr>
        <a:xfrm>
          <a:off x="3580693" y="88"/>
          <a:ext cx="1296813" cy="864542"/>
        </a:xfrm>
        <a:prstGeom prst="roundRect">
          <a:avLst>
            <a:gd name="adj" fmla="val 10000"/>
          </a:avLst>
        </a:prstGeom>
        <a:solidFill>
          <a:schemeClr val="accent4">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Library management Systems</a:t>
          </a:r>
        </a:p>
      </dsp:txBody>
      <dsp:txXfrm>
        <a:off x="3606015" y="25410"/>
        <a:ext cx="1246169" cy="813898"/>
      </dsp:txXfrm>
    </dsp:sp>
    <dsp:sp modelId="{191D2114-D89C-4687-A68C-6C78BD9FE4AC}">
      <dsp:nvSpPr>
        <dsp:cNvPr id="0" name=""/>
        <dsp:cNvSpPr/>
      </dsp:nvSpPr>
      <dsp:spPr>
        <a:xfrm>
          <a:off x="2543241" y="864631"/>
          <a:ext cx="1685858" cy="345817"/>
        </a:xfrm>
        <a:custGeom>
          <a:avLst/>
          <a:gdLst/>
          <a:ahLst/>
          <a:cxnLst/>
          <a:rect l="0" t="0" r="0" b="0"/>
          <a:pathLst>
            <a:path>
              <a:moveTo>
                <a:pt x="1685858" y="0"/>
              </a:moveTo>
              <a:lnTo>
                <a:pt x="1685858" y="172908"/>
              </a:lnTo>
              <a:lnTo>
                <a:pt x="0" y="172908"/>
              </a:lnTo>
              <a:lnTo>
                <a:pt x="0" y="345817"/>
              </a:lnTo>
            </a:path>
          </a:pathLst>
        </a:custGeom>
        <a:noFill/>
        <a:ln w="2857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8CC737-4624-45ED-BEDD-CE3FAFC760AF}">
      <dsp:nvSpPr>
        <dsp:cNvPr id="0" name=""/>
        <dsp:cNvSpPr/>
      </dsp:nvSpPr>
      <dsp:spPr>
        <a:xfrm>
          <a:off x="1894835" y="1210448"/>
          <a:ext cx="1296813" cy="864542"/>
        </a:xfrm>
        <a:prstGeom prst="roundRect">
          <a:avLst>
            <a:gd name="adj" fmla="val 10000"/>
          </a:avLst>
        </a:prstGeom>
        <a:solidFill>
          <a:schemeClr val="accent6">
            <a:hueOff val="0"/>
            <a:satOff val="0"/>
            <a:lumOff val="0"/>
            <a:alphaOff val="0"/>
          </a:schemeClr>
        </a:solidFill>
        <a:ln w="28575" cap="flat" cmpd="sng" algn="ctr">
          <a:solidFill>
            <a:schemeClr val="l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Database</a:t>
          </a:r>
        </a:p>
      </dsp:txBody>
      <dsp:txXfrm>
        <a:off x="1920157" y="1235770"/>
        <a:ext cx="1246169" cy="813898"/>
      </dsp:txXfrm>
    </dsp:sp>
    <dsp:sp modelId="{7032FD69-EF35-4126-AFC1-B36DA2D4AD80}">
      <dsp:nvSpPr>
        <dsp:cNvPr id="0" name=""/>
        <dsp:cNvSpPr/>
      </dsp:nvSpPr>
      <dsp:spPr>
        <a:xfrm>
          <a:off x="1700312" y="2074990"/>
          <a:ext cx="842929" cy="345817"/>
        </a:xfrm>
        <a:custGeom>
          <a:avLst/>
          <a:gdLst/>
          <a:ahLst/>
          <a:cxnLst/>
          <a:rect l="0" t="0" r="0" b="0"/>
          <a:pathLst>
            <a:path>
              <a:moveTo>
                <a:pt x="842929" y="0"/>
              </a:moveTo>
              <a:lnTo>
                <a:pt x="842929" y="172908"/>
              </a:lnTo>
              <a:lnTo>
                <a:pt x="0" y="172908"/>
              </a:lnTo>
              <a:lnTo>
                <a:pt x="0" y="345817"/>
              </a:lnTo>
            </a:path>
          </a:pathLst>
        </a:cu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2CA2BF1-2409-4224-B70F-739028A258E9}">
      <dsp:nvSpPr>
        <dsp:cNvPr id="0" name=""/>
        <dsp:cNvSpPr/>
      </dsp:nvSpPr>
      <dsp:spPr>
        <a:xfrm>
          <a:off x="1051906" y="2420808"/>
          <a:ext cx="1296813" cy="864542"/>
        </a:xfrm>
        <a:prstGeom prst="roundRect">
          <a:avLst>
            <a:gd name="adj" fmla="val 10000"/>
          </a:avLst>
        </a:prstGeom>
        <a:solidFill>
          <a:schemeClr val="accent6">
            <a:hueOff val="0"/>
            <a:satOff val="0"/>
            <a:lumOff val="0"/>
            <a:alphaOff val="0"/>
          </a:schemeClr>
        </a:solidFill>
        <a:ln w="28575" cap="flat" cmpd="sng" algn="ctr">
          <a:solidFill>
            <a:schemeClr val="l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Servers configuration</a:t>
          </a:r>
        </a:p>
      </dsp:txBody>
      <dsp:txXfrm>
        <a:off x="1077228" y="2446130"/>
        <a:ext cx="1246169" cy="813898"/>
      </dsp:txXfrm>
    </dsp:sp>
    <dsp:sp modelId="{03847362-E47C-419D-89C5-879EC95B30B3}">
      <dsp:nvSpPr>
        <dsp:cNvPr id="0" name=""/>
        <dsp:cNvSpPr/>
      </dsp:nvSpPr>
      <dsp:spPr>
        <a:xfrm>
          <a:off x="2543241" y="2074990"/>
          <a:ext cx="842929" cy="345817"/>
        </a:xfrm>
        <a:custGeom>
          <a:avLst/>
          <a:gdLst/>
          <a:ahLst/>
          <a:cxnLst/>
          <a:rect l="0" t="0" r="0" b="0"/>
          <a:pathLst>
            <a:path>
              <a:moveTo>
                <a:pt x="0" y="0"/>
              </a:moveTo>
              <a:lnTo>
                <a:pt x="0" y="172908"/>
              </a:lnTo>
              <a:lnTo>
                <a:pt x="842929" y="172908"/>
              </a:lnTo>
              <a:lnTo>
                <a:pt x="842929" y="345817"/>
              </a:lnTo>
            </a:path>
          </a:pathLst>
        </a:cu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9678DA-F657-4CFE-8D6A-B90890576FBA}">
      <dsp:nvSpPr>
        <dsp:cNvPr id="0" name=""/>
        <dsp:cNvSpPr/>
      </dsp:nvSpPr>
      <dsp:spPr>
        <a:xfrm>
          <a:off x="2737764" y="2420808"/>
          <a:ext cx="1296813" cy="864542"/>
        </a:xfrm>
        <a:prstGeom prst="roundRect">
          <a:avLst>
            <a:gd name="adj" fmla="val 10000"/>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data structures used</a:t>
          </a:r>
        </a:p>
      </dsp:txBody>
      <dsp:txXfrm>
        <a:off x="2763086" y="2446130"/>
        <a:ext cx="1246169" cy="813898"/>
      </dsp:txXfrm>
    </dsp:sp>
    <dsp:sp modelId="{05BC791E-794F-405C-8B76-81DC40FC014E}">
      <dsp:nvSpPr>
        <dsp:cNvPr id="0" name=""/>
        <dsp:cNvSpPr/>
      </dsp:nvSpPr>
      <dsp:spPr>
        <a:xfrm>
          <a:off x="2543241" y="3285350"/>
          <a:ext cx="842929" cy="345817"/>
        </a:xfrm>
        <a:custGeom>
          <a:avLst/>
          <a:gdLst/>
          <a:ahLst/>
          <a:cxnLst/>
          <a:rect l="0" t="0" r="0" b="0"/>
          <a:pathLst>
            <a:path>
              <a:moveTo>
                <a:pt x="842929" y="0"/>
              </a:moveTo>
              <a:lnTo>
                <a:pt x="842929" y="172908"/>
              </a:lnTo>
              <a:lnTo>
                <a:pt x="0" y="172908"/>
              </a:lnTo>
              <a:lnTo>
                <a:pt x="0" y="345817"/>
              </a:lnTo>
            </a:path>
          </a:pathLst>
        </a:custGeom>
        <a:noFill/>
        <a:ln w="285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81EBEBD-01BB-4131-A4C1-E08748E77FFC}">
      <dsp:nvSpPr>
        <dsp:cNvPr id="0" name=""/>
        <dsp:cNvSpPr/>
      </dsp:nvSpPr>
      <dsp:spPr>
        <a:xfrm>
          <a:off x="1894835" y="3631167"/>
          <a:ext cx="1296813" cy="864542"/>
        </a:xfrm>
        <a:prstGeom prst="roundRect">
          <a:avLst>
            <a:gd name="adj" fmla="val 10000"/>
          </a:avLst>
        </a:prstGeom>
        <a:solidFill>
          <a:schemeClr val="accent2">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ER diagram</a:t>
          </a:r>
        </a:p>
      </dsp:txBody>
      <dsp:txXfrm>
        <a:off x="1920157" y="3656489"/>
        <a:ext cx="1246169" cy="813898"/>
      </dsp:txXfrm>
    </dsp:sp>
    <dsp:sp modelId="{3738F0D2-17A5-4CD9-BE2E-87A820619633}">
      <dsp:nvSpPr>
        <dsp:cNvPr id="0" name=""/>
        <dsp:cNvSpPr/>
      </dsp:nvSpPr>
      <dsp:spPr>
        <a:xfrm>
          <a:off x="3386170" y="3285350"/>
          <a:ext cx="842929" cy="345817"/>
        </a:xfrm>
        <a:custGeom>
          <a:avLst/>
          <a:gdLst/>
          <a:ahLst/>
          <a:cxnLst/>
          <a:rect l="0" t="0" r="0" b="0"/>
          <a:pathLst>
            <a:path>
              <a:moveTo>
                <a:pt x="0" y="0"/>
              </a:moveTo>
              <a:lnTo>
                <a:pt x="0" y="172908"/>
              </a:lnTo>
              <a:lnTo>
                <a:pt x="842929" y="172908"/>
              </a:lnTo>
              <a:lnTo>
                <a:pt x="842929" y="345817"/>
              </a:lnTo>
            </a:path>
          </a:pathLst>
        </a:custGeom>
        <a:noFill/>
        <a:ln w="285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21750F-B605-47B5-8E61-6040544943E1}">
      <dsp:nvSpPr>
        <dsp:cNvPr id="0" name=""/>
        <dsp:cNvSpPr/>
      </dsp:nvSpPr>
      <dsp:spPr>
        <a:xfrm>
          <a:off x="3580693" y="3631167"/>
          <a:ext cx="1296813" cy="864542"/>
        </a:xfrm>
        <a:prstGeom prst="roundRect">
          <a:avLst>
            <a:gd name="adj" fmla="val 10000"/>
          </a:avLst>
        </a:prstGeom>
        <a:solidFill>
          <a:schemeClr val="accent2">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Database creation</a:t>
          </a:r>
        </a:p>
      </dsp:txBody>
      <dsp:txXfrm>
        <a:off x="3606015" y="3656489"/>
        <a:ext cx="1246169" cy="813898"/>
      </dsp:txXfrm>
    </dsp:sp>
    <dsp:sp modelId="{5E0F9158-9929-4CBC-ACB8-06F2E5F91FEA}">
      <dsp:nvSpPr>
        <dsp:cNvPr id="0" name=""/>
        <dsp:cNvSpPr/>
      </dsp:nvSpPr>
      <dsp:spPr>
        <a:xfrm>
          <a:off x="4229100" y="864631"/>
          <a:ext cx="1685858" cy="345817"/>
        </a:xfrm>
        <a:custGeom>
          <a:avLst/>
          <a:gdLst/>
          <a:ahLst/>
          <a:cxnLst/>
          <a:rect l="0" t="0" r="0" b="0"/>
          <a:pathLst>
            <a:path>
              <a:moveTo>
                <a:pt x="0" y="0"/>
              </a:moveTo>
              <a:lnTo>
                <a:pt x="0" y="172908"/>
              </a:lnTo>
              <a:lnTo>
                <a:pt x="1685858" y="172908"/>
              </a:lnTo>
              <a:lnTo>
                <a:pt x="1685858" y="345817"/>
              </a:lnTo>
            </a:path>
          </a:pathLst>
        </a:custGeom>
        <a:noFill/>
        <a:ln w="2857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5A6B18-CA15-4E77-B100-AE7D2DE950B7}">
      <dsp:nvSpPr>
        <dsp:cNvPr id="0" name=""/>
        <dsp:cNvSpPr/>
      </dsp:nvSpPr>
      <dsp:spPr>
        <a:xfrm>
          <a:off x="5266551" y="1210448"/>
          <a:ext cx="1296813" cy="864542"/>
        </a:xfrm>
        <a:prstGeom prst="roundRect">
          <a:avLst>
            <a:gd name="adj" fmla="val 10000"/>
          </a:avLst>
        </a:prstGeom>
        <a:solidFill>
          <a:schemeClr val="accent6">
            <a:hueOff val="0"/>
            <a:satOff val="0"/>
            <a:lumOff val="0"/>
            <a:alphaOff val="0"/>
          </a:schemeClr>
        </a:solidFill>
        <a:ln w="28575" cap="flat" cmpd="sng" algn="ctr">
          <a:solidFill>
            <a:schemeClr val="l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Front end application</a:t>
          </a:r>
        </a:p>
      </dsp:txBody>
      <dsp:txXfrm>
        <a:off x="5291873" y="1235770"/>
        <a:ext cx="1246169" cy="813898"/>
      </dsp:txXfrm>
    </dsp:sp>
    <dsp:sp modelId="{B0F162B2-8574-49D0-A7C2-E436BD83EF1A}">
      <dsp:nvSpPr>
        <dsp:cNvPr id="0" name=""/>
        <dsp:cNvSpPr/>
      </dsp:nvSpPr>
      <dsp:spPr>
        <a:xfrm>
          <a:off x="5072029" y="2074990"/>
          <a:ext cx="842929" cy="345817"/>
        </a:xfrm>
        <a:custGeom>
          <a:avLst/>
          <a:gdLst/>
          <a:ahLst/>
          <a:cxnLst/>
          <a:rect l="0" t="0" r="0" b="0"/>
          <a:pathLst>
            <a:path>
              <a:moveTo>
                <a:pt x="842929" y="0"/>
              </a:moveTo>
              <a:lnTo>
                <a:pt x="842929" y="172908"/>
              </a:lnTo>
              <a:lnTo>
                <a:pt x="0" y="172908"/>
              </a:lnTo>
              <a:lnTo>
                <a:pt x="0" y="345817"/>
              </a:lnTo>
            </a:path>
          </a:pathLst>
        </a:cu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8FB7D2-4511-497C-96D2-FEEBCF650067}">
      <dsp:nvSpPr>
        <dsp:cNvPr id="0" name=""/>
        <dsp:cNvSpPr/>
      </dsp:nvSpPr>
      <dsp:spPr>
        <a:xfrm>
          <a:off x="4423622" y="2420808"/>
          <a:ext cx="1296813" cy="864542"/>
        </a:xfrm>
        <a:prstGeom prst="roundRect">
          <a:avLst>
            <a:gd name="adj" fmla="val 10000"/>
          </a:avLst>
        </a:prstGeom>
        <a:solidFill>
          <a:schemeClr val="accent6">
            <a:hueOff val="0"/>
            <a:satOff val="0"/>
            <a:lumOff val="0"/>
            <a:alphaOff val="0"/>
          </a:schemeClr>
        </a:solidFill>
        <a:ln w="28575" cap="flat" cmpd="sng" algn="ctr">
          <a:solidFill>
            <a:schemeClr val="l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UI design </a:t>
          </a:r>
        </a:p>
      </dsp:txBody>
      <dsp:txXfrm>
        <a:off x="4448944" y="2446130"/>
        <a:ext cx="1246169" cy="813898"/>
      </dsp:txXfrm>
    </dsp:sp>
    <dsp:sp modelId="{33ACCB92-B389-43C7-AB98-9BF66BFB8462}">
      <dsp:nvSpPr>
        <dsp:cNvPr id="0" name=""/>
        <dsp:cNvSpPr/>
      </dsp:nvSpPr>
      <dsp:spPr>
        <a:xfrm>
          <a:off x="5914958" y="2074990"/>
          <a:ext cx="842929" cy="345817"/>
        </a:xfrm>
        <a:custGeom>
          <a:avLst/>
          <a:gdLst/>
          <a:ahLst/>
          <a:cxnLst/>
          <a:rect l="0" t="0" r="0" b="0"/>
          <a:pathLst>
            <a:path>
              <a:moveTo>
                <a:pt x="0" y="0"/>
              </a:moveTo>
              <a:lnTo>
                <a:pt x="0" y="172908"/>
              </a:lnTo>
              <a:lnTo>
                <a:pt x="842929" y="172908"/>
              </a:lnTo>
              <a:lnTo>
                <a:pt x="842929" y="345817"/>
              </a:lnTo>
            </a:path>
          </a:pathLst>
        </a:cu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D77911-6087-472E-8885-A8BDF3A57A96}">
      <dsp:nvSpPr>
        <dsp:cNvPr id="0" name=""/>
        <dsp:cNvSpPr/>
      </dsp:nvSpPr>
      <dsp:spPr>
        <a:xfrm>
          <a:off x="6109480" y="2420808"/>
          <a:ext cx="1296813" cy="864542"/>
        </a:xfrm>
        <a:prstGeom prst="roundRect">
          <a:avLst>
            <a:gd name="adj" fmla="val 10000"/>
          </a:avLst>
        </a:prstGeom>
        <a:solidFill>
          <a:schemeClr val="accent6">
            <a:hueOff val="0"/>
            <a:satOff val="0"/>
            <a:lumOff val="0"/>
            <a:alphaOff val="0"/>
          </a:schemeClr>
        </a:solidFill>
        <a:ln w="28575" cap="flat" cmpd="sng" algn="ctr">
          <a:solidFill>
            <a:schemeClr val="l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a:t>
          </a:r>
        </a:p>
      </dsp:txBody>
      <dsp:txXfrm>
        <a:off x="6134802" y="2446130"/>
        <a:ext cx="1246169" cy="81389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ED64B8-CD65-4B7D-8C3B-A3D5A671117D}">
      <dsp:nvSpPr>
        <dsp:cNvPr id="0" name=""/>
        <dsp:cNvSpPr/>
      </dsp:nvSpPr>
      <dsp:spPr>
        <a:xfrm>
          <a:off x="-4594335" y="-704407"/>
          <a:ext cx="5472816" cy="5472816"/>
        </a:xfrm>
        <a:prstGeom prst="blockArc">
          <a:avLst>
            <a:gd name="adj1" fmla="val 18900000"/>
            <a:gd name="adj2" fmla="val 2700000"/>
            <a:gd name="adj3" fmla="val 395"/>
          </a:avLst>
        </a:prstGeom>
        <a:noFill/>
        <a:ln w="2857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8CC6F3-7C73-4551-A6DB-C637C25AECB4}">
      <dsp:nvSpPr>
        <dsp:cNvPr id="0" name=""/>
        <dsp:cNvSpPr/>
      </dsp:nvSpPr>
      <dsp:spPr>
        <a:xfrm>
          <a:off x="460128" y="312440"/>
          <a:ext cx="7189762" cy="625205"/>
        </a:xfrm>
        <a:prstGeom prst="rect">
          <a:avLst/>
        </a:prstGeom>
        <a:solidFill>
          <a:schemeClr val="accent3">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Must be easy to understand</a:t>
          </a:r>
        </a:p>
      </dsp:txBody>
      <dsp:txXfrm>
        <a:off x="460128" y="312440"/>
        <a:ext cx="7189762" cy="625205"/>
      </dsp:txXfrm>
    </dsp:sp>
    <dsp:sp modelId="{81940836-C962-4D36-A642-DF4D1B48A008}">
      <dsp:nvSpPr>
        <dsp:cNvPr id="0" name=""/>
        <dsp:cNvSpPr/>
      </dsp:nvSpPr>
      <dsp:spPr>
        <a:xfrm>
          <a:off x="69375" y="234289"/>
          <a:ext cx="781507" cy="781507"/>
        </a:xfrm>
        <a:prstGeom prst="ellipse">
          <a:avLst/>
        </a:prstGeom>
        <a:solidFill>
          <a:schemeClr val="lt1">
            <a:hueOff val="0"/>
            <a:satOff val="0"/>
            <a:lumOff val="0"/>
            <a:alphaOff val="0"/>
          </a:schemeClr>
        </a:solidFill>
        <a:ln w="285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E88E8E1-9C68-44C7-AD12-30CFAB8785E1}">
      <dsp:nvSpPr>
        <dsp:cNvPr id="0" name=""/>
        <dsp:cNvSpPr/>
      </dsp:nvSpPr>
      <dsp:spPr>
        <a:xfrm>
          <a:off x="818573" y="1250411"/>
          <a:ext cx="6831318" cy="625205"/>
        </a:xfrm>
        <a:prstGeom prst="rect">
          <a:avLst/>
        </a:prstGeom>
        <a:solidFill>
          <a:schemeClr val="accent3">
            <a:hueOff val="46"/>
            <a:satOff val="-16754"/>
            <a:lumOff val="-3922"/>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Covers all objectives</a:t>
          </a:r>
        </a:p>
      </dsp:txBody>
      <dsp:txXfrm>
        <a:off x="818573" y="1250411"/>
        <a:ext cx="6831318" cy="625205"/>
      </dsp:txXfrm>
    </dsp:sp>
    <dsp:sp modelId="{5C77CB21-0E30-4064-9C38-660A8BC642A1}">
      <dsp:nvSpPr>
        <dsp:cNvPr id="0" name=""/>
        <dsp:cNvSpPr/>
      </dsp:nvSpPr>
      <dsp:spPr>
        <a:xfrm>
          <a:off x="427819" y="1172260"/>
          <a:ext cx="781507" cy="781507"/>
        </a:xfrm>
        <a:prstGeom prst="ellipse">
          <a:avLst/>
        </a:prstGeom>
        <a:solidFill>
          <a:schemeClr val="lt1">
            <a:hueOff val="0"/>
            <a:satOff val="0"/>
            <a:lumOff val="0"/>
            <a:alphaOff val="0"/>
          </a:schemeClr>
        </a:solidFill>
        <a:ln w="28575" cap="flat" cmpd="sng" algn="ctr">
          <a:solidFill>
            <a:schemeClr val="accent3">
              <a:hueOff val="46"/>
              <a:satOff val="-16754"/>
              <a:lumOff val="-3922"/>
              <a:alphaOff val="0"/>
            </a:schemeClr>
          </a:solidFill>
          <a:prstDash val="solid"/>
        </a:ln>
        <a:effectLst/>
      </dsp:spPr>
      <dsp:style>
        <a:lnRef idx="2">
          <a:scrgbClr r="0" g="0" b="0"/>
        </a:lnRef>
        <a:fillRef idx="1">
          <a:scrgbClr r="0" g="0" b="0"/>
        </a:fillRef>
        <a:effectRef idx="0">
          <a:scrgbClr r="0" g="0" b="0"/>
        </a:effectRef>
        <a:fontRef idx="minor"/>
      </dsp:style>
    </dsp:sp>
    <dsp:sp modelId="{25EE3B98-E5CA-4FAD-99A4-F569D4D7D934}">
      <dsp:nvSpPr>
        <dsp:cNvPr id="0" name=""/>
        <dsp:cNvSpPr/>
      </dsp:nvSpPr>
      <dsp:spPr>
        <a:xfrm>
          <a:off x="818573" y="2188382"/>
          <a:ext cx="6831318" cy="625205"/>
        </a:xfrm>
        <a:prstGeom prst="rect">
          <a:avLst/>
        </a:prstGeom>
        <a:solidFill>
          <a:schemeClr val="accent3">
            <a:hueOff val="91"/>
            <a:satOff val="-33508"/>
            <a:lumOff val="-7844"/>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Ensure each element corresponds to a deliverable </a:t>
          </a:r>
        </a:p>
      </dsp:txBody>
      <dsp:txXfrm>
        <a:off x="818573" y="2188382"/>
        <a:ext cx="6831318" cy="625205"/>
      </dsp:txXfrm>
    </dsp:sp>
    <dsp:sp modelId="{391B0BFF-A518-4BE0-AFC4-D640266552C9}">
      <dsp:nvSpPr>
        <dsp:cNvPr id="0" name=""/>
        <dsp:cNvSpPr/>
      </dsp:nvSpPr>
      <dsp:spPr>
        <a:xfrm>
          <a:off x="427819" y="2110232"/>
          <a:ext cx="781507" cy="781507"/>
        </a:xfrm>
        <a:prstGeom prst="ellipse">
          <a:avLst/>
        </a:prstGeom>
        <a:solidFill>
          <a:schemeClr val="lt1">
            <a:hueOff val="0"/>
            <a:satOff val="0"/>
            <a:lumOff val="0"/>
            <a:alphaOff val="0"/>
          </a:schemeClr>
        </a:solidFill>
        <a:ln w="28575" cap="flat" cmpd="sng" algn="ctr">
          <a:solidFill>
            <a:schemeClr val="accent3">
              <a:hueOff val="91"/>
              <a:satOff val="-33508"/>
              <a:lumOff val="-7844"/>
              <a:alphaOff val="0"/>
            </a:schemeClr>
          </a:solidFill>
          <a:prstDash val="solid"/>
        </a:ln>
        <a:effectLst/>
      </dsp:spPr>
      <dsp:style>
        <a:lnRef idx="2">
          <a:scrgbClr r="0" g="0" b="0"/>
        </a:lnRef>
        <a:fillRef idx="1">
          <a:scrgbClr r="0" g="0" b="0"/>
        </a:fillRef>
        <a:effectRef idx="0">
          <a:scrgbClr r="0" g="0" b="0"/>
        </a:effectRef>
        <a:fontRef idx="minor"/>
      </dsp:style>
    </dsp:sp>
    <dsp:sp modelId="{A0CED383-AC66-4E52-84E5-8515845B5958}">
      <dsp:nvSpPr>
        <dsp:cNvPr id="0" name=""/>
        <dsp:cNvSpPr/>
      </dsp:nvSpPr>
      <dsp:spPr>
        <a:xfrm>
          <a:off x="460128" y="3126353"/>
          <a:ext cx="7189762" cy="625205"/>
        </a:xfrm>
        <a:prstGeom prst="rect">
          <a:avLst/>
        </a:prstGeom>
        <a:solidFill>
          <a:schemeClr val="accent3">
            <a:hueOff val="137"/>
            <a:satOff val="-50262"/>
            <a:lumOff val="-11766"/>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Breakdown until you get accurate time and cost estimates</a:t>
          </a:r>
        </a:p>
      </dsp:txBody>
      <dsp:txXfrm>
        <a:off x="460128" y="3126353"/>
        <a:ext cx="7189762" cy="625205"/>
      </dsp:txXfrm>
    </dsp:sp>
    <dsp:sp modelId="{F963E116-6125-40CF-930C-F89A43B9237A}">
      <dsp:nvSpPr>
        <dsp:cNvPr id="0" name=""/>
        <dsp:cNvSpPr/>
      </dsp:nvSpPr>
      <dsp:spPr>
        <a:xfrm>
          <a:off x="69375" y="3048203"/>
          <a:ext cx="781507" cy="781507"/>
        </a:xfrm>
        <a:prstGeom prst="ellipse">
          <a:avLst/>
        </a:prstGeom>
        <a:solidFill>
          <a:schemeClr val="lt1">
            <a:hueOff val="0"/>
            <a:satOff val="0"/>
            <a:lumOff val="0"/>
            <a:alphaOff val="0"/>
          </a:schemeClr>
        </a:solidFill>
        <a:ln w="28575" cap="flat" cmpd="sng" algn="ctr">
          <a:solidFill>
            <a:schemeClr val="accent3">
              <a:hueOff val="137"/>
              <a:satOff val="-50262"/>
              <a:lumOff val="-11766"/>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51F93D-FE7E-4956-9373-7E7C0B3A7267}">
      <dsp:nvSpPr>
        <dsp:cNvPr id="0" name=""/>
        <dsp:cNvSpPr/>
      </dsp:nvSpPr>
      <dsp:spPr>
        <a:xfrm>
          <a:off x="-4594335" y="-704407"/>
          <a:ext cx="5472816" cy="5472816"/>
        </a:xfrm>
        <a:prstGeom prst="blockArc">
          <a:avLst>
            <a:gd name="adj1" fmla="val 18900000"/>
            <a:gd name="adj2" fmla="val 2700000"/>
            <a:gd name="adj3" fmla="val 395"/>
          </a:avLst>
        </a:prstGeom>
        <a:noFill/>
        <a:ln w="2857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F46AE1-77C3-4101-84FA-01D400FFB3BF}">
      <dsp:nvSpPr>
        <dsp:cNvPr id="0" name=""/>
        <dsp:cNvSpPr/>
      </dsp:nvSpPr>
      <dsp:spPr>
        <a:xfrm>
          <a:off x="384538" y="253918"/>
          <a:ext cx="7587910" cy="508162"/>
        </a:xfrm>
        <a:prstGeom prst="rect">
          <a:avLst/>
        </a:prstGeom>
        <a:solidFill>
          <a:schemeClr val="accent3">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3354"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Should not be much detailed as project plan</a:t>
          </a:r>
        </a:p>
      </dsp:txBody>
      <dsp:txXfrm>
        <a:off x="384538" y="253918"/>
        <a:ext cx="7587910" cy="508162"/>
      </dsp:txXfrm>
    </dsp:sp>
    <dsp:sp modelId="{263008DD-DED1-480F-941C-1CAD23E474F4}">
      <dsp:nvSpPr>
        <dsp:cNvPr id="0" name=""/>
        <dsp:cNvSpPr/>
      </dsp:nvSpPr>
      <dsp:spPr>
        <a:xfrm>
          <a:off x="66936" y="190398"/>
          <a:ext cx="635203" cy="635203"/>
        </a:xfrm>
        <a:prstGeom prst="ellipse">
          <a:avLst/>
        </a:prstGeom>
        <a:solidFill>
          <a:schemeClr val="lt1">
            <a:hueOff val="0"/>
            <a:satOff val="0"/>
            <a:lumOff val="0"/>
            <a:alphaOff val="0"/>
          </a:schemeClr>
        </a:solidFill>
        <a:ln w="285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693FE3E-8085-4546-A973-D394B5E1DA06}">
      <dsp:nvSpPr>
        <dsp:cNvPr id="0" name=""/>
        <dsp:cNvSpPr/>
      </dsp:nvSpPr>
      <dsp:spPr>
        <a:xfrm>
          <a:off x="748672" y="1015918"/>
          <a:ext cx="7223775" cy="508162"/>
        </a:xfrm>
        <a:prstGeom prst="rect">
          <a:avLst/>
        </a:prstGeom>
        <a:solidFill>
          <a:schemeClr val="accent3">
            <a:hueOff val="34"/>
            <a:satOff val="-12565"/>
            <a:lumOff val="-2942"/>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3354"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Can evolve over time</a:t>
          </a:r>
        </a:p>
      </dsp:txBody>
      <dsp:txXfrm>
        <a:off x="748672" y="1015918"/>
        <a:ext cx="7223775" cy="508162"/>
      </dsp:txXfrm>
    </dsp:sp>
    <dsp:sp modelId="{3D2193A9-F672-4453-9E44-269D63F33440}">
      <dsp:nvSpPr>
        <dsp:cNvPr id="0" name=""/>
        <dsp:cNvSpPr/>
      </dsp:nvSpPr>
      <dsp:spPr>
        <a:xfrm>
          <a:off x="431071" y="952398"/>
          <a:ext cx="635203" cy="635203"/>
        </a:xfrm>
        <a:prstGeom prst="ellipse">
          <a:avLst/>
        </a:prstGeom>
        <a:solidFill>
          <a:schemeClr val="lt1">
            <a:hueOff val="0"/>
            <a:satOff val="0"/>
            <a:lumOff val="0"/>
            <a:alphaOff val="0"/>
          </a:schemeClr>
        </a:solidFill>
        <a:ln w="28575" cap="flat" cmpd="sng" algn="ctr">
          <a:solidFill>
            <a:schemeClr val="accent3">
              <a:hueOff val="34"/>
              <a:satOff val="-12565"/>
              <a:lumOff val="-2942"/>
              <a:alphaOff val="0"/>
            </a:schemeClr>
          </a:solidFill>
          <a:prstDash val="solid"/>
        </a:ln>
        <a:effectLst/>
      </dsp:spPr>
      <dsp:style>
        <a:lnRef idx="2">
          <a:scrgbClr r="0" g="0" b="0"/>
        </a:lnRef>
        <a:fillRef idx="1">
          <a:scrgbClr r="0" g="0" b="0"/>
        </a:fillRef>
        <a:effectRef idx="0">
          <a:scrgbClr r="0" g="0" b="0"/>
        </a:effectRef>
        <a:fontRef idx="minor"/>
      </dsp:style>
    </dsp:sp>
    <dsp:sp modelId="{3C7D02E0-DBA7-48C8-8818-C605A31C7A9F}">
      <dsp:nvSpPr>
        <dsp:cNvPr id="0" name=""/>
        <dsp:cNvSpPr/>
      </dsp:nvSpPr>
      <dsp:spPr>
        <a:xfrm>
          <a:off x="860432" y="1777918"/>
          <a:ext cx="7112015" cy="508162"/>
        </a:xfrm>
        <a:prstGeom prst="rect">
          <a:avLst/>
        </a:prstGeom>
        <a:solidFill>
          <a:schemeClr val="accent3">
            <a:hueOff val="68"/>
            <a:satOff val="-25131"/>
            <a:lumOff val="-5883"/>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3354"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Each level have no more than 7 items</a:t>
          </a:r>
        </a:p>
      </dsp:txBody>
      <dsp:txXfrm>
        <a:off x="860432" y="1777918"/>
        <a:ext cx="7112015" cy="508162"/>
      </dsp:txXfrm>
    </dsp:sp>
    <dsp:sp modelId="{5BEE120E-318A-4C9A-9FD7-B3297AD2E16C}">
      <dsp:nvSpPr>
        <dsp:cNvPr id="0" name=""/>
        <dsp:cNvSpPr/>
      </dsp:nvSpPr>
      <dsp:spPr>
        <a:xfrm>
          <a:off x="542831" y="1714398"/>
          <a:ext cx="635203" cy="635203"/>
        </a:xfrm>
        <a:prstGeom prst="ellipse">
          <a:avLst/>
        </a:prstGeom>
        <a:solidFill>
          <a:schemeClr val="lt1">
            <a:hueOff val="0"/>
            <a:satOff val="0"/>
            <a:lumOff val="0"/>
            <a:alphaOff val="0"/>
          </a:schemeClr>
        </a:solidFill>
        <a:ln w="28575" cap="flat" cmpd="sng" algn="ctr">
          <a:solidFill>
            <a:schemeClr val="accent3">
              <a:hueOff val="68"/>
              <a:satOff val="-25131"/>
              <a:lumOff val="-5883"/>
              <a:alphaOff val="0"/>
            </a:schemeClr>
          </a:solidFill>
          <a:prstDash val="solid"/>
        </a:ln>
        <a:effectLst/>
      </dsp:spPr>
      <dsp:style>
        <a:lnRef idx="2">
          <a:scrgbClr r="0" g="0" b="0"/>
        </a:lnRef>
        <a:fillRef idx="1">
          <a:scrgbClr r="0" g="0" b="0"/>
        </a:fillRef>
        <a:effectRef idx="0">
          <a:scrgbClr r="0" g="0" b="0"/>
        </a:effectRef>
        <a:fontRef idx="minor"/>
      </dsp:style>
    </dsp:sp>
    <dsp:sp modelId="{D63802D9-D8E2-4E89-A7A8-43CB68B51E24}">
      <dsp:nvSpPr>
        <dsp:cNvPr id="0" name=""/>
        <dsp:cNvSpPr/>
      </dsp:nvSpPr>
      <dsp:spPr>
        <a:xfrm>
          <a:off x="748672" y="2539918"/>
          <a:ext cx="7223775" cy="508162"/>
        </a:xfrm>
        <a:prstGeom prst="rect">
          <a:avLst/>
        </a:prstGeom>
        <a:solidFill>
          <a:schemeClr val="accent3">
            <a:hueOff val="103"/>
            <a:satOff val="-37696"/>
            <a:lumOff val="-8825"/>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3354"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Can be drawn using Gantt Pro, Word, Excel, MS Project, Visio etc.</a:t>
          </a:r>
        </a:p>
      </dsp:txBody>
      <dsp:txXfrm>
        <a:off x="748672" y="2539918"/>
        <a:ext cx="7223775" cy="508162"/>
      </dsp:txXfrm>
    </dsp:sp>
    <dsp:sp modelId="{288CCB26-280F-4302-B24B-7C6270C4DA3A}">
      <dsp:nvSpPr>
        <dsp:cNvPr id="0" name=""/>
        <dsp:cNvSpPr/>
      </dsp:nvSpPr>
      <dsp:spPr>
        <a:xfrm>
          <a:off x="431071" y="2476398"/>
          <a:ext cx="635203" cy="635203"/>
        </a:xfrm>
        <a:prstGeom prst="ellipse">
          <a:avLst/>
        </a:prstGeom>
        <a:solidFill>
          <a:schemeClr val="lt1">
            <a:hueOff val="0"/>
            <a:satOff val="0"/>
            <a:lumOff val="0"/>
            <a:alphaOff val="0"/>
          </a:schemeClr>
        </a:solidFill>
        <a:ln w="28575" cap="flat" cmpd="sng" algn="ctr">
          <a:solidFill>
            <a:schemeClr val="accent3">
              <a:hueOff val="103"/>
              <a:satOff val="-37696"/>
              <a:lumOff val="-8825"/>
              <a:alphaOff val="0"/>
            </a:schemeClr>
          </a:solidFill>
          <a:prstDash val="solid"/>
        </a:ln>
        <a:effectLst/>
      </dsp:spPr>
      <dsp:style>
        <a:lnRef idx="2">
          <a:scrgbClr r="0" g="0" b="0"/>
        </a:lnRef>
        <a:fillRef idx="1">
          <a:scrgbClr r="0" g="0" b="0"/>
        </a:fillRef>
        <a:effectRef idx="0">
          <a:scrgbClr r="0" g="0" b="0"/>
        </a:effectRef>
        <a:fontRef idx="minor"/>
      </dsp:style>
    </dsp:sp>
    <dsp:sp modelId="{C989D393-6D47-4C69-BEEE-1CF796E783C1}">
      <dsp:nvSpPr>
        <dsp:cNvPr id="0" name=""/>
        <dsp:cNvSpPr/>
      </dsp:nvSpPr>
      <dsp:spPr>
        <a:xfrm>
          <a:off x="384538" y="3301918"/>
          <a:ext cx="7587910" cy="508162"/>
        </a:xfrm>
        <a:prstGeom prst="rect">
          <a:avLst/>
        </a:prstGeom>
        <a:solidFill>
          <a:schemeClr val="accent3">
            <a:hueOff val="137"/>
            <a:satOff val="-50262"/>
            <a:lumOff val="-11766"/>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3354"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May use a template if you  have </a:t>
          </a:r>
        </a:p>
      </dsp:txBody>
      <dsp:txXfrm>
        <a:off x="384538" y="3301918"/>
        <a:ext cx="7587910" cy="508162"/>
      </dsp:txXfrm>
    </dsp:sp>
    <dsp:sp modelId="{6DF63FEC-F6B8-42D3-93EA-5FBBE2A6334E}">
      <dsp:nvSpPr>
        <dsp:cNvPr id="0" name=""/>
        <dsp:cNvSpPr/>
      </dsp:nvSpPr>
      <dsp:spPr>
        <a:xfrm>
          <a:off x="66936" y="3238398"/>
          <a:ext cx="635203" cy="635203"/>
        </a:xfrm>
        <a:prstGeom prst="ellipse">
          <a:avLst/>
        </a:prstGeom>
        <a:solidFill>
          <a:schemeClr val="lt1">
            <a:hueOff val="0"/>
            <a:satOff val="0"/>
            <a:lumOff val="0"/>
            <a:alphaOff val="0"/>
          </a:schemeClr>
        </a:solidFill>
        <a:ln w="28575" cap="flat" cmpd="sng" algn="ctr">
          <a:solidFill>
            <a:schemeClr val="accent3">
              <a:hueOff val="137"/>
              <a:satOff val="-50262"/>
              <a:lumOff val="-11766"/>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A115E9-D402-4257-A31E-49AD16F796F9}" type="datetimeFigureOut">
              <a:rPr lang="en-US" smtClean="0"/>
              <a:pPr/>
              <a:t>2/22/2023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89C313-78CE-413E-B973-C9C50864F3EA}" type="slidenum">
              <a:rPr lang="en-US" smtClean="0"/>
              <a:pPr/>
              <a:t>‹#›</a:t>
            </a:fld>
            <a:endParaRPr lang="en-US"/>
          </a:p>
        </p:txBody>
      </p:sp>
    </p:spTree>
    <p:extLst>
      <p:ext uri="{BB962C8B-B14F-4D97-AF65-F5344CB8AC3E}">
        <p14:creationId xmlns:p14="http://schemas.microsoft.com/office/powerpoint/2010/main" val="3772629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800">
                <a:solidFill>
                  <a:schemeClr val="tx1"/>
                </a:solidFill>
                <a:latin typeface="Arial" panose="020B0604020202020204" pitchFamily="34" charset="0"/>
              </a:defRPr>
            </a:lvl1pPr>
            <a:lvl2pPr marL="742950" indent="-285750" defTabSz="931863" eaLnBrk="0" hangingPunct="0">
              <a:defRPr sz="2800">
                <a:solidFill>
                  <a:schemeClr val="tx1"/>
                </a:solidFill>
                <a:latin typeface="Arial" panose="020B0604020202020204" pitchFamily="34" charset="0"/>
              </a:defRPr>
            </a:lvl2pPr>
            <a:lvl3pPr marL="1143000" indent="-228600" defTabSz="931863" eaLnBrk="0" hangingPunct="0">
              <a:defRPr sz="2800">
                <a:solidFill>
                  <a:schemeClr val="tx1"/>
                </a:solidFill>
                <a:latin typeface="Arial" panose="020B0604020202020204" pitchFamily="34" charset="0"/>
              </a:defRPr>
            </a:lvl3pPr>
            <a:lvl4pPr marL="1600200" indent="-228600" defTabSz="931863" eaLnBrk="0" hangingPunct="0">
              <a:defRPr sz="2800">
                <a:solidFill>
                  <a:schemeClr val="tx1"/>
                </a:solidFill>
                <a:latin typeface="Arial" panose="020B0604020202020204" pitchFamily="34" charset="0"/>
              </a:defRPr>
            </a:lvl4pPr>
            <a:lvl5pPr marL="2057400" indent="-228600" defTabSz="931863" eaLnBrk="0" hangingPunct="0">
              <a:defRPr sz="2800">
                <a:solidFill>
                  <a:schemeClr val="tx1"/>
                </a:solidFill>
                <a:latin typeface="Arial" panose="020B0604020202020204" pitchFamily="34" charset="0"/>
              </a:defRPr>
            </a:lvl5pPr>
            <a:lvl6pPr marL="2514600" indent="-228600" defTabSz="931863"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931863"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931863"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931863"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fld id="{BE56A465-F876-45E1-8E1F-26386C483679}" type="slidenum">
              <a:rPr lang="en-GB" altLang="en-US" sz="1200">
                <a:latin typeface="Times New Roman" panose="02020603050405020304" pitchFamily="18" charset="0"/>
              </a:rPr>
              <a:pPr eaLnBrk="1" hangingPunct="1"/>
              <a:t>7</a:t>
            </a:fld>
            <a:endParaRPr lang="en-GB" altLang="en-US" sz="1200">
              <a:latin typeface="Times New Roman" panose="02020603050405020304" pitchFamily="18"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198988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800">
                <a:solidFill>
                  <a:schemeClr val="tx1"/>
                </a:solidFill>
                <a:latin typeface="Arial" panose="020B0604020202020204" pitchFamily="34" charset="0"/>
              </a:defRPr>
            </a:lvl1pPr>
            <a:lvl2pPr marL="742950" indent="-285750" defTabSz="931863" eaLnBrk="0" hangingPunct="0">
              <a:defRPr sz="2800">
                <a:solidFill>
                  <a:schemeClr val="tx1"/>
                </a:solidFill>
                <a:latin typeface="Arial" panose="020B0604020202020204" pitchFamily="34" charset="0"/>
              </a:defRPr>
            </a:lvl2pPr>
            <a:lvl3pPr marL="1143000" indent="-228600" defTabSz="931863" eaLnBrk="0" hangingPunct="0">
              <a:defRPr sz="2800">
                <a:solidFill>
                  <a:schemeClr val="tx1"/>
                </a:solidFill>
                <a:latin typeface="Arial" panose="020B0604020202020204" pitchFamily="34" charset="0"/>
              </a:defRPr>
            </a:lvl3pPr>
            <a:lvl4pPr marL="1600200" indent="-228600" defTabSz="931863" eaLnBrk="0" hangingPunct="0">
              <a:defRPr sz="2800">
                <a:solidFill>
                  <a:schemeClr val="tx1"/>
                </a:solidFill>
                <a:latin typeface="Arial" panose="020B0604020202020204" pitchFamily="34" charset="0"/>
              </a:defRPr>
            </a:lvl4pPr>
            <a:lvl5pPr marL="2057400" indent="-228600" defTabSz="931863" eaLnBrk="0" hangingPunct="0">
              <a:defRPr sz="2800">
                <a:solidFill>
                  <a:schemeClr val="tx1"/>
                </a:solidFill>
                <a:latin typeface="Arial" panose="020B0604020202020204" pitchFamily="34" charset="0"/>
              </a:defRPr>
            </a:lvl5pPr>
            <a:lvl6pPr marL="2514600" indent="-228600" defTabSz="931863"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931863"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931863"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931863"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fld id="{BE56A465-F876-45E1-8E1F-26386C483679}" type="slidenum">
              <a:rPr lang="en-GB" altLang="en-US" sz="1200">
                <a:latin typeface="Times New Roman" panose="02020603050405020304" pitchFamily="18" charset="0"/>
              </a:rPr>
              <a:pPr eaLnBrk="1" hangingPunct="1"/>
              <a:t>11</a:t>
            </a:fld>
            <a:endParaRPr lang="en-GB" altLang="en-US" sz="1200">
              <a:latin typeface="Times New Roman" panose="02020603050405020304" pitchFamily="18"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154335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153EBC4C-3B79-4E32-A02F-7839E2477461}" type="slidenum">
              <a:rPr lang="en-GB"/>
              <a:pPr/>
              <a:t>20</a:t>
            </a:fld>
            <a:endParaRPr lang="en-GB"/>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79604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272086E1-A3D6-40F0-A656-7295B46B4A72}" type="slidenum">
              <a:rPr lang="en-GB"/>
              <a:pPr/>
              <a:t>26</a:t>
            </a:fld>
            <a:endParaRPr lang="en-GB"/>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584086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7EFF4DE5-4EAC-43AE-91AE-77B971F32D66}" type="datetime1">
              <a:rPr lang="de-DE" smtClean="0"/>
              <a:t>22.02.2023</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r>
              <a:rPr lang="en-US"/>
              <a:t>Software Engineering</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6330BE-DBB4-46E3-AB26-446E1706E8B8}" type="datetime1">
              <a:rPr lang="de-DE" smtClean="0"/>
              <a:t>22.02.2023</a:t>
            </a:fld>
            <a:endParaRPr lang="en-US"/>
          </a:p>
        </p:txBody>
      </p:sp>
      <p:sp>
        <p:nvSpPr>
          <p:cNvPr id="5" name="Footer Placeholder 4"/>
          <p:cNvSpPr>
            <a:spLocks noGrp="1"/>
          </p:cNvSpPr>
          <p:nvPr>
            <p:ph type="ftr" sz="quarter" idx="11"/>
          </p:nvPr>
        </p:nvSpPr>
        <p:spPr/>
        <p:txBody>
          <a:bodyPr/>
          <a:lstStyle/>
          <a:p>
            <a:r>
              <a:rPr lang="en-US"/>
              <a:t>Software Engineering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A6FB97D-1851-45B1-BB69-437AA0FD95F4}" type="datetime1">
              <a:rPr lang="de-DE" smtClean="0"/>
              <a:t>22.02.2023</a:t>
            </a:fld>
            <a:endParaRPr lang="en-US"/>
          </a:p>
        </p:txBody>
      </p:sp>
      <p:sp>
        <p:nvSpPr>
          <p:cNvPr id="5" name="Footer Placeholder 4"/>
          <p:cNvSpPr>
            <a:spLocks noGrp="1"/>
          </p:cNvSpPr>
          <p:nvPr>
            <p:ph type="ftr" sz="quarter" idx="11"/>
          </p:nvPr>
        </p:nvSpPr>
        <p:spPr/>
        <p:txBody>
          <a:bodyPr/>
          <a:lstStyle/>
          <a:p>
            <a:r>
              <a:rPr lang="en-US"/>
              <a:t>Software Engineering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extLst>
      <p:ext uri="{BB962C8B-B14F-4D97-AF65-F5344CB8AC3E}">
        <p14:creationId xmlns:p14="http://schemas.microsoft.com/office/powerpoint/2010/main" val="250618123"/>
      </p:ext>
    </p:extLst>
  </p:cSld>
  <p:clrMapOvr>
    <a:masterClrMapping/>
  </p:clrMapOvr>
  <p:transition spd="med">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extLst>
      <p:ext uri="{BB962C8B-B14F-4D97-AF65-F5344CB8AC3E}">
        <p14:creationId xmlns:p14="http://schemas.microsoft.com/office/powerpoint/2010/main" val="1765200227"/>
      </p:ext>
    </p:extLst>
  </p:cSld>
  <p:clrMapOvr>
    <a:masterClrMapping/>
  </p:clrMapOvr>
  <p:transition spd="med">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AF2747F-ECC4-BB44-B379-DEBCDE6D0557}" type="slidenum">
              <a:rPr lang="en-GB" smtClean="0"/>
              <a:pPr>
                <a:defRPr/>
              </a:pPr>
              <a:t>‹#›</a:t>
            </a:fld>
            <a:endParaRPr lang="en-GB" dirty="0"/>
          </a:p>
        </p:txBody>
      </p:sp>
    </p:spTree>
    <p:extLst>
      <p:ext uri="{BB962C8B-B14F-4D97-AF65-F5344CB8AC3E}">
        <p14:creationId xmlns:p14="http://schemas.microsoft.com/office/powerpoint/2010/main" val="3370926447"/>
      </p:ext>
    </p:extLst>
  </p:cSld>
  <p:clrMapOvr>
    <a:masterClrMapping/>
  </p:clrMapOvr>
  <p:transition spd="med">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E6C1ACB-37F4-2E4E-A02F-3AD2C3500E5B}" type="slidenum">
              <a:rPr lang="en-GB" smtClean="0"/>
              <a:pPr>
                <a:defRPr/>
              </a:pPr>
              <a:t>‹#›</a:t>
            </a:fld>
            <a:endParaRPr lang="en-GB" dirty="0"/>
          </a:p>
        </p:txBody>
      </p:sp>
    </p:spTree>
    <p:extLst>
      <p:ext uri="{BB962C8B-B14F-4D97-AF65-F5344CB8AC3E}">
        <p14:creationId xmlns:p14="http://schemas.microsoft.com/office/powerpoint/2010/main" val="3202375744"/>
      </p:ext>
    </p:extLst>
  </p:cSld>
  <p:clrMapOvr>
    <a:masterClrMapping/>
  </p:clrMapOvr>
  <p:transition spd="med">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8"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9"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DABC9741-E27D-6644-A29C-7357B3CA2856}" type="slidenum">
              <a:rPr lang="en-GB" smtClean="0"/>
              <a:pPr>
                <a:defRPr/>
              </a:pPr>
              <a:t>‹#›</a:t>
            </a:fld>
            <a:endParaRPr lang="en-GB" dirty="0"/>
          </a:p>
        </p:txBody>
      </p:sp>
    </p:spTree>
    <p:extLst>
      <p:ext uri="{BB962C8B-B14F-4D97-AF65-F5344CB8AC3E}">
        <p14:creationId xmlns:p14="http://schemas.microsoft.com/office/powerpoint/2010/main" val="2959603353"/>
      </p:ext>
    </p:extLst>
  </p:cSld>
  <p:clrMapOvr>
    <a:masterClrMapping/>
  </p:clrMapOvr>
  <p:transition spd="med">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4"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5"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1A6FC00-01EB-8C4B-8EBA-327D665853CA}" type="slidenum">
              <a:rPr lang="en-GB" smtClean="0"/>
              <a:pPr>
                <a:defRPr/>
              </a:pPr>
              <a:t>‹#›</a:t>
            </a:fld>
            <a:endParaRPr lang="en-GB" dirty="0"/>
          </a:p>
        </p:txBody>
      </p:sp>
    </p:spTree>
    <p:extLst>
      <p:ext uri="{BB962C8B-B14F-4D97-AF65-F5344CB8AC3E}">
        <p14:creationId xmlns:p14="http://schemas.microsoft.com/office/powerpoint/2010/main" val="3432600224"/>
      </p:ext>
    </p:extLst>
  </p:cSld>
  <p:clrMapOvr>
    <a:masterClrMapping/>
  </p:clrMapOvr>
  <p:transition spd="med">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4"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72C4B30A-E151-554F-9F57-FEC60EAD6DEE}" type="slidenum">
              <a:rPr lang="en-GB" smtClean="0"/>
              <a:pPr>
                <a:defRPr/>
              </a:pPr>
              <a:t>‹#›</a:t>
            </a:fld>
            <a:endParaRPr lang="en-GB" dirty="0"/>
          </a:p>
        </p:txBody>
      </p:sp>
    </p:spTree>
    <p:extLst>
      <p:ext uri="{BB962C8B-B14F-4D97-AF65-F5344CB8AC3E}">
        <p14:creationId xmlns:p14="http://schemas.microsoft.com/office/powerpoint/2010/main" val="2898437186"/>
      </p:ext>
    </p:extLst>
  </p:cSld>
  <p:clrMapOvr>
    <a:masterClrMapping/>
  </p:clrMapOvr>
  <p:transition spd="med">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9FF5AC9E-F104-7046-909E-B47A8243FECD}" type="slidenum">
              <a:rPr lang="en-GB" smtClean="0"/>
              <a:pPr>
                <a:defRPr/>
              </a:pPr>
              <a:t>‹#›</a:t>
            </a:fld>
            <a:endParaRPr lang="en-GB" dirty="0"/>
          </a:p>
        </p:txBody>
      </p:sp>
    </p:spTree>
    <p:extLst>
      <p:ext uri="{BB962C8B-B14F-4D97-AF65-F5344CB8AC3E}">
        <p14:creationId xmlns:p14="http://schemas.microsoft.com/office/powerpoint/2010/main" val="2909375269"/>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27C657-E2D8-458D-A669-20B65FF796F2}" type="datetime1">
              <a:rPr lang="de-DE" smtClean="0"/>
              <a:t>22.02.2023</a:t>
            </a:fld>
            <a:endParaRPr lang="en-US"/>
          </a:p>
        </p:txBody>
      </p:sp>
      <p:sp>
        <p:nvSpPr>
          <p:cNvPr id="5" name="Footer Placeholder 4"/>
          <p:cNvSpPr>
            <a:spLocks noGrp="1"/>
          </p:cNvSpPr>
          <p:nvPr>
            <p:ph type="ftr" sz="quarter" idx="11"/>
          </p:nvPr>
        </p:nvSpPr>
        <p:spPr/>
        <p:txBody>
          <a:bodyPr/>
          <a:lstStyle/>
          <a:p>
            <a:r>
              <a:rPr lang="en-US"/>
              <a:t>Software Engineering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449DDB79-4A56-9B43-9E32-8AACDB1BCC49}" type="slidenum">
              <a:rPr lang="en-GB" smtClean="0"/>
              <a:pPr>
                <a:defRPr/>
              </a:pPr>
              <a:t>‹#›</a:t>
            </a:fld>
            <a:endParaRPr lang="en-GB" dirty="0"/>
          </a:p>
        </p:txBody>
      </p:sp>
    </p:spTree>
    <p:extLst>
      <p:ext uri="{BB962C8B-B14F-4D97-AF65-F5344CB8AC3E}">
        <p14:creationId xmlns:p14="http://schemas.microsoft.com/office/powerpoint/2010/main" val="2725357137"/>
      </p:ext>
    </p:extLst>
  </p:cSld>
  <p:clrMapOvr>
    <a:masterClrMapping/>
  </p:clrMapOvr>
  <p:transition spd="med">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970207B-D522-9843-9370-2EDD2ED326F5}" type="slidenum">
              <a:rPr lang="en-GB" smtClean="0"/>
              <a:pPr>
                <a:defRPr/>
              </a:pPr>
              <a:t>‹#›</a:t>
            </a:fld>
            <a:endParaRPr lang="en-GB" dirty="0"/>
          </a:p>
        </p:txBody>
      </p:sp>
    </p:spTree>
    <p:extLst>
      <p:ext uri="{BB962C8B-B14F-4D97-AF65-F5344CB8AC3E}">
        <p14:creationId xmlns:p14="http://schemas.microsoft.com/office/powerpoint/2010/main" val="2362186731"/>
      </p:ext>
    </p:extLst>
  </p:cSld>
  <p:clrMapOvr>
    <a:masterClrMapping/>
  </p:clrMapOvr>
  <p:transition spd="med">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r>
              <a:rPr lang="en-GB"/>
              <a:t>Presentation title - </a:t>
            </a:r>
            <a:fld id="{DA4E4A1D-F72B-1945-8E69-DB5636470060}" type="slidenum">
              <a:rPr lang="en-GB" smtClean="0"/>
              <a:pPr>
                <a:defRPr/>
              </a:pPr>
              <a:t>‹#›</a:t>
            </a:fld>
            <a:endParaRPr lang="en-GB"/>
          </a:p>
        </p:txBody>
      </p:sp>
    </p:spTree>
    <p:extLst>
      <p:ext uri="{BB962C8B-B14F-4D97-AF65-F5344CB8AC3E}">
        <p14:creationId xmlns:p14="http://schemas.microsoft.com/office/powerpoint/2010/main" val="3661162970"/>
      </p:ext>
    </p:extLst>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D01581-42CF-4EAC-B685-963A3041D8BD}" type="datetime1">
              <a:rPr lang="de-DE" smtClean="0"/>
              <a:t>22.02.2023</a:t>
            </a:fld>
            <a:endParaRPr lang="en-US"/>
          </a:p>
        </p:txBody>
      </p:sp>
      <p:sp>
        <p:nvSpPr>
          <p:cNvPr id="5" name="Footer Placeholder 4"/>
          <p:cNvSpPr>
            <a:spLocks noGrp="1"/>
          </p:cNvSpPr>
          <p:nvPr>
            <p:ph type="ftr" sz="quarter" idx="11"/>
          </p:nvPr>
        </p:nvSpPr>
        <p:spPr/>
        <p:txBody>
          <a:bodyPr/>
          <a:lstStyle/>
          <a:p>
            <a:r>
              <a:rPr lang="en-US"/>
              <a:t>Software Engineering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2148CE-A8C7-4799-89A6-2E26F3C65885}" type="datetime1">
              <a:rPr lang="de-DE" smtClean="0"/>
              <a:t>22.02.2023</a:t>
            </a:fld>
            <a:endParaRPr lang="en-US"/>
          </a:p>
        </p:txBody>
      </p:sp>
      <p:sp>
        <p:nvSpPr>
          <p:cNvPr id="6" name="Footer Placeholder 5"/>
          <p:cNvSpPr>
            <a:spLocks noGrp="1"/>
          </p:cNvSpPr>
          <p:nvPr>
            <p:ph type="ftr" sz="quarter" idx="11"/>
          </p:nvPr>
        </p:nvSpPr>
        <p:spPr/>
        <p:txBody>
          <a:bodyPr/>
          <a:lstStyle/>
          <a:p>
            <a:r>
              <a:rPr lang="en-US"/>
              <a:t>Software Engineering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9112A5E-9BDC-49DE-82D3-7E1F462092F4}" type="datetime1">
              <a:rPr lang="de-DE" smtClean="0"/>
              <a:t>22.02.2023</a:t>
            </a:fld>
            <a:endParaRPr lang="en-US"/>
          </a:p>
        </p:txBody>
      </p:sp>
      <p:sp>
        <p:nvSpPr>
          <p:cNvPr id="8" name="Footer Placeholder 7"/>
          <p:cNvSpPr>
            <a:spLocks noGrp="1"/>
          </p:cNvSpPr>
          <p:nvPr>
            <p:ph type="ftr" sz="quarter" idx="11"/>
          </p:nvPr>
        </p:nvSpPr>
        <p:spPr/>
        <p:txBody>
          <a:bodyPr/>
          <a:lstStyle/>
          <a:p>
            <a:r>
              <a:rPr lang="en-US"/>
              <a:t>Software Engineering</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887317-09D2-4D06-8B0A-CCB3D286AF55}" type="datetime1">
              <a:rPr lang="de-DE" smtClean="0"/>
              <a:t>22.02.2023</a:t>
            </a:fld>
            <a:endParaRPr lang="en-US"/>
          </a:p>
        </p:txBody>
      </p:sp>
      <p:sp>
        <p:nvSpPr>
          <p:cNvPr id="4" name="Footer Placeholder 3"/>
          <p:cNvSpPr>
            <a:spLocks noGrp="1"/>
          </p:cNvSpPr>
          <p:nvPr>
            <p:ph type="ftr" sz="quarter" idx="11"/>
          </p:nvPr>
        </p:nvSpPr>
        <p:spPr/>
        <p:txBody>
          <a:bodyPr/>
          <a:lstStyle/>
          <a:p>
            <a:r>
              <a:rPr lang="en-US"/>
              <a:t>Software Engineering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A247CD-0DA8-464F-B217-205E347892ED}" type="datetime1">
              <a:rPr lang="de-DE" smtClean="0"/>
              <a:t>22.02.2023</a:t>
            </a:fld>
            <a:endParaRPr lang="en-US"/>
          </a:p>
        </p:txBody>
      </p:sp>
      <p:sp>
        <p:nvSpPr>
          <p:cNvPr id="3" name="Footer Placeholder 2"/>
          <p:cNvSpPr>
            <a:spLocks noGrp="1"/>
          </p:cNvSpPr>
          <p:nvPr>
            <p:ph type="ftr" sz="quarter" idx="11"/>
          </p:nvPr>
        </p:nvSpPr>
        <p:spPr/>
        <p:txBody>
          <a:bodyPr/>
          <a:lstStyle/>
          <a:p>
            <a:r>
              <a:rPr lang="en-US"/>
              <a:t>Software Engineering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6865A3-7569-472C-827A-C311B892F372}" type="datetime1">
              <a:rPr lang="de-DE" smtClean="0"/>
              <a:t>22.02.2023</a:t>
            </a:fld>
            <a:endParaRPr lang="en-US"/>
          </a:p>
        </p:txBody>
      </p:sp>
      <p:sp>
        <p:nvSpPr>
          <p:cNvPr id="6" name="Footer Placeholder 5"/>
          <p:cNvSpPr>
            <a:spLocks noGrp="1"/>
          </p:cNvSpPr>
          <p:nvPr>
            <p:ph type="ftr" sz="quarter" idx="11"/>
          </p:nvPr>
        </p:nvSpPr>
        <p:spPr/>
        <p:txBody>
          <a:bodyPr/>
          <a:lstStyle/>
          <a:p>
            <a:r>
              <a:rPr lang="en-US"/>
              <a:t>Software Engineering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7EDC6A-92A4-4EBC-8120-6BE83AF73070}" type="datetime1">
              <a:rPr lang="de-DE" smtClean="0"/>
              <a:t>22.02.2023</a:t>
            </a:fld>
            <a:endParaRPr lang="en-US"/>
          </a:p>
        </p:txBody>
      </p:sp>
      <p:sp>
        <p:nvSpPr>
          <p:cNvPr id="6" name="Footer Placeholder 5"/>
          <p:cNvSpPr>
            <a:spLocks noGrp="1"/>
          </p:cNvSpPr>
          <p:nvPr>
            <p:ph type="ftr" sz="quarter" idx="11"/>
          </p:nvPr>
        </p:nvSpPr>
        <p:spPr/>
        <p:txBody>
          <a:bodyPr/>
          <a:lstStyle/>
          <a:p>
            <a:r>
              <a:rPr lang="en-US"/>
              <a:t>Software Engineering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2C754B4F-094A-444C-B9C7-830CAF3B5511}" type="datetime1">
              <a:rPr lang="de-DE" smtClean="0"/>
              <a:t>22.02.2023</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a:t>Software Engineering</a:t>
            </a:r>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6F15528-21DE-4FAA-801E-634DDDAF4B2B}" type="slidenum">
              <a:rPr lang="en-US" smtClean="0"/>
              <a:pPr/>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8"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Chapter 1 Introduction</a:t>
            </a:r>
            <a:endParaRPr lang="en-US" dirty="0"/>
          </a:p>
        </p:txBody>
      </p:sp>
      <p:sp>
        <p:nvSpPr>
          <p:cNvPr id="12" name="Date Placeholder 1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t>30/10/2014</a:t>
            </a:r>
            <a:endParaRPr lang="en-US"/>
          </a:p>
        </p:txBody>
      </p:sp>
      <p:sp>
        <p:nvSpPr>
          <p:cNvPr id="14" name="Slide Number Placeholder 13"/>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CD492-2BC6-F348-9965-EC1D86DF57A8}" type="slidenum">
              <a:rPr lang="en-US" smtClean="0"/>
              <a:t>‹#›</a:t>
            </a:fld>
            <a:endParaRPr lang="en-US"/>
          </a:p>
        </p:txBody>
      </p:sp>
    </p:spTree>
    <p:extLst>
      <p:ext uri="{BB962C8B-B14F-4D97-AF65-F5344CB8AC3E}">
        <p14:creationId xmlns:p14="http://schemas.microsoft.com/office/powerpoint/2010/main" val="411993697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online.visual-paradigm.com/diagrams/features/work-breakdown-structure-software/"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atlassian.com/software/jira" TargetMode="External"/><Relationship Id="rId2" Type="http://schemas.openxmlformats.org/officeDocument/2006/relationships/hyperlink" Target="https://www.projectmanager.com/" TargetMode="External"/><Relationship Id="rId1" Type="http://schemas.openxmlformats.org/officeDocument/2006/relationships/slideLayout" Target="../slideLayouts/slideLayout2.xml"/><Relationship Id="rId4" Type="http://schemas.openxmlformats.org/officeDocument/2006/relationships/hyperlink" Target="https://ganttpro.com/?_ga=2.244350085.1815986900.1646103906-2020044821.1646103906"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3314" name="Title 1"/>
          <p:cNvSpPr>
            <a:spLocks noGrp="1"/>
          </p:cNvSpPr>
          <p:nvPr>
            <p:ph type="ctrTitle"/>
          </p:nvPr>
        </p:nvSpPr>
        <p:spPr>
          <a:xfrm>
            <a:off x="2438400" y="2514600"/>
            <a:ext cx="5105400" cy="1470025"/>
          </a:xfrm>
        </p:spPr>
        <p:txBody>
          <a:bodyPr/>
          <a:lstStyle/>
          <a:p>
            <a:pPr eaLnBrk="1" hangingPunct="1"/>
            <a:r>
              <a:rPr lang="en-US" dirty="0">
                <a:solidFill>
                  <a:schemeClr val="bg1"/>
                </a:solidFill>
              </a:rPr>
              <a:t>Work Breakdown Structure</a:t>
            </a:r>
            <a:br>
              <a:rPr lang="en-US" dirty="0">
                <a:solidFill>
                  <a:schemeClr val="bg1"/>
                </a:solidFill>
              </a:rPr>
            </a:br>
            <a:endParaRPr lang="en-US" dirty="0">
              <a:solidFill>
                <a:schemeClr val="bg1"/>
              </a:solidFill>
            </a:endParaRPr>
          </a:p>
        </p:txBody>
      </p:sp>
      <p:sp>
        <p:nvSpPr>
          <p:cNvPr id="2" name="Footer Placeholder 1"/>
          <p:cNvSpPr>
            <a:spLocks noGrp="1"/>
          </p:cNvSpPr>
          <p:nvPr>
            <p:ph type="ftr" sz="quarter" idx="10"/>
          </p:nvPr>
        </p:nvSpPr>
        <p:spPr/>
        <p: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rPr>
              <a:t>Chapter 1 Introduction</a:t>
            </a:r>
            <a:endParaRPr kumimoji="0" lang="en-US" sz="1200" b="0" i="0" u="none" strike="noStrike" kern="1200" cap="none" spc="0" normalizeH="0" baseline="0" noProof="0" dirty="0">
              <a:ln>
                <a:noFill/>
              </a:ln>
              <a:solidFill>
                <a:prstClr val="black">
                  <a:tint val="75000"/>
                </a:prstClr>
              </a:solidFill>
              <a:effectLst/>
              <a:uLnTx/>
              <a:uFillTx/>
              <a:latin typeface="Arial" charset="0"/>
              <a:ea typeface="ＭＳ Ｐゴシック" charset="-128"/>
            </a:endParaRPr>
          </a:p>
        </p:txBody>
      </p:sp>
      <p:sp>
        <p:nvSpPr>
          <p:cNvPr id="4" name="Date Placeholder 3"/>
          <p:cNvSpPr>
            <a:spLocks noGrp="1"/>
          </p:cNvSpPr>
          <p:nvPr>
            <p:ph type="dt" sz="half" idx="11"/>
          </p:nvPr>
        </p:nvSpPr>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prstClr val="black">
                    <a:tint val="75000"/>
                  </a:prstClr>
                </a:solidFill>
                <a:effectLst/>
                <a:uLnTx/>
                <a:uFillTx/>
                <a:latin typeface="Arial" charset="0"/>
                <a:ea typeface="ＭＳ Ｐゴシック" charset="-128"/>
              </a:rPr>
              <a:t>30/10/2014</a:t>
            </a:r>
            <a:endPar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endParaRPr>
          </a:p>
        </p:txBody>
      </p:sp>
      <p:sp>
        <p:nvSpPr>
          <p:cNvPr id="5" name="Slide Number Placeholder 4"/>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1D5CD492-2BC6-F348-9965-EC1D86DF57A8}" type="slidenum">
              <a:rPr kumimoji="0" lang="en-US" sz="1200" b="0" i="0" u="none" strike="noStrike" kern="1200" cap="none" spc="0" normalizeH="0" baseline="0" noProof="0" smtClean="0">
                <a:ln>
                  <a:noFill/>
                </a:ln>
                <a:solidFill>
                  <a:prstClr val="black">
                    <a:tint val="75000"/>
                  </a:prstClr>
                </a:solidFill>
                <a:effectLst/>
                <a:uLnTx/>
                <a:uFillTx/>
                <a:latin typeface="Arial" charset="0"/>
                <a:ea typeface="ＭＳ Ｐゴシック" charset="-128"/>
              </a:rPr>
              <a:pPr marL="0" marR="0" lvl="0" indent="0" algn="r" defTabSz="457200" rtl="0" eaLnBrk="1" fontAlgn="base" latinLnBrk="0" hangingPunct="1">
                <a:lnSpc>
                  <a:spcPct val="100000"/>
                </a:lnSpc>
                <a:spcBef>
                  <a:spcPct val="0"/>
                </a:spcBef>
                <a:spcAft>
                  <a:spcPct val="0"/>
                </a:spcAft>
                <a:buClrTx/>
                <a:buSzTx/>
                <a:buFontTx/>
                <a:buNone/>
                <a:tabLst/>
                <a:defRPr/>
              </a:pPr>
              <a:t>1</a:t>
            </a:fld>
            <a:endPar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endParaRPr>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678" y="17444"/>
            <a:ext cx="8229600" cy="1600200"/>
          </a:xfrm>
        </p:spPr>
        <p:txBody>
          <a:bodyPr/>
          <a:lstStyle/>
          <a:p>
            <a:r>
              <a:rPr lang="en-US" dirty="0"/>
              <a:t>WBS </a:t>
            </a:r>
          </a:p>
        </p:txBody>
      </p:sp>
      <p:sp>
        <p:nvSpPr>
          <p:cNvPr id="4" name="Date Placeholder 3"/>
          <p:cNvSpPr>
            <a:spLocks noGrp="1"/>
          </p:cNvSpPr>
          <p:nvPr>
            <p:ph type="dt" sz="half" idx="10"/>
          </p:nvPr>
        </p:nvSpPr>
        <p:spPr/>
        <p:txBody>
          <a:bodyPr/>
          <a:lstStyle/>
          <a:p>
            <a:fld id="{0727C657-E2D8-458D-A669-20B65FF796F2}" type="datetime1">
              <a:rPr lang="de-DE" smtClean="0"/>
              <a:t>22.02.2023</a:t>
            </a:fld>
            <a:endParaRPr lang="en-US"/>
          </a:p>
        </p:txBody>
      </p:sp>
      <p:sp>
        <p:nvSpPr>
          <p:cNvPr id="5" name="Footer Placeholder 4"/>
          <p:cNvSpPr>
            <a:spLocks noGrp="1"/>
          </p:cNvSpPr>
          <p:nvPr>
            <p:ph type="ftr" sz="quarter" idx="11"/>
          </p:nvPr>
        </p:nvSpPr>
        <p:spPr/>
        <p:txBody>
          <a:bodyPr/>
          <a:lstStyle/>
          <a:p>
            <a:r>
              <a:rPr lang="en-US"/>
              <a:t>Software Engineering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pic>
        <p:nvPicPr>
          <p:cNvPr id="1026" name="Picture 2" descr="https://www.guru99.com/images/TestManagement/testmanagement_article_2_2_5.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72460" y="1606627"/>
            <a:ext cx="7570435" cy="437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6102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US" altLang="en-US" sz="1400">
                <a:latin typeface="Times New Roman" panose="02020603050405020304" pitchFamily="18" charset="0"/>
              </a:rPr>
              <a:t>Software Engineering</a:t>
            </a:r>
            <a:endParaRPr lang="en-US" altLang="en-US" sz="1400" dirty="0">
              <a:latin typeface="Times New Roman" panose="02020603050405020304" pitchFamily="18" charset="0"/>
            </a:endParaRPr>
          </a:p>
        </p:txBody>
      </p:sp>
      <p:sp>
        <p:nvSpPr>
          <p:cNvPr id="1024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fld id="{EC9A6A68-0CDF-4DDE-948F-FB2B66B2B89E}" type="slidenum">
              <a:rPr lang="en-US" altLang="en-US" sz="1400">
                <a:latin typeface="Times New Roman" panose="02020603050405020304" pitchFamily="18" charset="0"/>
              </a:rPr>
              <a:pPr eaLnBrk="1" hangingPunct="1"/>
              <a:t>11</a:t>
            </a:fld>
            <a:endParaRPr lang="en-US" altLang="en-US" sz="1400">
              <a:latin typeface="Times New Roman" panose="02020603050405020304" pitchFamily="18" charset="0"/>
            </a:endParaRPr>
          </a:p>
        </p:txBody>
      </p:sp>
      <p:sp>
        <p:nvSpPr>
          <p:cNvPr id="10245" name="Rectangle 2"/>
          <p:cNvSpPr>
            <a:spLocks noGrp="1" noChangeArrowheads="1"/>
          </p:cNvSpPr>
          <p:nvPr>
            <p:ph type="title"/>
          </p:nvPr>
        </p:nvSpPr>
        <p:spPr>
          <a:xfrm>
            <a:off x="355304" y="152400"/>
            <a:ext cx="8187974" cy="1301750"/>
          </a:xfrm>
        </p:spPr>
        <p:txBody>
          <a:bodyPr/>
          <a:lstStyle/>
          <a:p>
            <a:r>
              <a:rPr lang="en-GB" altLang="en-US" sz="4400" dirty="0">
                <a:effectLst/>
              </a:rPr>
              <a:t>WBS</a:t>
            </a:r>
          </a:p>
        </p:txBody>
      </p:sp>
      <p:sp>
        <p:nvSpPr>
          <p:cNvPr id="10247" name="Text Box 4"/>
          <p:cNvSpPr txBox="1">
            <a:spLocks noChangeArrowheads="1"/>
          </p:cNvSpPr>
          <p:nvPr/>
        </p:nvSpPr>
        <p:spPr bwMode="auto">
          <a:xfrm rot="3530878">
            <a:off x="-692150" y="3463925"/>
            <a:ext cx="29956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spcBef>
                <a:spcPct val="50000"/>
              </a:spcBef>
            </a:pPr>
            <a:r>
              <a:rPr lang="en-GB" altLang="en-US" sz="1800">
                <a:solidFill>
                  <a:schemeClr val="bg1"/>
                </a:solidFill>
              </a:rPr>
              <a:t>WBS</a:t>
            </a:r>
            <a:endParaRPr lang="en-US" altLang="en-US" sz="1800">
              <a:solidFill>
                <a:schemeClr val="bg1"/>
              </a:solidFill>
            </a:endParaRPr>
          </a:p>
        </p:txBody>
      </p:sp>
      <p:sp>
        <p:nvSpPr>
          <p:cNvPr id="2" name="Date Placeholder 1"/>
          <p:cNvSpPr>
            <a:spLocks noGrp="1"/>
          </p:cNvSpPr>
          <p:nvPr>
            <p:ph type="dt" sz="half" idx="10"/>
          </p:nvPr>
        </p:nvSpPr>
        <p:spPr/>
        <p:txBody>
          <a:bodyPr/>
          <a:lstStyle/>
          <a:p>
            <a:fld id="{C23F8AC1-FD63-4DF3-91C3-739BBB7AC297}" type="datetime1">
              <a:rPr lang="de-DE" smtClean="0"/>
              <a:t>22.02.2023</a:t>
            </a:fld>
            <a:endParaRPr lang="en-US"/>
          </a:p>
        </p:txBody>
      </p:sp>
      <p:pic>
        <p:nvPicPr>
          <p:cNvPr id="6" name="Picture 5" descr="Work Breakdown Structure (WBS) in Project Management - Google Chrome"/>
          <p:cNvPicPr>
            <a:picLocks noChangeAspect="1"/>
          </p:cNvPicPr>
          <p:nvPr/>
        </p:nvPicPr>
        <p:blipFill rotWithShape="1">
          <a:blip r:embed="rId3">
            <a:extLst>
              <a:ext uri="{28A0092B-C50C-407E-A947-70E740481C1C}">
                <a14:useLocalDpi xmlns:a14="http://schemas.microsoft.com/office/drawing/2010/main" val="0"/>
              </a:ext>
            </a:extLst>
          </a:blip>
          <a:srcRect l="14166" t="38566" r="46667" b="24411"/>
          <a:stretch/>
        </p:blipFill>
        <p:spPr>
          <a:xfrm>
            <a:off x="990600" y="1777653"/>
            <a:ext cx="7086600" cy="3739255"/>
          </a:xfrm>
          <a:prstGeom prst="rect">
            <a:avLst/>
          </a:prstGeom>
        </p:spPr>
      </p:pic>
    </p:spTree>
    <p:extLst>
      <p:ext uri="{BB962C8B-B14F-4D97-AF65-F5344CB8AC3E}">
        <p14:creationId xmlns:p14="http://schemas.microsoft.com/office/powerpoint/2010/main" val="424815339"/>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1647" y="0"/>
            <a:ext cx="4892105" cy="609600"/>
          </a:xfrm>
        </p:spPr>
        <p:txBody>
          <a:bodyPr>
            <a:normAutofit fontScale="90000"/>
          </a:bodyPr>
          <a:lstStyle/>
          <a:p>
            <a:pPr algn="just"/>
            <a:r>
              <a:rPr lang="en-GB" sz="3600" dirty="0"/>
              <a:t>Reasons to use WBS</a:t>
            </a:r>
            <a:endParaRPr lang="en-US" sz="3600" dirty="0"/>
          </a:p>
        </p:txBody>
      </p:sp>
      <p:sp>
        <p:nvSpPr>
          <p:cNvPr id="4" name="Footer Placeholder 3"/>
          <p:cNvSpPr>
            <a:spLocks noGrp="1"/>
          </p:cNvSpPr>
          <p:nvPr>
            <p:ph type="ftr" sz="quarter" idx="11"/>
          </p:nvPr>
        </p:nvSpPr>
        <p:spPr/>
        <p:txBody>
          <a:bodyPr/>
          <a:lstStyle/>
          <a:p>
            <a:pPr algn="just"/>
            <a:r>
              <a:rPr lang="en-US"/>
              <a:t>Software Engineering</a:t>
            </a:r>
          </a:p>
        </p:txBody>
      </p:sp>
      <p:sp>
        <p:nvSpPr>
          <p:cNvPr id="5" name="Slide Number Placeholder 4"/>
          <p:cNvSpPr>
            <a:spLocks noGrp="1"/>
          </p:cNvSpPr>
          <p:nvPr>
            <p:ph type="sldNum" sz="quarter" idx="12"/>
          </p:nvPr>
        </p:nvSpPr>
        <p:spPr/>
        <p:txBody>
          <a:bodyPr/>
          <a:lstStyle/>
          <a:p>
            <a:pPr algn="just"/>
            <a:fld id="{600C1710-1F18-4889-B86D-182CF88AC237}" type="slidenum">
              <a:rPr lang="en-US" smtClean="0"/>
              <a:pPr algn="just"/>
              <a:t>12</a:t>
            </a:fld>
            <a:endParaRPr lang="en-US"/>
          </a:p>
        </p:txBody>
      </p:sp>
      <p:sp>
        <p:nvSpPr>
          <p:cNvPr id="6" name="Content Placeholder 5"/>
          <p:cNvSpPr>
            <a:spLocks noGrp="1"/>
          </p:cNvSpPr>
          <p:nvPr>
            <p:ph idx="1"/>
          </p:nvPr>
        </p:nvSpPr>
        <p:spPr>
          <a:xfrm>
            <a:off x="214369" y="609600"/>
            <a:ext cx="8486660" cy="5638799"/>
          </a:xfrm>
        </p:spPr>
        <p:txBody>
          <a:bodyPr>
            <a:normAutofit/>
          </a:bodyPr>
          <a:lstStyle/>
          <a:p>
            <a:pPr marL="0" indent="0" algn="just" fontAlgn="base">
              <a:buNone/>
            </a:pPr>
            <a:endParaRPr lang="en-GB" b="1" dirty="0"/>
          </a:p>
          <a:p>
            <a:pPr algn="just" fontAlgn="base"/>
            <a:r>
              <a:rPr lang="en-GB" dirty="0">
                <a:solidFill>
                  <a:schemeClr val="accent3">
                    <a:lumMod val="75000"/>
                  </a:schemeClr>
                </a:solidFill>
              </a:rPr>
              <a:t>correct project organization</a:t>
            </a:r>
            <a:r>
              <a:rPr lang="en-GB" dirty="0"/>
              <a:t>.</a:t>
            </a:r>
          </a:p>
          <a:p>
            <a:pPr algn="just" fontAlgn="base"/>
            <a:r>
              <a:rPr lang="en-GB" dirty="0">
                <a:solidFill>
                  <a:schemeClr val="accent3">
                    <a:lumMod val="75000"/>
                  </a:schemeClr>
                </a:solidFill>
              </a:rPr>
              <a:t>depicts whole project work</a:t>
            </a:r>
            <a:r>
              <a:rPr lang="en-GB" dirty="0"/>
              <a:t> needed for org.</a:t>
            </a:r>
          </a:p>
          <a:p>
            <a:pPr algn="just" fontAlgn="base"/>
            <a:r>
              <a:rPr lang="en-GB" dirty="0"/>
              <a:t>Helpful for </a:t>
            </a:r>
            <a:r>
              <a:rPr lang="en-GB" dirty="0">
                <a:solidFill>
                  <a:schemeClr val="accent3">
                    <a:lumMod val="75000"/>
                  </a:schemeClr>
                </a:solidFill>
              </a:rPr>
              <a:t>describing the project scope to stakeholders.</a:t>
            </a:r>
          </a:p>
          <a:p>
            <a:pPr algn="just" fontAlgn="base"/>
            <a:r>
              <a:rPr lang="en-GB" dirty="0"/>
              <a:t>God for </a:t>
            </a:r>
            <a:r>
              <a:rPr lang="en-GB" dirty="0">
                <a:solidFill>
                  <a:schemeClr val="accent3">
                    <a:lumMod val="75000"/>
                  </a:schemeClr>
                </a:solidFill>
              </a:rPr>
              <a:t>distributing responsibilities</a:t>
            </a:r>
            <a:r>
              <a:rPr lang="en-GB" dirty="0"/>
              <a:t>.</a:t>
            </a:r>
          </a:p>
          <a:p>
            <a:pPr algn="just" fontAlgn="base"/>
            <a:r>
              <a:rPr lang="en-GB" dirty="0">
                <a:solidFill>
                  <a:schemeClr val="accent3">
                    <a:lumMod val="75000"/>
                  </a:schemeClr>
                </a:solidFill>
              </a:rPr>
              <a:t>Visualize each member’s activity </a:t>
            </a:r>
            <a:r>
              <a:rPr lang="en-GB" dirty="0"/>
              <a:t>&amp; role in project.</a:t>
            </a:r>
          </a:p>
          <a:p>
            <a:pPr algn="just" fontAlgn="base"/>
            <a:r>
              <a:rPr lang="en-GB" dirty="0">
                <a:solidFill>
                  <a:schemeClr val="accent3">
                    <a:lumMod val="75000"/>
                  </a:schemeClr>
                </a:solidFill>
              </a:rPr>
              <a:t>shows the project milestones clearly</a:t>
            </a:r>
            <a:endParaRPr lang="en-GB" dirty="0"/>
          </a:p>
          <a:p>
            <a:pPr algn="just" fontAlgn="base">
              <a:buFont typeface="Arial" panose="020B0604020202020204" pitchFamily="34" charset="0"/>
              <a:buChar char="•"/>
            </a:pPr>
            <a:r>
              <a:rPr lang="en-US" dirty="0"/>
              <a:t>Helpful in </a:t>
            </a:r>
            <a:r>
              <a:rPr lang="en-US" dirty="0">
                <a:solidFill>
                  <a:schemeClr val="accent3">
                    <a:lumMod val="75000"/>
                  </a:schemeClr>
                </a:solidFill>
              </a:rPr>
              <a:t>cost estimation, resource allocation,</a:t>
            </a:r>
            <a:r>
              <a:rPr lang="en-US" dirty="0"/>
              <a:t> and </a:t>
            </a:r>
            <a:r>
              <a:rPr lang="en-US" dirty="0">
                <a:solidFill>
                  <a:schemeClr val="accent3">
                    <a:lumMod val="75000"/>
                  </a:schemeClr>
                </a:solidFill>
              </a:rPr>
              <a:t>time management improvements</a:t>
            </a:r>
            <a:r>
              <a:rPr lang="en-US" dirty="0"/>
              <a:t>.</a:t>
            </a:r>
          </a:p>
          <a:p>
            <a:pPr algn="just" fontAlgn="base">
              <a:buFont typeface="Arial" panose="020B0604020202020204" pitchFamily="34" charset="0"/>
              <a:buChar char="•"/>
            </a:pPr>
            <a:r>
              <a:rPr lang="en-US" dirty="0">
                <a:solidFill>
                  <a:schemeClr val="tx1"/>
                </a:solidFill>
              </a:rPr>
              <a:t>Minimize unnecessary work which leads to </a:t>
            </a:r>
            <a:r>
              <a:rPr lang="en-US" dirty="0">
                <a:solidFill>
                  <a:schemeClr val="accent3">
                    <a:lumMod val="75000"/>
                  </a:schemeClr>
                </a:solidFill>
              </a:rPr>
              <a:t>missed deadlines  out of scope work.</a:t>
            </a:r>
            <a:endParaRPr lang="en-US" b="1" dirty="0">
              <a:solidFill>
                <a:schemeClr val="tx1"/>
              </a:solidFill>
            </a:endParaRPr>
          </a:p>
        </p:txBody>
      </p:sp>
      <p:sp>
        <p:nvSpPr>
          <p:cNvPr id="3" name="Date Placeholder 2"/>
          <p:cNvSpPr>
            <a:spLocks noGrp="1"/>
          </p:cNvSpPr>
          <p:nvPr>
            <p:ph type="dt" sz="half" idx="10"/>
          </p:nvPr>
        </p:nvSpPr>
        <p:spPr/>
        <p:txBody>
          <a:bodyPr/>
          <a:lstStyle/>
          <a:p>
            <a:pPr algn="just"/>
            <a:fld id="{73DD7AEE-062C-4F89-AF42-61ABFD04C270}" type="datetime1">
              <a:rPr lang="de-DE" smtClean="0"/>
              <a:pPr algn="just"/>
              <a:t>22.02.2023</a:t>
            </a:fld>
            <a:endParaRPr lang="en-US"/>
          </a:p>
        </p:txBody>
      </p:sp>
    </p:spTree>
    <p:extLst>
      <p:ext uri="{BB962C8B-B14F-4D97-AF65-F5344CB8AC3E}">
        <p14:creationId xmlns:p14="http://schemas.microsoft.com/office/powerpoint/2010/main" val="3214074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pPr algn="ctr"/>
            <a:r>
              <a:rPr lang="en-AU" dirty="0"/>
              <a:t>Levels in WBS</a:t>
            </a:r>
            <a:endParaRPr lang="en-US" dirty="0"/>
          </a:p>
        </p:txBody>
      </p:sp>
      <p:sp>
        <p:nvSpPr>
          <p:cNvPr id="3" name="Content Placeholder 2"/>
          <p:cNvSpPr>
            <a:spLocks noGrp="1"/>
          </p:cNvSpPr>
          <p:nvPr>
            <p:ph idx="1"/>
          </p:nvPr>
        </p:nvSpPr>
        <p:spPr>
          <a:xfrm>
            <a:off x="381000" y="1451205"/>
            <a:ext cx="8382000" cy="4114800"/>
          </a:xfrm>
        </p:spPr>
        <p:txBody>
          <a:bodyPr>
            <a:normAutofit/>
          </a:bodyPr>
          <a:lstStyle/>
          <a:p>
            <a:pPr algn="just">
              <a:lnSpc>
                <a:spcPct val="120000"/>
              </a:lnSpc>
              <a:spcBef>
                <a:spcPts val="1200"/>
              </a:spcBef>
              <a:spcAft>
                <a:spcPts val="300"/>
              </a:spcAft>
            </a:pPr>
            <a:r>
              <a:rPr lang="en-US" b="1" dirty="0">
                <a:solidFill>
                  <a:schemeClr val="tx1"/>
                </a:solidFill>
              </a:rPr>
              <a:t>Starts with level 0 i.e. </a:t>
            </a:r>
            <a:r>
              <a:rPr lang="en-US" b="1" dirty="0">
                <a:solidFill>
                  <a:schemeClr val="accent2">
                    <a:lumMod val="60000"/>
                    <a:lumOff val="40000"/>
                  </a:schemeClr>
                </a:solidFill>
              </a:rPr>
              <a:t>project title</a:t>
            </a:r>
          </a:p>
          <a:p>
            <a:pPr algn="just">
              <a:lnSpc>
                <a:spcPct val="120000"/>
              </a:lnSpc>
              <a:spcBef>
                <a:spcPts val="1200"/>
              </a:spcBef>
              <a:spcAft>
                <a:spcPts val="300"/>
              </a:spcAft>
            </a:pPr>
            <a:r>
              <a:rPr lang="en-US" b="1" dirty="0">
                <a:solidFill>
                  <a:schemeClr val="tx1"/>
                </a:solidFill>
              </a:rPr>
              <a:t>Then make level 1, highest level breakdown of about 4-7 nodes depending on your project. Termed as </a:t>
            </a:r>
            <a:r>
              <a:rPr lang="en-US" b="1" dirty="0">
                <a:solidFill>
                  <a:schemeClr val="accent2">
                    <a:lumMod val="60000"/>
                    <a:lumOff val="40000"/>
                  </a:schemeClr>
                </a:solidFill>
              </a:rPr>
              <a:t>control accounts</a:t>
            </a:r>
          </a:p>
          <a:p>
            <a:pPr algn="just">
              <a:lnSpc>
                <a:spcPct val="120000"/>
              </a:lnSpc>
              <a:spcBef>
                <a:spcPts val="1200"/>
              </a:spcBef>
              <a:spcAft>
                <a:spcPts val="300"/>
              </a:spcAft>
            </a:pPr>
            <a:r>
              <a:rPr lang="en-US" b="1" dirty="0">
                <a:solidFill>
                  <a:schemeClr val="tx1"/>
                </a:solidFill>
              </a:rPr>
              <a:t>Then make level 2 are </a:t>
            </a:r>
            <a:r>
              <a:rPr lang="en-US" b="1" dirty="0">
                <a:solidFill>
                  <a:schemeClr val="accent2">
                    <a:lumMod val="60000"/>
                    <a:lumOff val="40000"/>
                  </a:schemeClr>
                </a:solidFill>
              </a:rPr>
              <a:t>work packages</a:t>
            </a:r>
            <a:r>
              <a:rPr lang="en-US" b="1" dirty="0">
                <a:solidFill>
                  <a:schemeClr val="tx1"/>
                </a:solidFill>
              </a:rPr>
              <a:t>.</a:t>
            </a:r>
          </a:p>
          <a:p>
            <a:pPr algn="just">
              <a:lnSpc>
                <a:spcPct val="120000"/>
              </a:lnSpc>
              <a:spcBef>
                <a:spcPts val="1200"/>
              </a:spcBef>
              <a:spcAft>
                <a:spcPts val="300"/>
              </a:spcAft>
            </a:pPr>
            <a:r>
              <a:rPr lang="en-US" b="1" dirty="0">
                <a:solidFill>
                  <a:schemeClr val="tx1"/>
                </a:solidFill>
              </a:rPr>
              <a:t>Level 3 are the </a:t>
            </a:r>
            <a:r>
              <a:rPr lang="en-US" b="1" dirty="0">
                <a:solidFill>
                  <a:schemeClr val="accent2">
                    <a:lumMod val="60000"/>
                    <a:lumOff val="40000"/>
                  </a:schemeClr>
                </a:solidFill>
              </a:rPr>
              <a:t>tasks/activities </a:t>
            </a:r>
            <a:r>
              <a:rPr lang="en-US" b="1" dirty="0">
                <a:solidFill>
                  <a:schemeClr val="tx1"/>
                </a:solidFill>
              </a:rPr>
              <a:t>to be performed</a:t>
            </a:r>
          </a:p>
          <a:p>
            <a:pPr algn="just">
              <a:lnSpc>
                <a:spcPct val="120000"/>
              </a:lnSpc>
              <a:spcBef>
                <a:spcPts val="1200"/>
              </a:spcBef>
              <a:spcAft>
                <a:spcPts val="300"/>
              </a:spcAft>
            </a:pPr>
            <a:r>
              <a:rPr lang="en-US" b="1" dirty="0">
                <a:solidFill>
                  <a:schemeClr val="tx1"/>
                </a:solidFill>
              </a:rPr>
              <a:t>Follow the standard numbering scheme</a:t>
            </a:r>
          </a:p>
          <a:p>
            <a:pPr algn="just">
              <a:lnSpc>
                <a:spcPct val="120000"/>
              </a:lnSpc>
              <a:spcBef>
                <a:spcPts val="1200"/>
              </a:spcBef>
              <a:spcAft>
                <a:spcPts val="300"/>
              </a:spcAft>
            </a:pPr>
            <a:endParaRPr lang="en-US" b="1" dirty="0">
              <a:solidFill>
                <a:schemeClr val="tx1"/>
              </a:solidFill>
            </a:endParaRPr>
          </a:p>
          <a:p>
            <a:pPr algn="just">
              <a:lnSpc>
                <a:spcPct val="120000"/>
              </a:lnSpc>
              <a:spcBef>
                <a:spcPts val="1200"/>
              </a:spcBef>
              <a:spcAft>
                <a:spcPts val="300"/>
              </a:spcAft>
            </a:pPr>
            <a:endParaRPr lang="en-US" b="1" dirty="0">
              <a:solidFill>
                <a:schemeClr val="tx1"/>
              </a:solidFill>
            </a:endParaRPr>
          </a:p>
        </p:txBody>
      </p:sp>
      <p:sp>
        <p:nvSpPr>
          <p:cNvPr id="4" name="Footer Placeholder 3"/>
          <p:cNvSpPr>
            <a:spLocks noGrp="1"/>
          </p:cNvSpPr>
          <p:nvPr>
            <p:ph type="ftr" sz="quarter" idx="11"/>
          </p:nvPr>
        </p:nvSpPr>
        <p:spPr>
          <a:xfrm>
            <a:off x="659165" y="6356350"/>
            <a:ext cx="2847975" cy="365125"/>
          </a:xfrm>
        </p:spPr>
        <p:txBody>
          <a:bodyPr/>
          <a:lstStyle/>
          <a:p>
            <a:r>
              <a:rPr lang="en-US"/>
              <a:t>Software Engineering</a:t>
            </a:r>
            <a:endParaRPr lang="en-US" dirty="0"/>
          </a:p>
        </p:txBody>
      </p:sp>
      <p:sp>
        <p:nvSpPr>
          <p:cNvPr id="5" name="Slide Number Placeholder 4"/>
          <p:cNvSpPr txBox="1">
            <a:spLocks/>
          </p:cNvSpPr>
          <p:nvPr/>
        </p:nvSpPr>
        <p:spPr>
          <a:xfrm>
            <a:off x="8543278" y="6356350"/>
            <a:ext cx="561975" cy="365125"/>
          </a:xfrm>
          <a:prstGeom prst="rect">
            <a:avLst/>
          </a:prstGeom>
        </p:spPr>
        <p:txBody>
          <a:bodyPr vert="horz" lIns="4572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600C1710-1F18-4889-B86D-182CF88AC237}" type="slidenum">
              <a:rPr kumimoji="0" lang="en-US" sz="1200" b="0" i="0" u="none" strike="noStrike" kern="1200" cap="none" spc="0" normalizeH="0" baseline="0" noProof="0" smtClean="0">
                <a:ln>
                  <a:noFill/>
                </a:ln>
                <a:solidFill>
                  <a:schemeClr val="tx1">
                    <a:lumMod val="65000"/>
                    <a:lumOff val="35000"/>
                  </a:schemeClr>
                </a:solidFill>
                <a:effectLst/>
                <a:uLnTx/>
                <a:uFillTx/>
                <a:latin typeface="Century Gothic"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schemeClr val="tx1">
                  <a:lumMod val="65000"/>
                  <a:lumOff val="35000"/>
                </a:schemeClr>
              </a:solidFill>
              <a:effectLst/>
              <a:uLnTx/>
              <a:uFillTx/>
              <a:latin typeface="Century Gothic" pitchFamily="34" charset="0"/>
              <a:ea typeface="+mn-ea"/>
              <a:cs typeface="+mn-cs"/>
            </a:endParaRPr>
          </a:p>
        </p:txBody>
      </p:sp>
      <p:sp>
        <p:nvSpPr>
          <p:cNvPr id="6" name="Date Placeholder 5"/>
          <p:cNvSpPr>
            <a:spLocks noGrp="1"/>
          </p:cNvSpPr>
          <p:nvPr>
            <p:ph type="dt" sz="half" idx="10"/>
          </p:nvPr>
        </p:nvSpPr>
        <p:spPr/>
        <p:txBody>
          <a:bodyPr/>
          <a:lstStyle/>
          <a:p>
            <a:fld id="{46F92145-B6C9-4083-8742-A9F1EF3BE8BF}" type="datetime1">
              <a:rPr lang="de-DE" smtClean="0"/>
              <a:t>22.02.2023</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254061429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WBS levels</a:t>
            </a:r>
          </a:p>
        </p:txBody>
      </p:sp>
      <p:graphicFrame>
        <p:nvGraphicFramePr>
          <p:cNvPr id="7" name="Content Placeholder 6">
            <a:extLst>
              <a:ext uri="{FF2B5EF4-FFF2-40B4-BE49-F238E27FC236}">
                <a16:creationId xmlns:a16="http://schemas.microsoft.com/office/drawing/2014/main" id="{BC26F00D-4679-4E4D-B8DA-2E70FC83259C}"/>
              </a:ext>
            </a:extLst>
          </p:cNvPr>
          <p:cNvGraphicFramePr>
            <a:graphicFrameLocks noGrp="1"/>
          </p:cNvGraphicFramePr>
          <p:nvPr>
            <p:ph idx="1"/>
            <p:extLst>
              <p:ext uri="{D42A27DB-BD31-4B8C-83A1-F6EECF244321}">
                <p14:modId xmlns:p14="http://schemas.microsoft.com/office/powerpoint/2010/main" val="4273866273"/>
              </p:ext>
            </p:extLst>
          </p:nvPr>
        </p:nvGraphicFramePr>
        <p:xfrm>
          <a:off x="228600" y="1600200"/>
          <a:ext cx="8458200" cy="4495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p:txBody>
          <a:bodyPr/>
          <a:lstStyle/>
          <a:p>
            <a:r>
              <a:rPr lang="en-US"/>
              <a:t>Software Engineering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
        <p:nvSpPr>
          <p:cNvPr id="6" name="Date Placeholder 5"/>
          <p:cNvSpPr>
            <a:spLocks noGrp="1"/>
          </p:cNvSpPr>
          <p:nvPr>
            <p:ph type="dt" sz="half" idx="10"/>
          </p:nvPr>
        </p:nvSpPr>
        <p:spPr/>
        <p:txBody>
          <a:bodyPr/>
          <a:lstStyle/>
          <a:p>
            <a:fld id="{C1AA165D-1C72-4608-8082-2A5E2F0F14B7}" type="datetime1">
              <a:rPr lang="de-DE" smtClean="0"/>
              <a:t>22.02.2023</a:t>
            </a:fld>
            <a:endParaRPr lang="en-US"/>
          </a:p>
        </p:txBody>
      </p:sp>
    </p:spTree>
    <p:extLst>
      <p:ext uri="{BB962C8B-B14F-4D97-AF65-F5344CB8AC3E}">
        <p14:creationId xmlns:p14="http://schemas.microsoft.com/office/powerpoint/2010/main" val="2458527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WBS Formats</a:t>
            </a:r>
          </a:p>
        </p:txBody>
      </p:sp>
      <p:sp>
        <p:nvSpPr>
          <p:cNvPr id="3" name="Content Placeholder 2"/>
          <p:cNvSpPr>
            <a:spLocks noGrp="1"/>
          </p:cNvSpPr>
          <p:nvPr>
            <p:ph idx="1"/>
          </p:nvPr>
        </p:nvSpPr>
        <p:spPr/>
        <p:txBody>
          <a:bodyPr/>
          <a:lstStyle/>
          <a:p>
            <a:r>
              <a:rPr lang="en-US" dirty="0"/>
              <a:t>2 Formats</a:t>
            </a:r>
          </a:p>
          <a:p>
            <a:r>
              <a:rPr lang="en-US" dirty="0"/>
              <a:t>Outline (Indented Format)</a:t>
            </a:r>
          </a:p>
          <a:p>
            <a:r>
              <a:rPr lang="en-US" dirty="0"/>
              <a:t>Graphical Tree (Organizational Chart)</a:t>
            </a:r>
          </a:p>
        </p:txBody>
      </p:sp>
      <p:sp>
        <p:nvSpPr>
          <p:cNvPr id="4" name="Footer Placeholder 3"/>
          <p:cNvSpPr>
            <a:spLocks noGrp="1"/>
          </p:cNvSpPr>
          <p:nvPr>
            <p:ph type="ftr" sz="quarter" idx="11"/>
          </p:nvPr>
        </p:nvSpPr>
        <p:spPr/>
        <p:txBody>
          <a:bodyPr/>
          <a:lstStyle/>
          <a:p>
            <a:r>
              <a:rPr lang="en-US"/>
              <a:t>Software Engineering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
        <p:nvSpPr>
          <p:cNvPr id="6" name="Date Placeholder 5"/>
          <p:cNvSpPr>
            <a:spLocks noGrp="1"/>
          </p:cNvSpPr>
          <p:nvPr>
            <p:ph type="dt" sz="half" idx="10"/>
          </p:nvPr>
        </p:nvSpPr>
        <p:spPr/>
        <p:txBody>
          <a:bodyPr/>
          <a:lstStyle/>
          <a:p>
            <a:fld id="{C1AA165D-1C72-4608-8082-2A5E2F0F14B7}" type="datetime1">
              <a:rPr lang="de-DE" smtClean="0"/>
              <a:t>22.02.2023</a:t>
            </a:fld>
            <a:endParaRPr lang="en-US"/>
          </a:p>
        </p:txBody>
      </p:sp>
    </p:spTree>
    <p:extLst>
      <p:ext uri="{BB962C8B-B14F-4D97-AF65-F5344CB8AC3E}">
        <p14:creationId xmlns:p14="http://schemas.microsoft.com/office/powerpoint/2010/main" val="1642253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600200"/>
          </a:xfrm>
        </p:spPr>
        <p:txBody>
          <a:bodyPr/>
          <a:lstStyle/>
          <a:p>
            <a:pPr algn="ctr"/>
            <a:r>
              <a:rPr lang="en-US" sz="2800" dirty="0">
                <a:effectLst/>
              </a:rPr>
              <a:t>Displaying the WBS</a:t>
            </a:r>
            <a:br>
              <a:rPr lang="en-US" sz="2800" dirty="0">
                <a:effectLst/>
              </a:rPr>
            </a:br>
            <a:r>
              <a:rPr lang="en-US" sz="4400" dirty="0">
                <a:effectLst/>
              </a:rPr>
              <a:t> Example</a:t>
            </a:r>
            <a:r>
              <a:rPr lang="en-US" sz="4400" dirty="0"/>
              <a:t> </a:t>
            </a:r>
            <a:r>
              <a:rPr lang="en-US" sz="4400" dirty="0">
                <a:effectLst/>
              </a:rPr>
              <a:t>o</a:t>
            </a:r>
            <a:r>
              <a:rPr lang="en-US" sz="4400" dirty="0"/>
              <a:t>f </a:t>
            </a:r>
            <a:r>
              <a:rPr lang="en-US" sz="4400" dirty="0">
                <a:effectLst/>
              </a:rPr>
              <a:t>outlined</a:t>
            </a:r>
            <a:r>
              <a:rPr lang="en-US" sz="4400" dirty="0"/>
              <a:t> </a:t>
            </a:r>
            <a:r>
              <a:rPr lang="en-US" sz="4400" dirty="0">
                <a:effectLst/>
              </a:rPr>
              <a:t>WBS</a:t>
            </a:r>
            <a:r>
              <a:rPr lang="en-US" sz="4400" dirty="0"/>
              <a:t>.</a:t>
            </a:r>
          </a:p>
        </p:txBody>
      </p:sp>
      <p:sp>
        <p:nvSpPr>
          <p:cNvPr id="5" name="Footer Placeholder 3"/>
          <p:cNvSpPr>
            <a:spLocks noGrp="1"/>
          </p:cNvSpPr>
          <p:nvPr>
            <p:ph type="ftr" sz="quarter" idx="11"/>
          </p:nvPr>
        </p:nvSpPr>
        <p:spPr>
          <a:xfrm>
            <a:off x="659165" y="6356350"/>
            <a:ext cx="2847975" cy="365125"/>
          </a:xfrm>
        </p:spPr>
        <p:txBody>
          <a:bodyPr/>
          <a:lstStyle/>
          <a:p>
            <a:r>
              <a:rPr lang="en-US"/>
              <a:t>Software Engineering</a:t>
            </a:r>
            <a:endParaRPr lang="en-US" dirty="0"/>
          </a:p>
        </p:txBody>
      </p:sp>
      <p:sp>
        <p:nvSpPr>
          <p:cNvPr id="6" name="Slide Number Placeholder 4"/>
          <p:cNvSpPr txBox="1">
            <a:spLocks/>
          </p:cNvSpPr>
          <p:nvPr/>
        </p:nvSpPr>
        <p:spPr>
          <a:xfrm>
            <a:off x="8543278" y="6356350"/>
            <a:ext cx="561975" cy="365125"/>
          </a:xfrm>
          <a:prstGeom prst="rect">
            <a:avLst/>
          </a:prstGeom>
        </p:spPr>
        <p:txBody>
          <a:bodyPr vert="horz" lIns="4572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600C1710-1F18-4889-B86D-182CF88AC237}" type="slidenum">
              <a:rPr kumimoji="0" lang="en-US" sz="1200" b="0" i="0" u="none" strike="noStrike" kern="1200" cap="none" spc="0" normalizeH="0" baseline="0" noProof="0" smtClean="0">
                <a:ln>
                  <a:noFill/>
                </a:ln>
                <a:solidFill>
                  <a:schemeClr val="tx1">
                    <a:lumMod val="65000"/>
                    <a:lumOff val="35000"/>
                  </a:schemeClr>
                </a:solidFill>
                <a:effectLst/>
                <a:uLnTx/>
                <a:uFillTx/>
                <a:latin typeface="Century Gothic"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schemeClr val="tx1">
                  <a:lumMod val="65000"/>
                  <a:lumOff val="35000"/>
                </a:schemeClr>
              </a:solidFill>
              <a:effectLst/>
              <a:uLnTx/>
              <a:uFillTx/>
              <a:latin typeface="Century Gothic" pitchFamily="34" charset="0"/>
              <a:ea typeface="+mn-ea"/>
              <a:cs typeface="+mn-cs"/>
            </a:endParaRPr>
          </a:p>
        </p:txBody>
      </p:sp>
      <p:pic>
        <p:nvPicPr>
          <p:cNvPr id="8" name="Picture 2"/>
          <p:cNvPicPr>
            <a:picLocks noGrp="1" noChangeAspect="1" noChangeArrowheads="1"/>
          </p:cNvPicPr>
          <p:nvPr>
            <p:ph idx="1"/>
          </p:nvPr>
        </p:nvPicPr>
        <p:blipFill>
          <a:blip r:embed="rId2"/>
          <a:srcRect/>
          <a:stretch>
            <a:fillRect/>
          </a:stretch>
        </p:blipFill>
        <p:spPr bwMode="auto">
          <a:xfrm>
            <a:off x="1824037" y="1686719"/>
            <a:ext cx="5495925" cy="4352925"/>
          </a:xfrm>
          <a:prstGeom prst="rect">
            <a:avLst/>
          </a:prstGeom>
          <a:noFill/>
          <a:ln w="9525">
            <a:noFill/>
            <a:miter lim="800000"/>
            <a:headEnd/>
            <a:tailEnd/>
          </a:ln>
          <a:effectLst/>
        </p:spPr>
      </p:pic>
      <p:sp>
        <p:nvSpPr>
          <p:cNvPr id="3" name="Date Placeholder 2"/>
          <p:cNvSpPr>
            <a:spLocks noGrp="1"/>
          </p:cNvSpPr>
          <p:nvPr>
            <p:ph type="dt" sz="half" idx="10"/>
          </p:nvPr>
        </p:nvSpPr>
        <p:spPr/>
        <p:txBody>
          <a:bodyPr/>
          <a:lstStyle/>
          <a:p>
            <a:fld id="{859C18F7-4363-4FE4-9EED-26F86433146E}" type="datetime1">
              <a:rPr lang="de-DE" smtClean="0"/>
              <a:t>22.02.2023</a:t>
            </a:fld>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370966072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57200"/>
            <a:ext cx="8839200" cy="1143000"/>
          </a:xfrm>
        </p:spPr>
        <p:txBody>
          <a:bodyPr/>
          <a:lstStyle/>
          <a:p>
            <a:pPr algn="ctr"/>
            <a:r>
              <a:rPr lang="en-US" sz="2800" dirty="0">
                <a:effectLst/>
              </a:rPr>
              <a:t>Displaying the WBS</a:t>
            </a:r>
            <a:br>
              <a:rPr lang="en-US" sz="2800" dirty="0">
                <a:effectLst/>
              </a:rPr>
            </a:br>
            <a:r>
              <a:rPr lang="en-US" sz="4400" dirty="0">
                <a:effectLst/>
              </a:rPr>
              <a:t> Example</a:t>
            </a:r>
            <a:r>
              <a:rPr lang="en-US" sz="4400" dirty="0"/>
              <a:t> </a:t>
            </a:r>
            <a:r>
              <a:rPr lang="en-US" sz="4400" dirty="0">
                <a:effectLst/>
              </a:rPr>
              <a:t>o</a:t>
            </a:r>
            <a:r>
              <a:rPr lang="en-US" sz="4400" dirty="0"/>
              <a:t>f Graphical Tree </a:t>
            </a:r>
            <a:r>
              <a:rPr lang="en-US" sz="4400" dirty="0">
                <a:effectLst/>
              </a:rPr>
              <a:t>WBS</a:t>
            </a:r>
            <a:endParaRPr lang="en-US" sz="4400" dirty="0"/>
          </a:p>
        </p:txBody>
      </p:sp>
      <p:sp>
        <p:nvSpPr>
          <p:cNvPr id="5" name="Footer Placeholder 3"/>
          <p:cNvSpPr>
            <a:spLocks noGrp="1"/>
          </p:cNvSpPr>
          <p:nvPr>
            <p:ph type="ftr" sz="quarter" idx="11"/>
          </p:nvPr>
        </p:nvSpPr>
        <p:spPr>
          <a:xfrm>
            <a:off x="659165" y="6356350"/>
            <a:ext cx="2847975" cy="365125"/>
          </a:xfrm>
        </p:spPr>
        <p:txBody>
          <a:bodyPr/>
          <a:lstStyle/>
          <a:p>
            <a:r>
              <a:rPr lang="en-US"/>
              <a:t>Software Engineering</a:t>
            </a:r>
            <a:endParaRPr lang="en-US" dirty="0"/>
          </a:p>
        </p:txBody>
      </p:sp>
      <p:sp>
        <p:nvSpPr>
          <p:cNvPr id="6" name="Slide Number Placeholder 4"/>
          <p:cNvSpPr txBox="1">
            <a:spLocks/>
          </p:cNvSpPr>
          <p:nvPr/>
        </p:nvSpPr>
        <p:spPr>
          <a:xfrm>
            <a:off x="8543278" y="6356350"/>
            <a:ext cx="561975" cy="365125"/>
          </a:xfrm>
          <a:prstGeom prst="rect">
            <a:avLst/>
          </a:prstGeom>
        </p:spPr>
        <p:txBody>
          <a:bodyPr vert="horz" lIns="4572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600C1710-1F18-4889-B86D-182CF88AC237}" type="slidenum">
              <a:rPr kumimoji="0" lang="en-US" sz="1200" b="0" i="0" u="none" strike="noStrike" kern="1200" cap="none" spc="0" normalizeH="0" baseline="0" noProof="0" smtClean="0">
                <a:ln>
                  <a:noFill/>
                </a:ln>
                <a:solidFill>
                  <a:schemeClr val="tx1">
                    <a:lumMod val="65000"/>
                    <a:lumOff val="35000"/>
                  </a:schemeClr>
                </a:solidFill>
                <a:effectLst/>
                <a:uLnTx/>
                <a:uFillTx/>
                <a:latin typeface="Century Gothic"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schemeClr val="tx1">
                  <a:lumMod val="65000"/>
                  <a:lumOff val="35000"/>
                </a:schemeClr>
              </a:solidFill>
              <a:effectLst/>
              <a:uLnTx/>
              <a:uFillTx/>
              <a:latin typeface="Century Gothic" pitchFamily="34" charset="0"/>
              <a:ea typeface="+mn-ea"/>
              <a:cs typeface="+mn-cs"/>
            </a:endParaRPr>
          </a:p>
        </p:txBody>
      </p:sp>
      <p:pic>
        <p:nvPicPr>
          <p:cNvPr id="8" name="Picture 2"/>
          <p:cNvPicPr>
            <a:picLocks noGrp="1" noChangeAspect="1" noChangeArrowheads="1"/>
          </p:cNvPicPr>
          <p:nvPr>
            <p:ph idx="1"/>
          </p:nvPr>
        </p:nvPicPr>
        <p:blipFill>
          <a:blip r:embed="rId2"/>
          <a:srcRect/>
          <a:stretch>
            <a:fillRect/>
          </a:stretch>
        </p:blipFill>
        <p:spPr bwMode="auto">
          <a:xfrm>
            <a:off x="0" y="1905000"/>
            <a:ext cx="9144000" cy="4267200"/>
          </a:xfrm>
          <a:prstGeom prst="rect">
            <a:avLst/>
          </a:prstGeom>
          <a:noFill/>
          <a:ln w="9525">
            <a:noFill/>
            <a:miter lim="800000"/>
            <a:headEnd/>
            <a:tailEnd/>
          </a:ln>
          <a:effectLst/>
        </p:spPr>
      </p:pic>
      <p:sp>
        <p:nvSpPr>
          <p:cNvPr id="3" name="Date Placeholder 2"/>
          <p:cNvSpPr>
            <a:spLocks noGrp="1"/>
          </p:cNvSpPr>
          <p:nvPr>
            <p:ph type="dt" sz="half" idx="10"/>
          </p:nvPr>
        </p:nvSpPr>
        <p:spPr/>
        <p:txBody>
          <a:bodyPr/>
          <a:lstStyle/>
          <a:p>
            <a:fld id="{4773382D-49FB-4BE3-A3AC-251A9A00F4EA}" type="datetime1">
              <a:rPr lang="de-DE" smtClean="0"/>
              <a:t>22.02.2023</a:t>
            </a:fld>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104608155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5AADA6-3D89-4B79-A2A2-806E13C94412}"/>
              </a:ext>
            </a:extLst>
          </p:cNvPr>
          <p:cNvSpPr>
            <a:spLocks noGrp="1"/>
          </p:cNvSpPr>
          <p:nvPr>
            <p:ph idx="1"/>
          </p:nvPr>
        </p:nvSpPr>
        <p:spPr/>
        <p:txBody>
          <a:bodyPr>
            <a:normAutofit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sz="1300" dirty="0">
                <a:hlinkClick r:id="rId2"/>
              </a:rPr>
              <a:t>https://online.visual-paradigm.com/diagrams/features/work-breakdown-structure-software/</a:t>
            </a:r>
            <a:endParaRPr lang="en-US" sz="1300" dirty="0"/>
          </a:p>
        </p:txBody>
      </p:sp>
      <p:sp>
        <p:nvSpPr>
          <p:cNvPr id="4" name="Date Placeholder 3">
            <a:extLst>
              <a:ext uri="{FF2B5EF4-FFF2-40B4-BE49-F238E27FC236}">
                <a16:creationId xmlns:a16="http://schemas.microsoft.com/office/drawing/2014/main" id="{A2CEC55A-A22E-450E-97E4-DBD1B2411ED5}"/>
              </a:ext>
            </a:extLst>
          </p:cNvPr>
          <p:cNvSpPr>
            <a:spLocks noGrp="1"/>
          </p:cNvSpPr>
          <p:nvPr>
            <p:ph type="dt" sz="half" idx="10"/>
          </p:nvPr>
        </p:nvSpPr>
        <p:spPr/>
        <p:txBody>
          <a:bodyPr/>
          <a:lstStyle/>
          <a:p>
            <a:fld id="{0727C657-E2D8-458D-A669-20B65FF796F2}" type="datetime1">
              <a:rPr lang="de-DE" smtClean="0"/>
              <a:t>22.02.2023</a:t>
            </a:fld>
            <a:endParaRPr lang="en-US"/>
          </a:p>
        </p:txBody>
      </p:sp>
      <p:sp>
        <p:nvSpPr>
          <p:cNvPr id="5" name="Footer Placeholder 4">
            <a:extLst>
              <a:ext uri="{FF2B5EF4-FFF2-40B4-BE49-F238E27FC236}">
                <a16:creationId xmlns:a16="http://schemas.microsoft.com/office/drawing/2014/main" id="{69E78A3E-26AB-4609-8CCF-F5B538C08240}"/>
              </a:ext>
            </a:extLst>
          </p:cNvPr>
          <p:cNvSpPr>
            <a:spLocks noGrp="1"/>
          </p:cNvSpPr>
          <p:nvPr>
            <p:ph type="ftr" sz="quarter" idx="11"/>
          </p:nvPr>
        </p:nvSpPr>
        <p:spPr/>
        <p:txBody>
          <a:bodyPr/>
          <a:lstStyle/>
          <a:p>
            <a:r>
              <a:rPr lang="en-US" dirty="0"/>
              <a:t>Software Engineering</a:t>
            </a:r>
          </a:p>
        </p:txBody>
      </p:sp>
      <p:sp>
        <p:nvSpPr>
          <p:cNvPr id="6" name="Slide Number Placeholder 5">
            <a:extLst>
              <a:ext uri="{FF2B5EF4-FFF2-40B4-BE49-F238E27FC236}">
                <a16:creationId xmlns:a16="http://schemas.microsoft.com/office/drawing/2014/main" id="{C983AA29-E9F5-4B17-91DE-D8711974E762}"/>
              </a:ext>
            </a:extLst>
          </p:cNvPr>
          <p:cNvSpPr>
            <a:spLocks noGrp="1"/>
          </p:cNvSpPr>
          <p:nvPr>
            <p:ph type="sldNum" sz="quarter" idx="12"/>
          </p:nvPr>
        </p:nvSpPr>
        <p:spPr/>
        <p:txBody>
          <a:bodyPr/>
          <a:lstStyle/>
          <a:p>
            <a:fld id="{B6F15528-21DE-4FAA-801E-634DDDAF4B2B}" type="slidenum">
              <a:rPr lang="en-US" smtClean="0"/>
              <a:pPr/>
              <a:t>18</a:t>
            </a:fld>
            <a:endParaRPr lang="en-US"/>
          </a:p>
        </p:txBody>
      </p:sp>
      <p:pic>
        <p:nvPicPr>
          <p:cNvPr id="7" name="Picture 6">
            <a:extLst>
              <a:ext uri="{FF2B5EF4-FFF2-40B4-BE49-F238E27FC236}">
                <a16:creationId xmlns:a16="http://schemas.microsoft.com/office/drawing/2014/main" id="{A1C22384-E833-4E0A-A52C-6179532C26FC}"/>
              </a:ext>
            </a:extLst>
          </p:cNvPr>
          <p:cNvPicPr>
            <a:picLocks noChangeAspect="1"/>
          </p:cNvPicPr>
          <p:nvPr/>
        </p:nvPicPr>
        <p:blipFill>
          <a:blip r:embed="rId3"/>
          <a:stretch>
            <a:fillRect/>
          </a:stretch>
        </p:blipFill>
        <p:spPr>
          <a:xfrm>
            <a:off x="304800" y="381000"/>
            <a:ext cx="8686800" cy="5181600"/>
          </a:xfrm>
          <a:prstGeom prst="rect">
            <a:avLst/>
          </a:prstGeom>
        </p:spPr>
      </p:pic>
    </p:spTree>
    <p:extLst>
      <p:ext uri="{BB962C8B-B14F-4D97-AF65-F5344CB8AC3E}">
        <p14:creationId xmlns:p14="http://schemas.microsoft.com/office/powerpoint/2010/main" val="19046878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388938"/>
            <a:ext cx="8229600" cy="1066800"/>
          </a:xfrm>
        </p:spPr>
        <p:txBody>
          <a:bodyPr>
            <a:normAutofit/>
          </a:bodyPr>
          <a:lstStyle/>
          <a:p>
            <a:pPr algn="ctr"/>
            <a:r>
              <a:rPr lang="en-US" dirty="0">
                <a:effectLst/>
              </a:rPr>
              <a:t>Challenges</a:t>
            </a:r>
          </a:p>
        </p:txBody>
      </p:sp>
      <p:sp>
        <p:nvSpPr>
          <p:cNvPr id="3" name="Content Placeholder 2"/>
          <p:cNvSpPr>
            <a:spLocks noGrp="1"/>
          </p:cNvSpPr>
          <p:nvPr>
            <p:ph idx="1"/>
          </p:nvPr>
        </p:nvSpPr>
        <p:spPr>
          <a:xfrm>
            <a:off x="266700" y="2073275"/>
            <a:ext cx="8610600" cy="1981200"/>
          </a:xfrm>
        </p:spPr>
        <p:txBody>
          <a:bodyPr>
            <a:normAutofit/>
          </a:bodyPr>
          <a:lstStyle/>
          <a:p>
            <a:pPr algn="just"/>
            <a:r>
              <a:rPr lang="en-US" b="1" dirty="0">
                <a:solidFill>
                  <a:schemeClr val="tx1"/>
                </a:solidFill>
              </a:rPr>
              <a:t>Must have concrete knowledge of project</a:t>
            </a:r>
          </a:p>
          <a:p>
            <a:pPr algn="just"/>
            <a:r>
              <a:rPr lang="en-US" b="1" dirty="0">
                <a:solidFill>
                  <a:schemeClr val="tx1"/>
                </a:solidFill>
              </a:rPr>
              <a:t>All tasks/ deliverables properly identified and quoted</a:t>
            </a:r>
          </a:p>
          <a:p>
            <a:pPr algn="just"/>
            <a:r>
              <a:rPr lang="en-US" b="1" dirty="0">
                <a:solidFill>
                  <a:schemeClr val="tx1"/>
                </a:solidFill>
              </a:rPr>
              <a:t>Each task should be broken down into legit activities</a:t>
            </a:r>
          </a:p>
        </p:txBody>
      </p:sp>
      <p:sp>
        <p:nvSpPr>
          <p:cNvPr id="4" name="Footer Placeholder 3"/>
          <p:cNvSpPr>
            <a:spLocks noGrp="1"/>
          </p:cNvSpPr>
          <p:nvPr>
            <p:ph type="ftr" sz="quarter" idx="11"/>
          </p:nvPr>
        </p:nvSpPr>
        <p:spPr>
          <a:xfrm>
            <a:off x="659165" y="6356350"/>
            <a:ext cx="2847975" cy="365125"/>
          </a:xfrm>
        </p:spPr>
        <p:txBody>
          <a:bodyPr/>
          <a:lstStyle/>
          <a:p>
            <a:r>
              <a:rPr lang="en-US"/>
              <a:t>Software Engineering</a:t>
            </a:r>
            <a:endParaRPr lang="en-US" dirty="0"/>
          </a:p>
        </p:txBody>
      </p:sp>
      <p:sp>
        <p:nvSpPr>
          <p:cNvPr id="5" name="Slide Number Placeholder 4"/>
          <p:cNvSpPr txBox="1">
            <a:spLocks/>
          </p:cNvSpPr>
          <p:nvPr/>
        </p:nvSpPr>
        <p:spPr>
          <a:xfrm>
            <a:off x="8543278" y="6356350"/>
            <a:ext cx="561975" cy="365125"/>
          </a:xfrm>
          <a:prstGeom prst="rect">
            <a:avLst/>
          </a:prstGeom>
        </p:spPr>
        <p:txBody>
          <a:bodyPr vert="horz" lIns="4572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600C1710-1F18-4889-B86D-182CF88AC237}" type="slidenum">
              <a:rPr kumimoji="0" lang="en-US" sz="1200" b="0" i="0" u="none" strike="noStrike" kern="1200" cap="none" spc="0" normalizeH="0" baseline="0" noProof="0" smtClean="0">
                <a:ln>
                  <a:noFill/>
                </a:ln>
                <a:solidFill>
                  <a:schemeClr val="tx1">
                    <a:lumMod val="65000"/>
                    <a:lumOff val="35000"/>
                  </a:schemeClr>
                </a:solidFill>
                <a:effectLst/>
                <a:uLnTx/>
                <a:uFillTx/>
                <a:latin typeface="Century Gothic"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schemeClr val="tx1">
                  <a:lumMod val="65000"/>
                  <a:lumOff val="35000"/>
                </a:schemeClr>
              </a:solidFill>
              <a:effectLst/>
              <a:uLnTx/>
              <a:uFillTx/>
              <a:latin typeface="Century Gothic" pitchFamily="34" charset="0"/>
              <a:ea typeface="+mn-ea"/>
              <a:cs typeface="+mn-cs"/>
            </a:endParaRPr>
          </a:p>
        </p:txBody>
      </p:sp>
      <p:sp>
        <p:nvSpPr>
          <p:cNvPr id="6" name="Date Placeholder 5"/>
          <p:cNvSpPr>
            <a:spLocks noGrp="1"/>
          </p:cNvSpPr>
          <p:nvPr>
            <p:ph type="dt" sz="half" idx="10"/>
          </p:nvPr>
        </p:nvSpPr>
        <p:spPr/>
        <p:txBody>
          <a:bodyPr/>
          <a:lstStyle/>
          <a:p>
            <a:fld id="{9E027FD2-BDDB-491A-AD50-7A67F82D29A6}" type="datetime1">
              <a:rPr lang="de-DE" smtClean="0"/>
              <a:t>22.02.2023</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412408511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Software Engineering</a:t>
            </a:r>
            <a:endParaRPr lang="en-US" dirty="0"/>
          </a:p>
        </p:txBody>
      </p:sp>
      <p:sp>
        <p:nvSpPr>
          <p:cNvPr id="5" name="Slide Number Placeholder 4"/>
          <p:cNvSpPr>
            <a:spLocks noGrp="1"/>
          </p:cNvSpPr>
          <p:nvPr>
            <p:ph type="sldNum" sz="quarter" idx="12"/>
          </p:nvPr>
        </p:nvSpPr>
        <p:spPr/>
        <p:txBody>
          <a:bodyPr/>
          <a:lstStyle/>
          <a:p>
            <a:fld id="{600C1710-1F18-4889-B86D-182CF88AC237}" type="slidenum">
              <a:rPr lang="en-US" smtClean="0"/>
              <a:pPr/>
              <a:t>2</a:t>
            </a:fld>
            <a:endParaRPr lang="en-US"/>
          </a:p>
        </p:txBody>
      </p:sp>
      <p:sp>
        <p:nvSpPr>
          <p:cNvPr id="7" name="Oval 6"/>
          <p:cNvSpPr/>
          <p:nvPr/>
        </p:nvSpPr>
        <p:spPr>
          <a:xfrm>
            <a:off x="4038600" y="1905000"/>
            <a:ext cx="1524000" cy="1143000"/>
          </a:xfrm>
          <a:prstGeom prst="ellipse">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85000"/>
                    <a:lumOff val="15000"/>
                  </a:schemeClr>
                </a:solidFill>
              </a:rPr>
              <a:t>SW</a:t>
            </a:r>
          </a:p>
          <a:p>
            <a:pPr algn="ctr"/>
            <a:r>
              <a:rPr lang="en-US" sz="2000" b="1" dirty="0">
                <a:solidFill>
                  <a:schemeClr val="bg1">
                    <a:lumMod val="85000"/>
                    <a:lumOff val="15000"/>
                  </a:schemeClr>
                </a:solidFill>
              </a:rPr>
              <a:t>Project</a:t>
            </a:r>
          </a:p>
        </p:txBody>
      </p:sp>
      <p:sp>
        <p:nvSpPr>
          <p:cNvPr id="8" name="Rounded Rectangle 7"/>
          <p:cNvSpPr/>
          <p:nvPr/>
        </p:nvSpPr>
        <p:spPr>
          <a:xfrm>
            <a:off x="914400" y="2133600"/>
            <a:ext cx="1371600" cy="457200"/>
          </a:xfrm>
          <a:prstGeom prst="round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SCOPE</a:t>
            </a:r>
          </a:p>
        </p:txBody>
      </p:sp>
      <p:sp>
        <p:nvSpPr>
          <p:cNvPr id="9" name="Rounded Rectangle 8"/>
          <p:cNvSpPr/>
          <p:nvPr/>
        </p:nvSpPr>
        <p:spPr>
          <a:xfrm>
            <a:off x="685800" y="2743200"/>
            <a:ext cx="1752600" cy="457200"/>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Planning</a:t>
            </a:r>
            <a:r>
              <a:rPr lang="en-US" b="1" dirty="0">
                <a:solidFill>
                  <a:schemeClr val="tx1"/>
                </a:solidFill>
              </a:rPr>
              <a:t> </a:t>
            </a:r>
          </a:p>
        </p:txBody>
      </p:sp>
      <p:sp>
        <p:nvSpPr>
          <p:cNvPr id="10" name="Rounded Rectangle 9"/>
          <p:cNvSpPr/>
          <p:nvPr/>
        </p:nvSpPr>
        <p:spPr>
          <a:xfrm>
            <a:off x="1143000" y="3733800"/>
            <a:ext cx="2057400" cy="45720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Requirements </a:t>
            </a:r>
          </a:p>
        </p:txBody>
      </p:sp>
      <p:sp>
        <p:nvSpPr>
          <p:cNvPr id="11" name="Rounded Rectangle 10"/>
          <p:cNvSpPr/>
          <p:nvPr/>
        </p:nvSpPr>
        <p:spPr>
          <a:xfrm>
            <a:off x="1828800" y="4343400"/>
            <a:ext cx="2057400" cy="45720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Design  </a:t>
            </a:r>
          </a:p>
        </p:txBody>
      </p:sp>
      <p:sp>
        <p:nvSpPr>
          <p:cNvPr id="12" name="Rounded Rectangle 11"/>
          <p:cNvSpPr/>
          <p:nvPr/>
        </p:nvSpPr>
        <p:spPr>
          <a:xfrm>
            <a:off x="2362200" y="4953000"/>
            <a:ext cx="2057400" cy="45720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Development  </a:t>
            </a:r>
          </a:p>
        </p:txBody>
      </p:sp>
      <p:sp>
        <p:nvSpPr>
          <p:cNvPr id="13" name="Rounded Rectangle 12"/>
          <p:cNvSpPr/>
          <p:nvPr/>
        </p:nvSpPr>
        <p:spPr>
          <a:xfrm>
            <a:off x="2743200" y="5562600"/>
            <a:ext cx="2057400" cy="45720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Testing  </a:t>
            </a:r>
          </a:p>
        </p:txBody>
      </p:sp>
      <p:sp>
        <p:nvSpPr>
          <p:cNvPr id="14" name="Rounded Rectangle 13"/>
          <p:cNvSpPr/>
          <p:nvPr/>
        </p:nvSpPr>
        <p:spPr>
          <a:xfrm>
            <a:off x="5257800" y="5486400"/>
            <a:ext cx="1371600" cy="60960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Built</a:t>
            </a:r>
          </a:p>
          <a:p>
            <a:pPr algn="ctr"/>
            <a:r>
              <a:rPr lang="en-US" dirty="0">
                <a:solidFill>
                  <a:schemeClr val="tx1"/>
                </a:solidFill>
              </a:rPr>
              <a:t>Release  </a:t>
            </a:r>
          </a:p>
        </p:txBody>
      </p:sp>
      <p:sp>
        <p:nvSpPr>
          <p:cNvPr id="19" name="Right Arrow 18"/>
          <p:cNvSpPr/>
          <p:nvPr/>
        </p:nvSpPr>
        <p:spPr>
          <a:xfrm>
            <a:off x="4876800" y="5715000"/>
            <a:ext cx="304800" cy="228600"/>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81000" y="2012606"/>
            <a:ext cx="2438400" cy="1371600"/>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00D9BB79-50E5-401B-98FF-C51A7256CA4F}" type="datetime1">
              <a:rPr lang="de-DE" smtClean="0"/>
              <a:t>22.02.2023</a:t>
            </a:fld>
            <a:endParaRPr lang="en-US"/>
          </a:p>
        </p:txBody>
      </p:sp>
    </p:spTree>
    <p:extLst>
      <p:ext uri="{BB962C8B-B14F-4D97-AF65-F5344CB8AC3E}">
        <p14:creationId xmlns:p14="http://schemas.microsoft.com/office/powerpoint/2010/main" val="10324193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Slide Number Placeholder 5"/>
          <p:cNvSpPr>
            <a:spLocks noGrp="1"/>
          </p:cNvSpPr>
          <p:nvPr>
            <p:ph type="sldNum" sz="quarter" idx="12"/>
          </p:nvPr>
        </p:nvSpPr>
        <p:spPr>
          <a:noFill/>
        </p:spPr>
        <p:txBody>
          <a:bodyPr/>
          <a:lstStyle/>
          <a:p>
            <a:fld id="{F4D68AFD-CF64-4C1F-88D2-8D5CD3D42253}" type="slidenum">
              <a:rPr lang="en-US"/>
              <a:pPr/>
              <a:t>20</a:t>
            </a:fld>
            <a:endParaRPr lang="en-US"/>
          </a:p>
        </p:txBody>
      </p:sp>
      <p:sp>
        <p:nvSpPr>
          <p:cNvPr id="21509" name="Rectangle 5"/>
          <p:cNvSpPr>
            <a:spLocks noGrp="1" noChangeArrowheads="1"/>
          </p:cNvSpPr>
          <p:nvPr>
            <p:ph type="title"/>
          </p:nvPr>
        </p:nvSpPr>
        <p:spPr/>
        <p:txBody>
          <a:bodyPr/>
          <a:lstStyle/>
          <a:p>
            <a:r>
              <a:rPr lang="en-GB"/>
              <a:t>The Dictionary of the WBS</a:t>
            </a:r>
          </a:p>
        </p:txBody>
      </p:sp>
      <p:sp>
        <p:nvSpPr>
          <p:cNvPr id="21511" name="Text Box 4"/>
          <p:cNvSpPr txBox="1">
            <a:spLocks noChangeArrowheads="1"/>
          </p:cNvSpPr>
          <p:nvPr/>
        </p:nvSpPr>
        <p:spPr bwMode="auto">
          <a:xfrm rot="3530878">
            <a:off x="-692150" y="3463925"/>
            <a:ext cx="2995613" cy="366713"/>
          </a:xfrm>
          <a:prstGeom prst="rect">
            <a:avLst/>
          </a:prstGeom>
          <a:noFill/>
          <a:ln w="9525">
            <a:noFill/>
            <a:miter lim="800000"/>
            <a:headEnd/>
            <a:tailEnd/>
          </a:ln>
        </p:spPr>
        <p:txBody>
          <a:bodyPr>
            <a:spAutoFit/>
          </a:bodyPr>
          <a:lstStyle/>
          <a:p>
            <a:pPr>
              <a:spcBef>
                <a:spcPct val="50000"/>
              </a:spcBef>
            </a:pPr>
            <a:r>
              <a:rPr lang="en-GB" sz="1800">
                <a:solidFill>
                  <a:schemeClr val="bg1"/>
                </a:solidFill>
              </a:rPr>
              <a:t>WBS</a:t>
            </a:r>
            <a:endParaRPr lang="en-US" sz="1800">
              <a:solidFill>
                <a:schemeClr val="bg1"/>
              </a:solidFill>
            </a:endParaRPr>
          </a:p>
        </p:txBody>
      </p:sp>
      <p:sp>
        <p:nvSpPr>
          <p:cNvPr id="8" name="Content Placeholder 7"/>
          <p:cNvSpPr>
            <a:spLocks noGrp="1"/>
          </p:cNvSpPr>
          <p:nvPr>
            <p:ph idx="1"/>
          </p:nvPr>
        </p:nvSpPr>
        <p:spPr/>
        <p:txBody>
          <a:bodyPr/>
          <a:lstStyle/>
          <a:p>
            <a:pPr algn="just"/>
            <a:r>
              <a:rPr lang="en-GB" b="1" dirty="0">
                <a:solidFill>
                  <a:schemeClr val="tx1"/>
                </a:solidFill>
              </a:rPr>
              <a:t>A WBS dictionary is a </a:t>
            </a:r>
            <a:r>
              <a:rPr lang="en-GB" b="1" u="sng" dirty="0">
                <a:solidFill>
                  <a:schemeClr val="tx1"/>
                </a:solidFill>
              </a:rPr>
              <a:t>companion document </a:t>
            </a:r>
            <a:r>
              <a:rPr lang="en-GB" b="1" dirty="0">
                <a:solidFill>
                  <a:schemeClr val="tx1"/>
                </a:solidFill>
              </a:rPr>
              <a:t>to the WBS that describes each WBS element. For each WBS element, the WBS dictionary includes a </a:t>
            </a:r>
            <a:r>
              <a:rPr lang="en-GB" b="1" u="sng" dirty="0">
                <a:solidFill>
                  <a:schemeClr val="tx1"/>
                </a:solidFill>
              </a:rPr>
              <a:t>statement of work, a list of associated activities, and a list of milestones</a:t>
            </a:r>
            <a:r>
              <a:rPr lang="en-GB" b="1" dirty="0">
                <a:solidFill>
                  <a:schemeClr val="tx1"/>
                </a:solidFill>
              </a:rPr>
              <a:t>. </a:t>
            </a:r>
          </a:p>
          <a:p>
            <a:pPr algn="just"/>
            <a:r>
              <a:rPr lang="en-GB" b="1" dirty="0">
                <a:solidFill>
                  <a:schemeClr val="tx1"/>
                </a:solidFill>
              </a:rPr>
              <a:t>Other information can include:</a:t>
            </a:r>
          </a:p>
          <a:p>
            <a:pPr lvl="1" algn="just"/>
            <a:r>
              <a:rPr lang="en-GB" sz="2000" b="1" dirty="0">
                <a:solidFill>
                  <a:schemeClr val="tx1"/>
                </a:solidFill>
              </a:rPr>
              <a:t>the responsible organisation,</a:t>
            </a:r>
          </a:p>
          <a:p>
            <a:pPr lvl="1" algn="just"/>
            <a:r>
              <a:rPr lang="en-GB" sz="2000" b="1" dirty="0">
                <a:solidFill>
                  <a:schemeClr val="tx1"/>
                </a:solidFill>
              </a:rPr>
              <a:t>start and end dates, </a:t>
            </a:r>
          </a:p>
          <a:p>
            <a:pPr lvl="1" algn="just"/>
            <a:r>
              <a:rPr lang="en-GB" sz="2000" b="1" dirty="0">
                <a:solidFill>
                  <a:schemeClr val="tx1"/>
                </a:solidFill>
              </a:rPr>
              <a:t>resources required.</a:t>
            </a:r>
          </a:p>
          <a:p>
            <a:pPr algn="just"/>
            <a:endParaRPr lang="en-US" b="1" dirty="0">
              <a:solidFill>
                <a:schemeClr val="tx1"/>
              </a:solidFill>
            </a:endParaRPr>
          </a:p>
        </p:txBody>
      </p:sp>
      <p:sp>
        <p:nvSpPr>
          <p:cNvPr id="6" name="Footer Placeholder 3"/>
          <p:cNvSpPr>
            <a:spLocks noGrp="1"/>
          </p:cNvSpPr>
          <p:nvPr>
            <p:ph type="ftr" sz="quarter" idx="11"/>
          </p:nvPr>
        </p:nvSpPr>
        <p:spPr>
          <a:xfrm>
            <a:off x="659165" y="6356350"/>
            <a:ext cx="2847975" cy="365125"/>
          </a:xfrm>
        </p:spPr>
        <p:txBody>
          <a:bodyPr/>
          <a:lstStyle/>
          <a:p>
            <a:r>
              <a:rPr lang="en-US"/>
              <a:t>Software Engineering</a:t>
            </a:r>
            <a:endParaRPr lang="en-US" dirty="0"/>
          </a:p>
        </p:txBody>
      </p:sp>
      <p:sp>
        <p:nvSpPr>
          <p:cNvPr id="2" name="Date Placeholder 1"/>
          <p:cNvSpPr>
            <a:spLocks noGrp="1"/>
          </p:cNvSpPr>
          <p:nvPr>
            <p:ph type="dt" sz="half" idx="10"/>
          </p:nvPr>
        </p:nvSpPr>
        <p:spPr/>
        <p:txBody>
          <a:bodyPr/>
          <a:lstStyle/>
          <a:p>
            <a:fld id="{8FB8E0CA-7C82-417A-8B86-87627AD05620}" type="datetime1">
              <a:rPr lang="de-DE" smtClean="0"/>
              <a:t>22.02.2023</a:t>
            </a:fld>
            <a:endParaRPr lang="en-US"/>
          </a:p>
        </p:txBody>
      </p:sp>
    </p:spTree>
    <p:extLst>
      <p:ext uri="{BB962C8B-B14F-4D97-AF65-F5344CB8AC3E}">
        <p14:creationId xmlns:p14="http://schemas.microsoft.com/office/powerpoint/2010/main" val="336274043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WBS Guidelines</a:t>
            </a:r>
          </a:p>
        </p:txBody>
      </p:sp>
      <p:sp>
        <p:nvSpPr>
          <p:cNvPr id="4" name="Footer Placeholder 3"/>
          <p:cNvSpPr>
            <a:spLocks noGrp="1"/>
          </p:cNvSpPr>
          <p:nvPr>
            <p:ph type="ftr" sz="quarter" idx="11"/>
          </p:nvPr>
        </p:nvSpPr>
        <p:spPr>
          <a:xfrm>
            <a:off x="659165" y="6356350"/>
            <a:ext cx="2847975" cy="365125"/>
          </a:xfrm>
        </p:spPr>
        <p:txBody>
          <a:bodyPr/>
          <a:lstStyle/>
          <a:p>
            <a:r>
              <a:rPr lang="en-US"/>
              <a:t>Software Engineering</a:t>
            </a:r>
            <a:endParaRPr lang="en-US" dirty="0"/>
          </a:p>
        </p:txBody>
      </p:sp>
      <p:sp>
        <p:nvSpPr>
          <p:cNvPr id="5" name="Slide Number Placeholder 4"/>
          <p:cNvSpPr txBox="1">
            <a:spLocks/>
          </p:cNvSpPr>
          <p:nvPr/>
        </p:nvSpPr>
        <p:spPr>
          <a:xfrm>
            <a:off x="8543278" y="6356350"/>
            <a:ext cx="561975" cy="365125"/>
          </a:xfrm>
          <a:prstGeom prst="rect">
            <a:avLst/>
          </a:prstGeom>
        </p:spPr>
        <p:txBody>
          <a:bodyPr vert="horz" lIns="4572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600C1710-1F18-4889-B86D-182CF88AC237}" type="slidenum">
              <a:rPr kumimoji="0" lang="en-US" sz="1200" b="0" i="0" u="none" strike="noStrike" kern="1200" cap="none" spc="0" normalizeH="0" baseline="0" noProof="0" smtClean="0">
                <a:ln>
                  <a:noFill/>
                </a:ln>
                <a:solidFill>
                  <a:schemeClr val="tx1">
                    <a:lumMod val="65000"/>
                    <a:lumOff val="35000"/>
                  </a:schemeClr>
                </a:solidFill>
                <a:effectLst/>
                <a:uLnTx/>
                <a:uFillTx/>
                <a:latin typeface="Century Gothic"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schemeClr val="tx1">
                  <a:lumMod val="65000"/>
                  <a:lumOff val="35000"/>
                </a:schemeClr>
              </a:solidFill>
              <a:effectLst/>
              <a:uLnTx/>
              <a:uFillTx/>
              <a:latin typeface="Century Gothic" pitchFamily="34" charset="0"/>
              <a:ea typeface="+mn-ea"/>
              <a:cs typeface="+mn-cs"/>
            </a:endParaRPr>
          </a:p>
        </p:txBody>
      </p:sp>
      <p:sp>
        <p:nvSpPr>
          <p:cNvPr id="3" name="Date Placeholder 2"/>
          <p:cNvSpPr>
            <a:spLocks noGrp="1"/>
          </p:cNvSpPr>
          <p:nvPr>
            <p:ph type="dt" sz="half" idx="10"/>
          </p:nvPr>
        </p:nvSpPr>
        <p:spPr/>
        <p:txBody>
          <a:bodyPr/>
          <a:lstStyle/>
          <a:p>
            <a:fld id="{06931636-77F3-497A-ADC5-00C3251BBA50}" type="datetime1">
              <a:rPr lang="de-DE" smtClean="0"/>
              <a:t>22.02.2023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graphicFrame>
        <p:nvGraphicFramePr>
          <p:cNvPr id="7" name="Diagram 6">
            <a:extLst>
              <a:ext uri="{FF2B5EF4-FFF2-40B4-BE49-F238E27FC236}">
                <a16:creationId xmlns:a16="http://schemas.microsoft.com/office/drawing/2014/main" id="{DB1CC7A7-168E-42AE-A12E-2B2B100A7AA2}"/>
              </a:ext>
            </a:extLst>
          </p:cNvPr>
          <p:cNvGraphicFramePr/>
          <p:nvPr>
            <p:extLst>
              <p:ext uri="{D42A27DB-BD31-4B8C-83A1-F6EECF244321}">
                <p14:modId xmlns:p14="http://schemas.microsoft.com/office/powerpoint/2010/main" val="973698767"/>
              </p:ext>
            </p:extLst>
          </p:nvPr>
        </p:nvGraphicFramePr>
        <p:xfrm>
          <a:off x="838200" y="1752600"/>
          <a:ext cx="7705078"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23008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1219200"/>
          </a:xfrm>
        </p:spPr>
        <p:txBody>
          <a:bodyPr/>
          <a:lstStyle/>
          <a:p>
            <a:r>
              <a:rPr lang="en-US" dirty="0"/>
              <a:t>WBS Guidelines</a:t>
            </a:r>
          </a:p>
        </p:txBody>
      </p:sp>
      <p:sp>
        <p:nvSpPr>
          <p:cNvPr id="4" name="Footer Placeholder 3"/>
          <p:cNvSpPr>
            <a:spLocks noGrp="1"/>
          </p:cNvSpPr>
          <p:nvPr>
            <p:ph type="ftr" sz="quarter" idx="11"/>
          </p:nvPr>
        </p:nvSpPr>
        <p:spPr>
          <a:xfrm>
            <a:off x="659165" y="6356350"/>
            <a:ext cx="2847975" cy="365125"/>
          </a:xfrm>
        </p:spPr>
        <p:txBody>
          <a:bodyPr/>
          <a:lstStyle/>
          <a:p>
            <a:r>
              <a:rPr lang="en-US"/>
              <a:t>Software Engineering</a:t>
            </a:r>
            <a:endParaRPr lang="en-US" dirty="0"/>
          </a:p>
        </p:txBody>
      </p:sp>
      <p:sp>
        <p:nvSpPr>
          <p:cNvPr id="5" name="Slide Number Placeholder 4"/>
          <p:cNvSpPr txBox="1">
            <a:spLocks/>
          </p:cNvSpPr>
          <p:nvPr/>
        </p:nvSpPr>
        <p:spPr>
          <a:xfrm>
            <a:off x="8543278" y="6356350"/>
            <a:ext cx="561975" cy="365125"/>
          </a:xfrm>
          <a:prstGeom prst="rect">
            <a:avLst/>
          </a:prstGeom>
        </p:spPr>
        <p:txBody>
          <a:bodyPr vert="horz" lIns="4572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600C1710-1F18-4889-B86D-182CF88AC237}" type="slidenum">
              <a:rPr kumimoji="0" lang="en-US" sz="1200" b="0" i="0" u="none" strike="noStrike" kern="1200" cap="none" spc="0" normalizeH="0" baseline="0" noProof="0" smtClean="0">
                <a:ln>
                  <a:noFill/>
                </a:ln>
                <a:solidFill>
                  <a:schemeClr val="tx1">
                    <a:lumMod val="65000"/>
                    <a:lumOff val="35000"/>
                  </a:schemeClr>
                </a:solidFill>
                <a:effectLst/>
                <a:uLnTx/>
                <a:uFillTx/>
                <a:latin typeface="Century Gothic"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schemeClr val="tx1">
                  <a:lumMod val="65000"/>
                  <a:lumOff val="35000"/>
                </a:schemeClr>
              </a:solidFill>
              <a:effectLst/>
              <a:uLnTx/>
              <a:uFillTx/>
              <a:latin typeface="Century Gothic" pitchFamily="34" charset="0"/>
              <a:ea typeface="+mn-ea"/>
              <a:cs typeface="+mn-cs"/>
            </a:endParaRPr>
          </a:p>
        </p:txBody>
      </p:sp>
      <p:sp>
        <p:nvSpPr>
          <p:cNvPr id="3" name="Date Placeholder 2"/>
          <p:cNvSpPr>
            <a:spLocks noGrp="1"/>
          </p:cNvSpPr>
          <p:nvPr>
            <p:ph type="dt" sz="half" idx="10"/>
          </p:nvPr>
        </p:nvSpPr>
        <p:spPr/>
        <p:txBody>
          <a:bodyPr/>
          <a:lstStyle/>
          <a:p>
            <a:fld id="{C02DCE57-E511-4761-A441-66B93A2D0400}" type="datetime1">
              <a:rPr lang="de-DE" smtClean="0"/>
              <a:t>22.02.2023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graphicFrame>
        <p:nvGraphicFramePr>
          <p:cNvPr id="7" name="Diagram 6">
            <a:extLst>
              <a:ext uri="{FF2B5EF4-FFF2-40B4-BE49-F238E27FC236}">
                <a16:creationId xmlns:a16="http://schemas.microsoft.com/office/drawing/2014/main" id="{11E39180-96B3-46FF-B014-8ACB5BCA2BD2}"/>
              </a:ext>
            </a:extLst>
          </p:cNvPr>
          <p:cNvGraphicFramePr/>
          <p:nvPr>
            <p:extLst>
              <p:ext uri="{D42A27DB-BD31-4B8C-83A1-F6EECF244321}">
                <p14:modId xmlns:p14="http://schemas.microsoft.com/office/powerpoint/2010/main" val="4293458129"/>
              </p:ext>
            </p:extLst>
          </p:nvPr>
        </p:nvGraphicFramePr>
        <p:xfrm>
          <a:off x="659164" y="1600200"/>
          <a:ext cx="8027635"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6755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WBS Template</a:t>
            </a:r>
          </a:p>
        </p:txBody>
      </p:sp>
      <p:grpSp>
        <p:nvGrpSpPr>
          <p:cNvPr id="3" name="Group 7"/>
          <p:cNvGrpSpPr>
            <a:grpSpLocks noGrp="1"/>
          </p:cNvGrpSpPr>
          <p:nvPr/>
        </p:nvGrpSpPr>
        <p:grpSpPr bwMode="auto">
          <a:xfrm>
            <a:off x="457200" y="1600200"/>
            <a:ext cx="8229600" cy="4525963"/>
            <a:chOff x="250825" y="925513"/>
            <a:chExt cx="8064500" cy="5153025"/>
          </a:xfrm>
        </p:grpSpPr>
        <p:pic>
          <p:nvPicPr>
            <p:cNvPr id="5" name="Picture 11" descr="WBS Template (0001)"/>
            <p:cNvPicPr>
              <a:picLocks noChangeAspect="1" noChangeArrowheads="1"/>
            </p:cNvPicPr>
            <p:nvPr/>
          </p:nvPicPr>
          <p:blipFill>
            <a:blip r:embed="rId2"/>
            <a:srcRect/>
            <a:stretch>
              <a:fillRect/>
            </a:stretch>
          </p:blipFill>
          <p:spPr bwMode="auto">
            <a:xfrm>
              <a:off x="2876550" y="925513"/>
              <a:ext cx="5438775" cy="5153025"/>
            </a:xfrm>
            <a:prstGeom prst="rect">
              <a:avLst/>
            </a:prstGeom>
            <a:noFill/>
            <a:ln w="9525">
              <a:noFill/>
              <a:miter lim="800000"/>
              <a:headEnd/>
              <a:tailEnd/>
            </a:ln>
          </p:spPr>
        </p:pic>
        <p:sp>
          <p:nvSpPr>
            <p:cNvPr id="6" name="AutoShape 9"/>
            <p:cNvSpPr>
              <a:spLocks noChangeArrowheads="1"/>
            </p:cNvSpPr>
            <p:nvPr/>
          </p:nvSpPr>
          <p:spPr bwMode="auto">
            <a:xfrm>
              <a:off x="250825" y="3160713"/>
              <a:ext cx="1997075" cy="755650"/>
            </a:xfrm>
            <a:prstGeom prst="wedgeRectCallout">
              <a:avLst>
                <a:gd name="adj1" fmla="val 140699"/>
                <a:gd name="adj2" fmla="val -250630"/>
              </a:avLst>
            </a:prstGeom>
            <a:solidFill>
              <a:srgbClr val="F3F4C0"/>
            </a:solidFill>
            <a:ln w="12700">
              <a:solidFill>
                <a:schemeClr val="tx1"/>
              </a:solidFill>
              <a:miter lim="800000"/>
              <a:headEnd type="none" w="sm" len="sm"/>
              <a:tailEnd type="none" w="sm" len="sm"/>
            </a:ln>
          </p:spPr>
          <p:txBody>
            <a:bodyPr/>
            <a:lstStyle/>
            <a:p>
              <a:r>
                <a:rPr lang="en-US" sz="1000" dirty="0">
                  <a:solidFill>
                    <a:schemeClr val="bg2">
                      <a:lumMod val="50000"/>
                    </a:schemeClr>
                  </a:solidFill>
                </a:rPr>
                <a:t>Component groups with a ‘+’ in front of them are ‘rolled up’ – subcomponents are </a:t>
              </a:r>
              <a:r>
                <a:rPr lang="en-US" sz="1000" dirty="0" err="1">
                  <a:solidFill>
                    <a:schemeClr val="bg2">
                      <a:lumMod val="50000"/>
                    </a:schemeClr>
                  </a:solidFill>
                </a:rPr>
                <a:t>hiden</a:t>
              </a:r>
              <a:r>
                <a:rPr lang="en-US" sz="1000" dirty="0">
                  <a:solidFill>
                    <a:schemeClr val="bg2">
                      <a:lumMod val="50000"/>
                    </a:schemeClr>
                  </a:solidFill>
                </a:rPr>
                <a:t> to reduce clutter</a:t>
              </a:r>
            </a:p>
          </p:txBody>
        </p:sp>
      </p:grpSp>
      <p:sp>
        <p:nvSpPr>
          <p:cNvPr id="7" name="Footer Placeholder 3"/>
          <p:cNvSpPr>
            <a:spLocks noGrp="1"/>
          </p:cNvSpPr>
          <p:nvPr>
            <p:ph type="ftr" sz="quarter" idx="11"/>
          </p:nvPr>
        </p:nvSpPr>
        <p:spPr>
          <a:xfrm>
            <a:off x="659165" y="6356350"/>
            <a:ext cx="2847975" cy="365125"/>
          </a:xfrm>
        </p:spPr>
        <p:txBody>
          <a:bodyPr/>
          <a:lstStyle/>
          <a:p>
            <a:r>
              <a:rPr lang="en-US"/>
              <a:t>Software Engineering</a:t>
            </a:r>
            <a:endParaRPr lang="en-US" dirty="0"/>
          </a:p>
        </p:txBody>
      </p:sp>
      <p:sp>
        <p:nvSpPr>
          <p:cNvPr id="8" name="Slide Number Placeholder 4"/>
          <p:cNvSpPr txBox="1">
            <a:spLocks/>
          </p:cNvSpPr>
          <p:nvPr/>
        </p:nvSpPr>
        <p:spPr>
          <a:xfrm>
            <a:off x="8543278" y="6356350"/>
            <a:ext cx="561975" cy="365125"/>
          </a:xfrm>
          <a:prstGeom prst="rect">
            <a:avLst/>
          </a:prstGeom>
        </p:spPr>
        <p:txBody>
          <a:bodyPr vert="horz" lIns="4572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600C1710-1F18-4889-B86D-182CF88AC237}" type="slidenum">
              <a:rPr kumimoji="0" lang="en-US" sz="1200" b="0" i="0" u="none" strike="noStrike" kern="1200" cap="none" spc="0" normalizeH="0" baseline="0" noProof="0" smtClean="0">
                <a:ln>
                  <a:noFill/>
                </a:ln>
                <a:solidFill>
                  <a:schemeClr val="tx1">
                    <a:lumMod val="65000"/>
                    <a:lumOff val="35000"/>
                  </a:schemeClr>
                </a:solidFill>
                <a:effectLst/>
                <a:uLnTx/>
                <a:uFillTx/>
                <a:latin typeface="Century Gothic"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schemeClr val="tx1">
                  <a:lumMod val="65000"/>
                  <a:lumOff val="35000"/>
                </a:schemeClr>
              </a:solidFill>
              <a:effectLst/>
              <a:uLnTx/>
              <a:uFillTx/>
              <a:latin typeface="Century Gothic" pitchFamily="34" charset="0"/>
              <a:ea typeface="+mn-ea"/>
              <a:cs typeface="+mn-cs"/>
            </a:endParaRPr>
          </a:p>
        </p:txBody>
      </p:sp>
      <p:sp>
        <p:nvSpPr>
          <p:cNvPr id="4" name="Date Placeholder 3"/>
          <p:cNvSpPr>
            <a:spLocks noGrp="1"/>
          </p:cNvSpPr>
          <p:nvPr>
            <p:ph type="dt" sz="half" idx="10"/>
          </p:nvPr>
        </p:nvSpPr>
        <p:spPr/>
        <p:txBody>
          <a:bodyPr/>
          <a:lstStyle/>
          <a:p>
            <a:fld id="{83F3D35C-F656-4BC6-B50E-D548EB3C36CF}" type="datetime1">
              <a:rPr lang="de-DE" smtClean="0"/>
              <a:t>22.02.2023</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1860395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a:t>WBS Check List</a:t>
            </a:r>
          </a:p>
        </p:txBody>
      </p:sp>
      <p:sp>
        <p:nvSpPr>
          <p:cNvPr id="3" name="Content Placeholder 2"/>
          <p:cNvSpPr>
            <a:spLocks noGrp="1"/>
          </p:cNvSpPr>
          <p:nvPr>
            <p:ph idx="1"/>
          </p:nvPr>
        </p:nvSpPr>
        <p:spPr>
          <a:xfrm>
            <a:off x="0" y="914400"/>
            <a:ext cx="8915400" cy="5562600"/>
          </a:xfrm>
        </p:spPr>
        <p:txBody>
          <a:bodyPr>
            <a:noAutofit/>
          </a:bodyPr>
          <a:lstStyle/>
          <a:p>
            <a:pPr algn="just"/>
            <a:r>
              <a:rPr lang="en-US" sz="2200" b="1" dirty="0">
                <a:solidFill>
                  <a:schemeClr val="tx1"/>
                </a:solidFill>
              </a:rPr>
              <a:t>Does it define 100% of the work that will be produced by the project?</a:t>
            </a:r>
          </a:p>
          <a:p>
            <a:pPr algn="just"/>
            <a:r>
              <a:rPr lang="en-US" sz="2200" b="1" dirty="0">
                <a:solidFill>
                  <a:schemeClr val="tx1"/>
                </a:solidFill>
              </a:rPr>
              <a:t>Does it use a coding structure so that each element has a unique ID that shows its place in the hierarchy e.g. 1.1, 1.2, 1.1.1, 1.1.2? </a:t>
            </a:r>
          </a:p>
          <a:p>
            <a:pPr algn="just"/>
            <a:r>
              <a:rPr lang="en-US" sz="2200" b="1" dirty="0">
                <a:solidFill>
                  <a:schemeClr val="tx1"/>
                </a:solidFill>
              </a:rPr>
              <a:t>Will project stakeholders be able to understand the project scope from the WBS? </a:t>
            </a:r>
          </a:p>
          <a:p>
            <a:pPr algn="just"/>
            <a:r>
              <a:rPr lang="en-US" sz="2200" b="1" dirty="0">
                <a:solidFill>
                  <a:schemeClr val="tx1"/>
                </a:solidFill>
              </a:rPr>
              <a:t>Does each level represent 100% of the work required to deliver the parent level?</a:t>
            </a:r>
          </a:p>
          <a:p>
            <a:pPr algn="just"/>
            <a:r>
              <a:rPr lang="en-US" sz="2200" b="1" dirty="0">
                <a:solidFill>
                  <a:schemeClr val="tx1"/>
                </a:solidFill>
              </a:rPr>
              <a:t>Is the decomposition sufficient that the tasks required to deliver each work package can easily be identified?</a:t>
            </a:r>
          </a:p>
          <a:p>
            <a:pPr algn="just"/>
            <a:r>
              <a:rPr lang="en-US" sz="2200" b="1" dirty="0">
                <a:solidFill>
                  <a:schemeClr val="tx1"/>
                </a:solidFill>
              </a:rPr>
              <a:t>Is it in the format that gives a clear graphical, textual or tabular breakdown of the project scope?</a:t>
            </a:r>
          </a:p>
          <a:p>
            <a:pPr algn="just">
              <a:buNone/>
            </a:pPr>
            <a:endParaRPr lang="en-US" sz="2200" b="1" dirty="0">
              <a:solidFill>
                <a:schemeClr val="tx1"/>
              </a:solidFill>
            </a:endParaRPr>
          </a:p>
        </p:txBody>
      </p:sp>
      <p:sp>
        <p:nvSpPr>
          <p:cNvPr id="4" name="Footer Placeholder 3"/>
          <p:cNvSpPr>
            <a:spLocks noGrp="1"/>
          </p:cNvSpPr>
          <p:nvPr>
            <p:ph type="ftr" sz="quarter" idx="11"/>
          </p:nvPr>
        </p:nvSpPr>
        <p:spPr>
          <a:xfrm>
            <a:off x="659165" y="6356350"/>
            <a:ext cx="2847975" cy="365125"/>
          </a:xfrm>
        </p:spPr>
        <p:txBody>
          <a:bodyPr/>
          <a:lstStyle/>
          <a:p>
            <a:r>
              <a:rPr lang="en-US"/>
              <a:t>Software Engineering</a:t>
            </a:r>
            <a:endParaRPr lang="en-US" dirty="0"/>
          </a:p>
        </p:txBody>
      </p:sp>
      <p:sp>
        <p:nvSpPr>
          <p:cNvPr id="5" name="Slide Number Placeholder 4"/>
          <p:cNvSpPr txBox="1">
            <a:spLocks/>
          </p:cNvSpPr>
          <p:nvPr/>
        </p:nvSpPr>
        <p:spPr>
          <a:xfrm>
            <a:off x="8543278" y="6356350"/>
            <a:ext cx="561975" cy="365125"/>
          </a:xfrm>
          <a:prstGeom prst="rect">
            <a:avLst/>
          </a:prstGeom>
        </p:spPr>
        <p:txBody>
          <a:bodyPr vert="horz" lIns="4572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600C1710-1F18-4889-B86D-182CF88AC237}" type="slidenum">
              <a:rPr kumimoji="0" lang="en-US" sz="1200" b="0" i="0" u="none" strike="noStrike" kern="1200" cap="none" spc="0" normalizeH="0" baseline="0" noProof="0" smtClean="0">
                <a:ln>
                  <a:noFill/>
                </a:ln>
                <a:solidFill>
                  <a:schemeClr val="tx1">
                    <a:lumMod val="65000"/>
                    <a:lumOff val="35000"/>
                  </a:schemeClr>
                </a:solidFill>
                <a:effectLst/>
                <a:uLnTx/>
                <a:uFillTx/>
                <a:latin typeface="Century Gothic"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schemeClr val="tx1">
                  <a:lumMod val="65000"/>
                  <a:lumOff val="35000"/>
                </a:schemeClr>
              </a:solidFill>
              <a:effectLst/>
              <a:uLnTx/>
              <a:uFillTx/>
              <a:latin typeface="Century Gothic" pitchFamily="34" charset="0"/>
              <a:ea typeface="+mn-ea"/>
              <a:cs typeface="+mn-cs"/>
            </a:endParaRPr>
          </a:p>
        </p:txBody>
      </p:sp>
      <p:sp>
        <p:nvSpPr>
          <p:cNvPr id="6" name="Date Placeholder 5"/>
          <p:cNvSpPr>
            <a:spLocks noGrp="1"/>
          </p:cNvSpPr>
          <p:nvPr>
            <p:ph type="dt" sz="half" idx="10"/>
          </p:nvPr>
        </p:nvSpPr>
        <p:spPr/>
        <p:txBody>
          <a:bodyPr/>
          <a:lstStyle/>
          <a:p>
            <a:fld id="{3B03B321-BD2E-478D-84ED-821A0FDE5E3F}" type="datetime1">
              <a:rPr lang="de-DE" smtClean="0"/>
              <a:t>22.02.2023</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22547471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a:t>WBS Check List</a:t>
            </a:r>
          </a:p>
        </p:txBody>
      </p:sp>
      <p:sp>
        <p:nvSpPr>
          <p:cNvPr id="3" name="Content Placeholder 2"/>
          <p:cNvSpPr>
            <a:spLocks noGrp="1"/>
          </p:cNvSpPr>
          <p:nvPr>
            <p:ph idx="1"/>
          </p:nvPr>
        </p:nvSpPr>
        <p:spPr>
          <a:xfrm>
            <a:off x="0" y="914400"/>
            <a:ext cx="8915400" cy="5562600"/>
          </a:xfrm>
        </p:spPr>
        <p:txBody>
          <a:bodyPr>
            <a:noAutofit/>
          </a:bodyPr>
          <a:lstStyle/>
          <a:p>
            <a:pPr algn="just"/>
            <a:r>
              <a:rPr lang="en-US" sz="2200" b="1" dirty="0">
                <a:solidFill>
                  <a:schemeClr val="tx1"/>
                </a:solidFill>
              </a:rPr>
              <a:t>Does it have a least two levels with at least one level of decomposition? </a:t>
            </a:r>
          </a:p>
          <a:p>
            <a:pPr algn="just"/>
            <a:r>
              <a:rPr lang="en-US" sz="2200" b="1" dirty="0">
                <a:solidFill>
                  <a:schemeClr val="tx1"/>
                </a:solidFill>
              </a:rPr>
              <a:t>Was it created by those who will be performing the work? </a:t>
            </a:r>
          </a:p>
          <a:p>
            <a:pPr algn="just"/>
            <a:r>
              <a:rPr lang="en-US" sz="2200" b="1" dirty="0">
                <a:solidFill>
                  <a:schemeClr val="tx1"/>
                </a:solidFill>
              </a:rPr>
              <a:t>Is it being regularly updated as project changes are approved? </a:t>
            </a:r>
          </a:p>
          <a:p>
            <a:pPr algn="just"/>
            <a:r>
              <a:rPr lang="en-US" sz="2200" b="1" dirty="0">
                <a:solidFill>
                  <a:schemeClr val="tx1"/>
                </a:solidFill>
              </a:rPr>
              <a:t>Can you identify one person who is accountable for each work package? </a:t>
            </a:r>
          </a:p>
          <a:p>
            <a:pPr algn="just"/>
            <a:r>
              <a:rPr lang="en-US" sz="2200" b="1" dirty="0">
                <a:solidFill>
                  <a:schemeClr val="tx1"/>
                </a:solidFill>
              </a:rPr>
              <a:t>Can you clearly define the acceptance criteria for each work package? </a:t>
            </a:r>
          </a:p>
          <a:p>
            <a:pPr algn="just"/>
            <a:r>
              <a:rPr lang="en-US" sz="2200" b="1" dirty="0">
                <a:solidFill>
                  <a:schemeClr val="tx1"/>
                </a:solidFill>
              </a:rPr>
              <a:t>Does it allow you to estimate costs accurately? </a:t>
            </a:r>
          </a:p>
          <a:p>
            <a:pPr algn="just"/>
            <a:r>
              <a:rPr lang="en-US" sz="2200" b="1" dirty="0">
                <a:solidFill>
                  <a:schemeClr val="tx1"/>
                </a:solidFill>
              </a:rPr>
              <a:t>Does the WBS have logical summary elements that can be used in tracking progress and performance? </a:t>
            </a:r>
          </a:p>
        </p:txBody>
      </p:sp>
      <p:sp>
        <p:nvSpPr>
          <p:cNvPr id="4" name="Footer Placeholder 3"/>
          <p:cNvSpPr>
            <a:spLocks noGrp="1"/>
          </p:cNvSpPr>
          <p:nvPr>
            <p:ph type="ftr" sz="quarter" idx="11"/>
          </p:nvPr>
        </p:nvSpPr>
        <p:spPr>
          <a:xfrm>
            <a:off x="659165" y="6356350"/>
            <a:ext cx="2847975" cy="365125"/>
          </a:xfrm>
        </p:spPr>
        <p:txBody>
          <a:bodyPr/>
          <a:lstStyle/>
          <a:p>
            <a:r>
              <a:rPr lang="en-US"/>
              <a:t>Software Engineering</a:t>
            </a:r>
            <a:endParaRPr lang="en-US" dirty="0"/>
          </a:p>
        </p:txBody>
      </p:sp>
      <p:sp>
        <p:nvSpPr>
          <p:cNvPr id="5" name="Slide Number Placeholder 4"/>
          <p:cNvSpPr txBox="1">
            <a:spLocks/>
          </p:cNvSpPr>
          <p:nvPr/>
        </p:nvSpPr>
        <p:spPr>
          <a:xfrm>
            <a:off x="8543278" y="6356350"/>
            <a:ext cx="561975" cy="365125"/>
          </a:xfrm>
          <a:prstGeom prst="rect">
            <a:avLst/>
          </a:prstGeom>
        </p:spPr>
        <p:txBody>
          <a:bodyPr vert="horz" lIns="4572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600C1710-1F18-4889-B86D-182CF88AC237}" type="slidenum">
              <a:rPr kumimoji="0" lang="en-US" sz="1200" b="0" i="0" u="none" strike="noStrike" kern="1200" cap="none" spc="0" normalizeH="0" baseline="0" noProof="0" smtClean="0">
                <a:ln>
                  <a:noFill/>
                </a:ln>
                <a:solidFill>
                  <a:schemeClr val="tx1">
                    <a:lumMod val="65000"/>
                    <a:lumOff val="35000"/>
                  </a:schemeClr>
                </a:solidFill>
                <a:effectLst/>
                <a:uLnTx/>
                <a:uFillTx/>
                <a:latin typeface="Century Gothic"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schemeClr val="tx1">
                  <a:lumMod val="65000"/>
                  <a:lumOff val="35000"/>
                </a:schemeClr>
              </a:solidFill>
              <a:effectLst/>
              <a:uLnTx/>
              <a:uFillTx/>
              <a:latin typeface="Century Gothic" pitchFamily="34" charset="0"/>
              <a:ea typeface="+mn-ea"/>
              <a:cs typeface="+mn-cs"/>
            </a:endParaRPr>
          </a:p>
        </p:txBody>
      </p:sp>
      <p:sp>
        <p:nvSpPr>
          <p:cNvPr id="6" name="Date Placeholder 5"/>
          <p:cNvSpPr>
            <a:spLocks noGrp="1"/>
          </p:cNvSpPr>
          <p:nvPr>
            <p:ph type="dt" sz="half" idx="10"/>
          </p:nvPr>
        </p:nvSpPr>
        <p:spPr/>
        <p:txBody>
          <a:bodyPr/>
          <a:lstStyle/>
          <a:p>
            <a:fld id="{23B2AA3D-EC7A-46BC-BFFC-5650FBC0D971}" type="datetime1">
              <a:rPr lang="de-DE" smtClean="0"/>
              <a:t>22.02.2023</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38346389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Slide Number Placeholder 5"/>
          <p:cNvSpPr>
            <a:spLocks noGrp="1"/>
          </p:cNvSpPr>
          <p:nvPr>
            <p:ph type="sldNum" sz="quarter" idx="12"/>
          </p:nvPr>
        </p:nvSpPr>
        <p:spPr>
          <a:noFill/>
        </p:spPr>
        <p:txBody>
          <a:bodyPr/>
          <a:lstStyle/>
          <a:p>
            <a:fld id="{A6B8166C-D265-484E-8AC8-AEA54345F976}" type="slidenum">
              <a:rPr lang="en-US"/>
              <a:pPr/>
              <a:t>26</a:t>
            </a:fld>
            <a:endParaRPr lang="en-US"/>
          </a:p>
        </p:txBody>
      </p:sp>
      <p:sp>
        <p:nvSpPr>
          <p:cNvPr id="22533" name="Rectangle 3"/>
          <p:cNvSpPr>
            <a:spLocks noGrp="1" noChangeArrowheads="1"/>
          </p:cNvSpPr>
          <p:nvPr>
            <p:ph type="body" idx="1"/>
          </p:nvPr>
        </p:nvSpPr>
        <p:spPr>
          <a:xfrm>
            <a:off x="609600" y="1143000"/>
            <a:ext cx="7620000" cy="5257800"/>
          </a:xfrm>
          <a:solidFill>
            <a:schemeClr val="bg1"/>
          </a:solidFill>
        </p:spPr>
        <p:txBody>
          <a:bodyPr>
            <a:normAutofit/>
          </a:bodyPr>
          <a:lstStyle/>
          <a:p>
            <a:pPr marL="342900" indent="-342900" algn="just">
              <a:lnSpc>
                <a:spcPct val="90000"/>
              </a:lnSpc>
            </a:pPr>
            <a:r>
              <a:rPr lang="en-GB" sz="2400" b="1" dirty="0">
                <a:solidFill>
                  <a:schemeClr val="tx1"/>
                </a:solidFill>
              </a:rPr>
              <a:t>Redecorate Room</a:t>
            </a:r>
          </a:p>
          <a:p>
            <a:pPr marL="742950" lvl="1" indent="-285750" algn="just">
              <a:lnSpc>
                <a:spcPct val="90000"/>
              </a:lnSpc>
            </a:pPr>
            <a:r>
              <a:rPr lang="en-GB" b="1" dirty="0">
                <a:solidFill>
                  <a:schemeClr val="tx1"/>
                </a:solidFill>
              </a:rPr>
              <a:t>Prepare materials </a:t>
            </a:r>
          </a:p>
          <a:p>
            <a:pPr marL="1143000" lvl="2" indent="-228600" algn="just">
              <a:lnSpc>
                <a:spcPct val="90000"/>
              </a:lnSpc>
            </a:pPr>
            <a:r>
              <a:rPr lang="en-GB" b="1" dirty="0">
                <a:solidFill>
                  <a:schemeClr val="tx1"/>
                </a:solidFill>
              </a:rPr>
              <a:t>Buy paint </a:t>
            </a:r>
          </a:p>
          <a:p>
            <a:pPr marL="1143000" lvl="2" indent="-228600" algn="just">
              <a:lnSpc>
                <a:spcPct val="90000"/>
              </a:lnSpc>
            </a:pPr>
            <a:r>
              <a:rPr lang="en-GB" b="1" dirty="0">
                <a:solidFill>
                  <a:schemeClr val="tx1"/>
                </a:solidFill>
              </a:rPr>
              <a:t>Buy a ladder </a:t>
            </a:r>
          </a:p>
          <a:p>
            <a:pPr marL="1143000" lvl="2" indent="-228600" algn="just">
              <a:lnSpc>
                <a:spcPct val="90000"/>
              </a:lnSpc>
            </a:pPr>
            <a:r>
              <a:rPr lang="en-GB" b="1" dirty="0">
                <a:solidFill>
                  <a:schemeClr val="tx1"/>
                </a:solidFill>
              </a:rPr>
              <a:t>Buy brushes/rollers </a:t>
            </a:r>
          </a:p>
          <a:p>
            <a:pPr marL="1143000" lvl="2" indent="-228600" algn="just">
              <a:lnSpc>
                <a:spcPct val="90000"/>
              </a:lnSpc>
            </a:pPr>
            <a:r>
              <a:rPr lang="en-GB" b="1" dirty="0">
                <a:solidFill>
                  <a:schemeClr val="tx1"/>
                </a:solidFill>
              </a:rPr>
              <a:t>Buy wallpaper remover </a:t>
            </a:r>
          </a:p>
          <a:p>
            <a:pPr marL="742950" lvl="1" indent="-285750" algn="just">
              <a:lnSpc>
                <a:spcPct val="90000"/>
              </a:lnSpc>
            </a:pPr>
            <a:r>
              <a:rPr lang="en-GB" b="1" dirty="0">
                <a:solidFill>
                  <a:schemeClr val="tx1"/>
                </a:solidFill>
              </a:rPr>
              <a:t>Prepare room </a:t>
            </a:r>
          </a:p>
          <a:p>
            <a:pPr marL="1143000" lvl="2" indent="-228600" algn="just">
              <a:lnSpc>
                <a:spcPct val="90000"/>
              </a:lnSpc>
            </a:pPr>
            <a:r>
              <a:rPr lang="en-GB" b="1" dirty="0">
                <a:solidFill>
                  <a:schemeClr val="tx1"/>
                </a:solidFill>
              </a:rPr>
              <a:t>Remove old wallpaper </a:t>
            </a:r>
          </a:p>
          <a:p>
            <a:pPr marL="1143000" lvl="2" indent="-228600" algn="just">
              <a:lnSpc>
                <a:spcPct val="90000"/>
              </a:lnSpc>
            </a:pPr>
            <a:r>
              <a:rPr lang="en-GB" b="1" dirty="0">
                <a:solidFill>
                  <a:schemeClr val="tx1"/>
                </a:solidFill>
              </a:rPr>
              <a:t>Remove detachable decorations </a:t>
            </a:r>
          </a:p>
          <a:p>
            <a:pPr marL="1143000" lvl="2" indent="-228600" algn="just">
              <a:lnSpc>
                <a:spcPct val="90000"/>
              </a:lnSpc>
            </a:pPr>
            <a:r>
              <a:rPr lang="en-GB" b="1" dirty="0">
                <a:solidFill>
                  <a:schemeClr val="tx1"/>
                </a:solidFill>
              </a:rPr>
              <a:t>Cover floor with old newspapers </a:t>
            </a:r>
          </a:p>
          <a:p>
            <a:pPr marL="1143000" lvl="2" indent="-228600" algn="just">
              <a:lnSpc>
                <a:spcPct val="90000"/>
              </a:lnSpc>
            </a:pPr>
            <a:r>
              <a:rPr lang="en-GB" b="1" dirty="0">
                <a:solidFill>
                  <a:schemeClr val="tx1"/>
                </a:solidFill>
              </a:rPr>
              <a:t>Cover electrical outlets/switches with tape </a:t>
            </a:r>
          </a:p>
          <a:p>
            <a:pPr marL="1143000" lvl="2" indent="-228600" algn="just">
              <a:lnSpc>
                <a:spcPct val="90000"/>
              </a:lnSpc>
            </a:pPr>
            <a:r>
              <a:rPr lang="en-GB" b="1" dirty="0">
                <a:solidFill>
                  <a:schemeClr val="tx1"/>
                </a:solidFill>
              </a:rPr>
              <a:t>Cover furniture with sheets </a:t>
            </a:r>
          </a:p>
          <a:p>
            <a:pPr marL="742950" lvl="1" indent="-285750" algn="just">
              <a:lnSpc>
                <a:spcPct val="90000"/>
              </a:lnSpc>
            </a:pPr>
            <a:r>
              <a:rPr lang="en-GB" b="1" dirty="0">
                <a:solidFill>
                  <a:schemeClr val="tx1"/>
                </a:solidFill>
              </a:rPr>
              <a:t>Paint the room </a:t>
            </a:r>
          </a:p>
          <a:p>
            <a:pPr marL="742950" lvl="1" indent="-285750" algn="just">
              <a:lnSpc>
                <a:spcPct val="90000"/>
              </a:lnSpc>
            </a:pPr>
            <a:r>
              <a:rPr lang="en-GB" b="1" dirty="0">
                <a:solidFill>
                  <a:schemeClr val="tx1"/>
                </a:solidFill>
              </a:rPr>
              <a:t>Clean up the room </a:t>
            </a:r>
          </a:p>
          <a:p>
            <a:pPr marL="1143000" lvl="2" indent="-228600" algn="just">
              <a:lnSpc>
                <a:spcPct val="90000"/>
              </a:lnSpc>
            </a:pPr>
            <a:r>
              <a:rPr lang="en-GB" b="1" dirty="0">
                <a:solidFill>
                  <a:schemeClr val="tx1"/>
                </a:solidFill>
              </a:rPr>
              <a:t>Dispose or store left over paint </a:t>
            </a:r>
          </a:p>
          <a:p>
            <a:pPr marL="1143000" lvl="2" indent="-228600" algn="just">
              <a:lnSpc>
                <a:spcPct val="90000"/>
              </a:lnSpc>
            </a:pPr>
            <a:r>
              <a:rPr lang="en-GB" b="1" dirty="0">
                <a:solidFill>
                  <a:schemeClr val="tx1"/>
                </a:solidFill>
              </a:rPr>
              <a:t>Clean brushes/rollers </a:t>
            </a:r>
          </a:p>
          <a:p>
            <a:pPr marL="1143000" lvl="2" indent="-228600" algn="just">
              <a:lnSpc>
                <a:spcPct val="90000"/>
              </a:lnSpc>
            </a:pPr>
            <a:r>
              <a:rPr lang="en-GB" b="1" dirty="0">
                <a:solidFill>
                  <a:schemeClr val="tx1"/>
                </a:solidFill>
              </a:rPr>
              <a:t>Dispose of old newspapers </a:t>
            </a:r>
          </a:p>
          <a:p>
            <a:pPr marL="1143000" lvl="2" indent="-228600" algn="just">
              <a:lnSpc>
                <a:spcPct val="90000"/>
              </a:lnSpc>
            </a:pPr>
            <a:r>
              <a:rPr lang="en-GB" b="1" dirty="0">
                <a:solidFill>
                  <a:schemeClr val="tx1"/>
                </a:solidFill>
              </a:rPr>
              <a:t>Remove covers</a:t>
            </a:r>
          </a:p>
          <a:p>
            <a:pPr marL="742950" lvl="1" indent="-285750" algn="just">
              <a:lnSpc>
                <a:spcPct val="90000"/>
              </a:lnSpc>
            </a:pPr>
            <a:endParaRPr lang="en-GB" b="1" dirty="0">
              <a:solidFill>
                <a:schemeClr val="tx1"/>
              </a:solidFill>
            </a:endParaRPr>
          </a:p>
        </p:txBody>
      </p:sp>
      <p:sp>
        <p:nvSpPr>
          <p:cNvPr id="22534" name="Text Box 4"/>
          <p:cNvSpPr txBox="1">
            <a:spLocks noChangeArrowheads="1"/>
          </p:cNvSpPr>
          <p:nvPr/>
        </p:nvSpPr>
        <p:spPr bwMode="auto">
          <a:xfrm rot="3530878">
            <a:off x="-692150" y="3463925"/>
            <a:ext cx="2995613" cy="366713"/>
          </a:xfrm>
          <a:prstGeom prst="rect">
            <a:avLst/>
          </a:prstGeom>
          <a:noFill/>
          <a:ln w="9525">
            <a:noFill/>
            <a:miter lim="800000"/>
            <a:headEnd/>
            <a:tailEnd/>
          </a:ln>
        </p:spPr>
        <p:txBody>
          <a:bodyPr>
            <a:spAutoFit/>
          </a:bodyPr>
          <a:lstStyle/>
          <a:p>
            <a:pPr>
              <a:spcBef>
                <a:spcPct val="50000"/>
              </a:spcBef>
            </a:pPr>
            <a:r>
              <a:rPr lang="en-GB" sz="1800">
                <a:solidFill>
                  <a:schemeClr val="bg1"/>
                </a:solidFill>
              </a:rPr>
              <a:t>WBS</a:t>
            </a:r>
            <a:endParaRPr lang="en-US" sz="1800">
              <a:solidFill>
                <a:schemeClr val="bg1"/>
              </a:solidFill>
            </a:endParaRPr>
          </a:p>
        </p:txBody>
      </p:sp>
      <p:sp>
        <p:nvSpPr>
          <p:cNvPr id="22535" name="Rectangle 2"/>
          <p:cNvSpPr>
            <a:spLocks noGrp="1" noChangeArrowheads="1"/>
          </p:cNvSpPr>
          <p:nvPr>
            <p:ph type="title"/>
          </p:nvPr>
        </p:nvSpPr>
        <p:spPr>
          <a:xfrm>
            <a:off x="914400" y="228601"/>
            <a:ext cx="6705600" cy="914400"/>
          </a:xfrm>
        </p:spPr>
        <p:txBody>
          <a:bodyPr/>
          <a:lstStyle/>
          <a:p>
            <a:r>
              <a:rPr lang="en-GB" dirty="0"/>
              <a:t>Example WBS </a:t>
            </a:r>
          </a:p>
        </p:txBody>
      </p:sp>
      <p:sp>
        <p:nvSpPr>
          <p:cNvPr id="6" name="Footer Placeholder 3"/>
          <p:cNvSpPr>
            <a:spLocks noGrp="1"/>
          </p:cNvSpPr>
          <p:nvPr>
            <p:ph type="ftr" sz="quarter" idx="11"/>
          </p:nvPr>
        </p:nvSpPr>
        <p:spPr>
          <a:xfrm>
            <a:off x="659165" y="6356350"/>
            <a:ext cx="2847975" cy="365125"/>
          </a:xfrm>
        </p:spPr>
        <p:txBody>
          <a:bodyPr/>
          <a:lstStyle/>
          <a:p>
            <a:r>
              <a:rPr lang="en-US"/>
              <a:t>Software Engineering</a:t>
            </a:r>
            <a:endParaRPr lang="en-US" dirty="0"/>
          </a:p>
        </p:txBody>
      </p:sp>
      <p:sp>
        <p:nvSpPr>
          <p:cNvPr id="2" name="Date Placeholder 1"/>
          <p:cNvSpPr>
            <a:spLocks noGrp="1"/>
          </p:cNvSpPr>
          <p:nvPr>
            <p:ph type="dt" sz="half" idx="10"/>
          </p:nvPr>
        </p:nvSpPr>
        <p:spPr/>
        <p:txBody>
          <a:bodyPr/>
          <a:lstStyle/>
          <a:p>
            <a:fld id="{9C1178FA-F46A-4FC3-BC9C-44C288697303}" type="datetime1">
              <a:rPr lang="de-DE" smtClean="0"/>
              <a:t>22.02.2023</a:t>
            </a:fld>
            <a:endParaRPr lang="en-US"/>
          </a:p>
        </p:txBody>
      </p:sp>
    </p:spTree>
    <p:extLst>
      <p:ext uri="{BB962C8B-B14F-4D97-AF65-F5344CB8AC3E}">
        <p14:creationId xmlns:p14="http://schemas.microsoft.com/office/powerpoint/2010/main" val="18979999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2533">
                                            <p:txEl>
                                              <p:pRg st="1" end="1"/>
                                            </p:txEl>
                                          </p:spTgt>
                                        </p:tgtEl>
                                        <p:attrNameLst>
                                          <p:attrName>style.visibility</p:attrName>
                                        </p:attrNameLst>
                                      </p:cBhvr>
                                      <p:to>
                                        <p:strVal val="visible"/>
                                      </p:to>
                                    </p:set>
                                    <p:animEffect transition="in" filter="fade">
                                      <p:cBhvr>
                                        <p:cTn id="7" dur="1000"/>
                                        <p:tgtEl>
                                          <p:spTgt spid="22533">
                                            <p:txEl>
                                              <p:pRg st="1" end="1"/>
                                            </p:txEl>
                                          </p:spTgt>
                                        </p:tgtEl>
                                      </p:cBhvr>
                                    </p:animEffect>
                                    <p:anim calcmode="lin" valueType="num">
                                      <p:cBhvr>
                                        <p:cTn id="8" dur="1000" fill="hold"/>
                                        <p:tgtEl>
                                          <p:spTgt spid="2253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253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2533">
                                            <p:txEl>
                                              <p:pRg st="2" end="2"/>
                                            </p:txEl>
                                          </p:spTgt>
                                        </p:tgtEl>
                                        <p:attrNameLst>
                                          <p:attrName>style.visibility</p:attrName>
                                        </p:attrNameLst>
                                      </p:cBhvr>
                                      <p:to>
                                        <p:strVal val="visible"/>
                                      </p:to>
                                    </p:set>
                                    <p:animEffect transition="in" filter="fade">
                                      <p:cBhvr>
                                        <p:cTn id="12" dur="1000"/>
                                        <p:tgtEl>
                                          <p:spTgt spid="22533">
                                            <p:txEl>
                                              <p:pRg st="2" end="2"/>
                                            </p:txEl>
                                          </p:spTgt>
                                        </p:tgtEl>
                                      </p:cBhvr>
                                    </p:animEffect>
                                    <p:anim calcmode="lin" valueType="num">
                                      <p:cBhvr>
                                        <p:cTn id="13" dur="1000" fill="hold"/>
                                        <p:tgtEl>
                                          <p:spTgt spid="2253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2253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2533">
                                            <p:txEl>
                                              <p:pRg st="3" end="3"/>
                                            </p:txEl>
                                          </p:spTgt>
                                        </p:tgtEl>
                                        <p:attrNameLst>
                                          <p:attrName>style.visibility</p:attrName>
                                        </p:attrNameLst>
                                      </p:cBhvr>
                                      <p:to>
                                        <p:strVal val="visible"/>
                                      </p:to>
                                    </p:set>
                                    <p:animEffect transition="in" filter="fade">
                                      <p:cBhvr>
                                        <p:cTn id="17" dur="1000"/>
                                        <p:tgtEl>
                                          <p:spTgt spid="22533">
                                            <p:txEl>
                                              <p:pRg st="3" end="3"/>
                                            </p:txEl>
                                          </p:spTgt>
                                        </p:tgtEl>
                                      </p:cBhvr>
                                    </p:animEffect>
                                    <p:anim calcmode="lin" valueType="num">
                                      <p:cBhvr>
                                        <p:cTn id="18" dur="1000" fill="hold"/>
                                        <p:tgtEl>
                                          <p:spTgt spid="2253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2253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2533">
                                            <p:txEl>
                                              <p:pRg st="4" end="4"/>
                                            </p:txEl>
                                          </p:spTgt>
                                        </p:tgtEl>
                                        <p:attrNameLst>
                                          <p:attrName>style.visibility</p:attrName>
                                        </p:attrNameLst>
                                      </p:cBhvr>
                                      <p:to>
                                        <p:strVal val="visible"/>
                                      </p:to>
                                    </p:set>
                                    <p:animEffect transition="in" filter="fade">
                                      <p:cBhvr>
                                        <p:cTn id="22" dur="1000"/>
                                        <p:tgtEl>
                                          <p:spTgt spid="22533">
                                            <p:txEl>
                                              <p:pRg st="4" end="4"/>
                                            </p:txEl>
                                          </p:spTgt>
                                        </p:tgtEl>
                                      </p:cBhvr>
                                    </p:animEffect>
                                    <p:anim calcmode="lin" valueType="num">
                                      <p:cBhvr>
                                        <p:cTn id="23" dur="1000" fill="hold"/>
                                        <p:tgtEl>
                                          <p:spTgt spid="2253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22533">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2533">
                                            <p:txEl>
                                              <p:pRg st="5" end="5"/>
                                            </p:txEl>
                                          </p:spTgt>
                                        </p:tgtEl>
                                        <p:attrNameLst>
                                          <p:attrName>style.visibility</p:attrName>
                                        </p:attrNameLst>
                                      </p:cBhvr>
                                      <p:to>
                                        <p:strVal val="visible"/>
                                      </p:to>
                                    </p:set>
                                    <p:animEffect transition="in" filter="fade">
                                      <p:cBhvr>
                                        <p:cTn id="27" dur="1000"/>
                                        <p:tgtEl>
                                          <p:spTgt spid="22533">
                                            <p:txEl>
                                              <p:pRg st="5" end="5"/>
                                            </p:txEl>
                                          </p:spTgt>
                                        </p:tgtEl>
                                      </p:cBhvr>
                                    </p:animEffect>
                                    <p:anim calcmode="lin" valueType="num">
                                      <p:cBhvr>
                                        <p:cTn id="28" dur="1000" fill="hold"/>
                                        <p:tgtEl>
                                          <p:spTgt spid="22533">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22533">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2533">
                                            <p:txEl>
                                              <p:pRg st="6" end="6"/>
                                            </p:txEl>
                                          </p:spTgt>
                                        </p:tgtEl>
                                        <p:attrNameLst>
                                          <p:attrName>style.visibility</p:attrName>
                                        </p:attrNameLst>
                                      </p:cBhvr>
                                      <p:to>
                                        <p:strVal val="visible"/>
                                      </p:to>
                                    </p:set>
                                    <p:animEffect transition="in" filter="fade">
                                      <p:cBhvr>
                                        <p:cTn id="32" dur="1000"/>
                                        <p:tgtEl>
                                          <p:spTgt spid="22533">
                                            <p:txEl>
                                              <p:pRg st="6" end="6"/>
                                            </p:txEl>
                                          </p:spTgt>
                                        </p:tgtEl>
                                      </p:cBhvr>
                                    </p:animEffect>
                                    <p:anim calcmode="lin" valueType="num">
                                      <p:cBhvr>
                                        <p:cTn id="33" dur="1000" fill="hold"/>
                                        <p:tgtEl>
                                          <p:spTgt spid="22533">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22533">
                                            <p:txEl>
                                              <p:pRg st="6" end="6"/>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2533">
                                            <p:txEl>
                                              <p:pRg st="7" end="7"/>
                                            </p:txEl>
                                          </p:spTgt>
                                        </p:tgtEl>
                                        <p:attrNameLst>
                                          <p:attrName>style.visibility</p:attrName>
                                        </p:attrNameLst>
                                      </p:cBhvr>
                                      <p:to>
                                        <p:strVal val="visible"/>
                                      </p:to>
                                    </p:set>
                                    <p:animEffect transition="in" filter="fade">
                                      <p:cBhvr>
                                        <p:cTn id="37" dur="1000"/>
                                        <p:tgtEl>
                                          <p:spTgt spid="22533">
                                            <p:txEl>
                                              <p:pRg st="7" end="7"/>
                                            </p:txEl>
                                          </p:spTgt>
                                        </p:tgtEl>
                                      </p:cBhvr>
                                    </p:animEffect>
                                    <p:anim calcmode="lin" valueType="num">
                                      <p:cBhvr>
                                        <p:cTn id="38" dur="1000" fill="hold"/>
                                        <p:tgtEl>
                                          <p:spTgt spid="22533">
                                            <p:txEl>
                                              <p:pRg st="7" end="7"/>
                                            </p:txEl>
                                          </p:spTgt>
                                        </p:tgtEl>
                                        <p:attrNameLst>
                                          <p:attrName>ppt_x</p:attrName>
                                        </p:attrNameLst>
                                      </p:cBhvr>
                                      <p:tavLst>
                                        <p:tav tm="0">
                                          <p:val>
                                            <p:strVal val="#ppt_x"/>
                                          </p:val>
                                        </p:tav>
                                        <p:tav tm="100000">
                                          <p:val>
                                            <p:strVal val="#ppt_x"/>
                                          </p:val>
                                        </p:tav>
                                      </p:tavLst>
                                    </p:anim>
                                    <p:anim calcmode="lin" valueType="num">
                                      <p:cBhvr>
                                        <p:cTn id="39" dur="1000" fill="hold"/>
                                        <p:tgtEl>
                                          <p:spTgt spid="22533">
                                            <p:txEl>
                                              <p:pRg st="7" end="7"/>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22533">
                                            <p:txEl>
                                              <p:pRg st="8" end="8"/>
                                            </p:txEl>
                                          </p:spTgt>
                                        </p:tgtEl>
                                        <p:attrNameLst>
                                          <p:attrName>style.visibility</p:attrName>
                                        </p:attrNameLst>
                                      </p:cBhvr>
                                      <p:to>
                                        <p:strVal val="visible"/>
                                      </p:to>
                                    </p:set>
                                    <p:animEffect transition="in" filter="fade">
                                      <p:cBhvr>
                                        <p:cTn id="42" dur="1000"/>
                                        <p:tgtEl>
                                          <p:spTgt spid="22533">
                                            <p:txEl>
                                              <p:pRg st="8" end="8"/>
                                            </p:txEl>
                                          </p:spTgt>
                                        </p:tgtEl>
                                      </p:cBhvr>
                                    </p:animEffect>
                                    <p:anim calcmode="lin" valueType="num">
                                      <p:cBhvr>
                                        <p:cTn id="43" dur="1000" fill="hold"/>
                                        <p:tgtEl>
                                          <p:spTgt spid="22533">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22533">
                                            <p:txEl>
                                              <p:pRg st="8" end="8"/>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22533">
                                            <p:txEl>
                                              <p:pRg st="9" end="9"/>
                                            </p:txEl>
                                          </p:spTgt>
                                        </p:tgtEl>
                                        <p:attrNameLst>
                                          <p:attrName>style.visibility</p:attrName>
                                        </p:attrNameLst>
                                      </p:cBhvr>
                                      <p:to>
                                        <p:strVal val="visible"/>
                                      </p:to>
                                    </p:set>
                                    <p:animEffect transition="in" filter="fade">
                                      <p:cBhvr>
                                        <p:cTn id="47" dur="1000"/>
                                        <p:tgtEl>
                                          <p:spTgt spid="22533">
                                            <p:txEl>
                                              <p:pRg st="9" end="9"/>
                                            </p:txEl>
                                          </p:spTgt>
                                        </p:tgtEl>
                                      </p:cBhvr>
                                    </p:animEffect>
                                    <p:anim calcmode="lin" valueType="num">
                                      <p:cBhvr>
                                        <p:cTn id="48" dur="1000" fill="hold"/>
                                        <p:tgtEl>
                                          <p:spTgt spid="22533">
                                            <p:txEl>
                                              <p:pRg st="9" end="9"/>
                                            </p:txEl>
                                          </p:spTgt>
                                        </p:tgtEl>
                                        <p:attrNameLst>
                                          <p:attrName>ppt_x</p:attrName>
                                        </p:attrNameLst>
                                      </p:cBhvr>
                                      <p:tavLst>
                                        <p:tav tm="0">
                                          <p:val>
                                            <p:strVal val="#ppt_x"/>
                                          </p:val>
                                        </p:tav>
                                        <p:tav tm="100000">
                                          <p:val>
                                            <p:strVal val="#ppt_x"/>
                                          </p:val>
                                        </p:tav>
                                      </p:tavLst>
                                    </p:anim>
                                    <p:anim calcmode="lin" valueType="num">
                                      <p:cBhvr>
                                        <p:cTn id="49" dur="1000" fill="hold"/>
                                        <p:tgtEl>
                                          <p:spTgt spid="22533">
                                            <p:txEl>
                                              <p:pRg st="9" end="9"/>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22533">
                                            <p:txEl>
                                              <p:pRg st="10" end="10"/>
                                            </p:txEl>
                                          </p:spTgt>
                                        </p:tgtEl>
                                        <p:attrNameLst>
                                          <p:attrName>style.visibility</p:attrName>
                                        </p:attrNameLst>
                                      </p:cBhvr>
                                      <p:to>
                                        <p:strVal val="visible"/>
                                      </p:to>
                                    </p:set>
                                    <p:animEffect transition="in" filter="fade">
                                      <p:cBhvr>
                                        <p:cTn id="52" dur="1000"/>
                                        <p:tgtEl>
                                          <p:spTgt spid="22533">
                                            <p:txEl>
                                              <p:pRg st="10" end="10"/>
                                            </p:txEl>
                                          </p:spTgt>
                                        </p:tgtEl>
                                      </p:cBhvr>
                                    </p:animEffect>
                                    <p:anim calcmode="lin" valueType="num">
                                      <p:cBhvr>
                                        <p:cTn id="53" dur="1000" fill="hold"/>
                                        <p:tgtEl>
                                          <p:spTgt spid="22533">
                                            <p:txEl>
                                              <p:pRg st="10" end="10"/>
                                            </p:txEl>
                                          </p:spTgt>
                                        </p:tgtEl>
                                        <p:attrNameLst>
                                          <p:attrName>ppt_x</p:attrName>
                                        </p:attrNameLst>
                                      </p:cBhvr>
                                      <p:tavLst>
                                        <p:tav tm="0">
                                          <p:val>
                                            <p:strVal val="#ppt_x"/>
                                          </p:val>
                                        </p:tav>
                                        <p:tav tm="100000">
                                          <p:val>
                                            <p:strVal val="#ppt_x"/>
                                          </p:val>
                                        </p:tav>
                                      </p:tavLst>
                                    </p:anim>
                                    <p:anim calcmode="lin" valueType="num">
                                      <p:cBhvr>
                                        <p:cTn id="54" dur="1000" fill="hold"/>
                                        <p:tgtEl>
                                          <p:spTgt spid="22533">
                                            <p:txEl>
                                              <p:pRg st="10" end="10"/>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22533">
                                            <p:txEl>
                                              <p:pRg st="11" end="11"/>
                                            </p:txEl>
                                          </p:spTgt>
                                        </p:tgtEl>
                                        <p:attrNameLst>
                                          <p:attrName>style.visibility</p:attrName>
                                        </p:attrNameLst>
                                      </p:cBhvr>
                                      <p:to>
                                        <p:strVal val="visible"/>
                                      </p:to>
                                    </p:set>
                                    <p:animEffect transition="in" filter="fade">
                                      <p:cBhvr>
                                        <p:cTn id="57" dur="1000"/>
                                        <p:tgtEl>
                                          <p:spTgt spid="22533">
                                            <p:txEl>
                                              <p:pRg st="11" end="11"/>
                                            </p:txEl>
                                          </p:spTgt>
                                        </p:tgtEl>
                                      </p:cBhvr>
                                    </p:animEffect>
                                    <p:anim calcmode="lin" valueType="num">
                                      <p:cBhvr>
                                        <p:cTn id="58" dur="1000" fill="hold"/>
                                        <p:tgtEl>
                                          <p:spTgt spid="22533">
                                            <p:txEl>
                                              <p:pRg st="11" end="11"/>
                                            </p:txEl>
                                          </p:spTgt>
                                        </p:tgtEl>
                                        <p:attrNameLst>
                                          <p:attrName>ppt_x</p:attrName>
                                        </p:attrNameLst>
                                      </p:cBhvr>
                                      <p:tavLst>
                                        <p:tav tm="0">
                                          <p:val>
                                            <p:strVal val="#ppt_x"/>
                                          </p:val>
                                        </p:tav>
                                        <p:tav tm="100000">
                                          <p:val>
                                            <p:strVal val="#ppt_x"/>
                                          </p:val>
                                        </p:tav>
                                      </p:tavLst>
                                    </p:anim>
                                    <p:anim calcmode="lin" valueType="num">
                                      <p:cBhvr>
                                        <p:cTn id="59" dur="1000" fill="hold"/>
                                        <p:tgtEl>
                                          <p:spTgt spid="22533">
                                            <p:txEl>
                                              <p:pRg st="11" end="11"/>
                                            </p:txEl>
                                          </p:spTgt>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22533">
                                            <p:txEl>
                                              <p:pRg st="12" end="12"/>
                                            </p:txEl>
                                          </p:spTgt>
                                        </p:tgtEl>
                                        <p:attrNameLst>
                                          <p:attrName>style.visibility</p:attrName>
                                        </p:attrNameLst>
                                      </p:cBhvr>
                                      <p:to>
                                        <p:strVal val="visible"/>
                                      </p:to>
                                    </p:set>
                                    <p:animEffect transition="in" filter="fade">
                                      <p:cBhvr>
                                        <p:cTn id="62" dur="1000"/>
                                        <p:tgtEl>
                                          <p:spTgt spid="22533">
                                            <p:txEl>
                                              <p:pRg st="12" end="12"/>
                                            </p:txEl>
                                          </p:spTgt>
                                        </p:tgtEl>
                                      </p:cBhvr>
                                    </p:animEffect>
                                    <p:anim calcmode="lin" valueType="num">
                                      <p:cBhvr>
                                        <p:cTn id="63" dur="1000" fill="hold"/>
                                        <p:tgtEl>
                                          <p:spTgt spid="22533">
                                            <p:txEl>
                                              <p:pRg st="12" end="12"/>
                                            </p:txEl>
                                          </p:spTgt>
                                        </p:tgtEl>
                                        <p:attrNameLst>
                                          <p:attrName>ppt_x</p:attrName>
                                        </p:attrNameLst>
                                      </p:cBhvr>
                                      <p:tavLst>
                                        <p:tav tm="0">
                                          <p:val>
                                            <p:strVal val="#ppt_x"/>
                                          </p:val>
                                        </p:tav>
                                        <p:tav tm="100000">
                                          <p:val>
                                            <p:strVal val="#ppt_x"/>
                                          </p:val>
                                        </p:tav>
                                      </p:tavLst>
                                    </p:anim>
                                    <p:anim calcmode="lin" valueType="num">
                                      <p:cBhvr>
                                        <p:cTn id="64" dur="1000" fill="hold"/>
                                        <p:tgtEl>
                                          <p:spTgt spid="22533">
                                            <p:txEl>
                                              <p:pRg st="12" end="12"/>
                                            </p:txEl>
                                          </p:spTgt>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22533">
                                            <p:txEl>
                                              <p:pRg st="13" end="13"/>
                                            </p:txEl>
                                          </p:spTgt>
                                        </p:tgtEl>
                                        <p:attrNameLst>
                                          <p:attrName>style.visibility</p:attrName>
                                        </p:attrNameLst>
                                      </p:cBhvr>
                                      <p:to>
                                        <p:strVal val="visible"/>
                                      </p:to>
                                    </p:set>
                                    <p:animEffect transition="in" filter="fade">
                                      <p:cBhvr>
                                        <p:cTn id="67" dur="1000"/>
                                        <p:tgtEl>
                                          <p:spTgt spid="22533">
                                            <p:txEl>
                                              <p:pRg st="13" end="13"/>
                                            </p:txEl>
                                          </p:spTgt>
                                        </p:tgtEl>
                                      </p:cBhvr>
                                    </p:animEffect>
                                    <p:anim calcmode="lin" valueType="num">
                                      <p:cBhvr>
                                        <p:cTn id="68" dur="1000" fill="hold"/>
                                        <p:tgtEl>
                                          <p:spTgt spid="22533">
                                            <p:txEl>
                                              <p:pRg st="13" end="13"/>
                                            </p:txEl>
                                          </p:spTgt>
                                        </p:tgtEl>
                                        <p:attrNameLst>
                                          <p:attrName>ppt_x</p:attrName>
                                        </p:attrNameLst>
                                      </p:cBhvr>
                                      <p:tavLst>
                                        <p:tav tm="0">
                                          <p:val>
                                            <p:strVal val="#ppt_x"/>
                                          </p:val>
                                        </p:tav>
                                        <p:tav tm="100000">
                                          <p:val>
                                            <p:strVal val="#ppt_x"/>
                                          </p:val>
                                        </p:tav>
                                      </p:tavLst>
                                    </p:anim>
                                    <p:anim calcmode="lin" valueType="num">
                                      <p:cBhvr>
                                        <p:cTn id="69" dur="1000" fill="hold"/>
                                        <p:tgtEl>
                                          <p:spTgt spid="22533">
                                            <p:txEl>
                                              <p:pRg st="13" end="13"/>
                                            </p:txEl>
                                          </p:spTgt>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22533">
                                            <p:txEl>
                                              <p:pRg st="14" end="14"/>
                                            </p:txEl>
                                          </p:spTgt>
                                        </p:tgtEl>
                                        <p:attrNameLst>
                                          <p:attrName>style.visibility</p:attrName>
                                        </p:attrNameLst>
                                      </p:cBhvr>
                                      <p:to>
                                        <p:strVal val="visible"/>
                                      </p:to>
                                    </p:set>
                                    <p:animEffect transition="in" filter="fade">
                                      <p:cBhvr>
                                        <p:cTn id="72" dur="1000"/>
                                        <p:tgtEl>
                                          <p:spTgt spid="22533">
                                            <p:txEl>
                                              <p:pRg st="14" end="14"/>
                                            </p:txEl>
                                          </p:spTgt>
                                        </p:tgtEl>
                                      </p:cBhvr>
                                    </p:animEffect>
                                    <p:anim calcmode="lin" valueType="num">
                                      <p:cBhvr>
                                        <p:cTn id="73" dur="1000" fill="hold"/>
                                        <p:tgtEl>
                                          <p:spTgt spid="22533">
                                            <p:txEl>
                                              <p:pRg st="14" end="14"/>
                                            </p:txEl>
                                          </p:spTgt>
                                        </p:tgtEl>
                                        <p:attrNameLst>
                                          <p:attrName>ppt_x</p:attrName>
                                        </p:attrNameLst>
                                      </p:cBhvr>
                                      <p:tavLst>
                                        <p:tav tm="0">
                                          <p:val>
                                            <p:strVal val="#ppt_x"/>
                                          </p:val>
                                        </p:tav>
                                        <p:tav tm="100000">
                                          <p:val>
                                            <p:strVal val="#ppt_x"/>
                                          </p:val>
                                        </p:tav>
                                      </p:tavLst>
                                    </p:anim>
                                    <p:anim calcmode="lin" valueType="num">
                                      <p:cBhvr>
                                        <p:cTn id="74" dur="1000" fill="hold"/>
                                        <p:tgtEl>
                                          <p:spTgt spid="22533">
                                            <p:txEl>
                                              <p:pRg st="14" end="14"/>
                                            </p:txEl>
                                          </p:spTgt>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22533">
                                            <p:txEl>
                                              <p:pRg st="15" end="15"/>
                                            </p:txEl>
                                          </p:spTgt>
                                        </p:tgtEl>
                                        <p:attrNameLst>
                                          <p:attrName>style.visibility</p:attrName>
                                        </p:attrNameLst>
                                      </p:cBhvr>
                                      <p:to>
                                        <p:strVal val="visible"/>
                                      </p:to>
                                    </p:set>
                                    <p:animEffect transition="in" filter="fade">
                                      <p:cBhvr>
                                        <p:cTn id="77" dur="1000"/>
                                        <p:tgtEl>
                                          <p:spTgt spid="22533">
                                            <p:txEl>
                                              <p:pRg st="15" end="15"/>
                                            </p:txEl>
                                          </p:spTgt>
                                        </p:tgtEl>
                                      </p:cBhvr>
                                    </p:animEffect>
                                    <p:anim calcmode="lin" valueType="num">
                                      <p:cBhvr>
                                        <p:cTn id="78" dur="1000" fill="hold"/>
                                        <p:tgtEl>
                                          <p:spTgt spid="22533">
                                            <p:txEl>
                                              <p:pRg st="15" end="15"/>
                                            </p:txEl>
                                          </p:spTgt>
                                        </p:tgtEl>
                                        <p:attrNameLst>
                                          <p:attrName>ppt_x</p:attrName>
                                        </p:attrNameLst>
                                      </p:cBhvr>
                                      <p:tavLst>
                                        <p:tav tm="0">
                                          <p:val>
                                            <p:strVal val="#ppt_x"/>
                                          </p:val>
                                        </p:tav>
                                        <p:tav tm="100000">
                                          <p:val>
                                            <p:strVal val="#ppt_x"/>
                                          </p:val>
                                        </p:tav>
                                      </p:tavLst>
                                    </p:anim>
                                    <p:anim calcmode="lin" valueType="num">
                                      <p:cBhvr>
                                        <p:cTn id="79" dur="1000" fill="hold"/>
                                        <p:tgtEl>
                                          <p:spTgt spid="22533">
                                            <p:txEl>
                                              <p:pRg st="15" end="15"/>
                                            </p:txEl>
                                          </p:spTgt>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22533">
                                            <p:txEl>
                                              <p:pRg st="16" end="16"/>
                                            </p:txEl>
                                          </p:spTgt>
                                        </p:tgtEl>
                                        <p:attrNameLst>
                                          <p:attrName>style.visibility</p:attrName>
                                        </p:attrNameLst>
                                      </p:cBhvr>
                                      <p:to>
                                        <p:strVal val="visible"/>
                                      </p:to>
                                    </p:set>
                                    <p:animEffect transition="in" filter="fade">
                                      <p:cBhvr>
                                        <p:cTn id="82" dur="1000"/>
                                        <p:tgtEl>
                                          <p:spTgt spid="22533">
                                            <p:txEl>
                                              <p:pRg st="16" end="16"/>
                                            </p:txEl>
                                          </p:spTgt>
                                        </p:tgtEl>
                                      </p:cBhvr>
                                    </p:animEffect>
                                    <p:anim calcmode="lin" valueType="num">
                                      <p:cBhvr>
                                        <p:cTn id="83" dur="1000" fill="hold"/>
                                        <p:tgtEl>
                                          <p:spTgt spid="22533">
                                            <p:txEl>
                                              <p:pRg st="16" end="16"/>
                                            </p:txEl>
                                          </p:spTgt>
                                        </p:tgtEl>
                                        <p:attrNameLst>
                                          <p:attrName>ppt_x</p:attrName>
                                        </p:attrNameLst>
                                      </p:cBhvr>
                                      <p:tavLst>
                                        <p:tav tm="0">
                                          <p:val>
                                            <p:strVal val="#ppt_x"/>
                                          </p:val>
                                        </p:tav>
                                        <p:tav tm="100000">
                                          <p:val>
                                            <p:strVal val="#ppt_x"/>
                                          </p:val>
                                        </p:tav>
                                      </p:tavLst>
                                    </p:anim>
                                    <p:anim calcmode="lin" valueType="num">
                                      <p:cBhvr>
                                        <p:cTn id="84" dur="1000" fill="hold"/>
                                        <p:tgtEl>
                                          <p:spTgt spid="22533">
                                            <p:txEl>
                                              <p:pRg st="16" end="16"/>
                                            </p:txEl>
                                          </p:spTgt>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22533">
                                            <p:txEl>
                                              <p:pRg st="17" end="17"/>
                                            </p:txEl>
                                          </p:spTgt>
                                        </p:tgtEl>
                                        <p:attrNameLst>
                                          <p:attrName>style.visibility</p:attrName>
                                        </p:attrNameLst>
                                      </p:cBhvr>
                                      <p:to>
                                        <p:strVal val="visible"/>
                                      </p:to>
                                    </p:set>
                                    <p:animEffect transition="in" filter="fade">
                                      <p:cBhvr>
                                        <p:cTn id="87" dur="1000"/>
                                        <p:tgtEl>
                                          <p:spTgt spid="22533">
                                            <p:txEl>
                                              <p:pRg st="17" end="17"/>
                                            </p:txEl>
                                          </p:spTgt>
                                        </p:tgtEl>
                                      </p:cBhvr>
                                    </p:animEffect>
                                    <p:anim calcmode="lin" valueType="num">
                                      <p:cBhvr>
                                        <p:cTn id="88" dur="1000" fill="hold"/>
                                        <p:tgtEl>
                                          <p:spTgt spid="22533">
                                            <p:txEl>
                                              <p:pRg st="17" end="17"/>
                                            </p:txEl>
                                          </p:spTgt>
                                        </p:tgtEl>
                                        <p:attrNameLst>
                                          <p:attrName>ppt_x</p:attrName>
                                        </p:attrNameLst>
                                      </p:cBhvr>
                                      <p:tavLst>
                                        <p:tav tm="0">
                                          <p:val>
                                            <p:strVal val="#ppt_x"/>
                                          </p:val>
                                        </p:tav>
                                        <p:tav tm="100000">
                                          <p:val>
                                            <p:strVal val="#ppt_x"/>
                                          </p:val>
                                        </p:tav>
                                      </p:tavLst>
                                    </p:anim>
                                    <p:anim calcmode="lin" valueType="num">
                                      <p:cBhvr>
                                        <p:cTn id="89" dur="1000" fill="hold"/>
                                        <p:tgtEl>
                                          <p:spTgt spid="22533">
                                            <p:txEl>
                                              <p:pRg st="17" end="1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0D826-05BA-4C58-ABEE-7E5150505704}"/>
              </a:ext>
            </a:extLst>
          </p:cNvPr>
          <p:cNvSpPr>
            <a:spLocks noGrp="1"/>
          </p:cNvSpPr>
          <p:nvPr>
            <p:ph type="title"/>
          </p:nvPr>
        </p:nvSpPr>
        <p:spPr/>
        <p:txBody>
          <a:bodyPr/>
          <a:lstStyle/>
          <a:p>
            <a:r>
              <a:rPr lang="en-US" dirty="0"/>
              <a:t>Professional Tools used</a:t>
            </a:r>
          </a:p>
        </p:txBody>
      </p:sp>
      <p:sp>
        <p:nvSpPr>
          <p:cNvPr id="3" name="Content Placeholder 2">
            <a:extLst>
              <a:ext uri="{FF2B5EF4-FFF2-40B4-BE49-F238E27FC236}">
                <a16:creationId xmlns:a16="http://schemas.microsoft.com/office/drawing/2014/main" id="{61967DFA-EEAE-4DE8-AB3D-0281746CA37A}"/>
              </a:ext>
            </a:extLst>
          </p:cNvPr>
          <p:cNvSpPr>
            <a:spLocks noGrp="1"/>
          </p:cNvSpPr>
          <p:nvPr>
            <p:ph idx="1"/>
          </p:nvPr>
        </p:nvSpPr>
        <p:spPr/>
        <p:txBody>
          <a:bodyPr/>
          <a:lstStyle/>
          <a:p>
            <a:r>
              <a:rPr lang="en-US" dirty="0">
                <a:hlinkClick r:id="rId2"/>
              </a:rPr>
              <a:t>https://www.projectmanager.com/</a:t>
            </a:r>
            <a:endParaRPr lang="en-US" dirty="0"/>
          </a:p>
          <a:p>
            <a:r>
              <a:rPr lang="en-US" dirty="0">
                <a:hlinkClick r:id="rId3"/>
              </a:rPr>
              <a:t>https://www.atlassian.com/software/jira</a:t>
            </a:r>
            <a:endParaRPr lang="en-US" dirty="0"/>
          </a:p>
          <a:p>
            <a:r>
              <a:rPr lang="en-US" b="0" i="0" u="none" strike="noStrike">
                <a:solidFill>
                  <a:srgbClr val="00564C"/>
                </a:solidFill>
                <a:effectLst/>
                <a:latin typeface="Lato-Regular"/>
                <a:hlinkClick r:id="rId4"/>
              </a:rPr>
              <a:t>https://ganttpro.com/</a:t>
            </a:r>
            <a:endParaRPr lang="en-US" dirty="0"/>
          </a:p>
          <a:p>
            <a:pPr marL="0" indent="0">
              <a:buNone/>
            </a:pPr>
            <a:endParaRPr lang="en-US" dirty="0"/>
          </a:p>
        </p:txBody>
      </p:sp>
      <p:sp>
        <p:nvSpPr>
          <p:cNvPr id="4" name="Date Placeholder 3">
            <a:extLst>
              <a:ext uri="{FF2B5EF4-FFF2-40B4-BE49-F238E27FC236}">
                <a16:creationId xmlns:a16="http://schemas.microsoft.com/office/drawing/2014/main" id="{491B9686-ABF7-4F12-B20E-48C079B3A2C7}"/>
              </a:ext>
            </a:extLst>
          </p:cNvPr>
          <p:cNvSpPr>
            <a:spLocks noGrp="1"/>
          </p:cNvSpPr>
          <p:nvPr>
            <p:ph type="dt" sz="half" idx="10"/>
          </p:nvPr>
        </p:nvSpPr>
        <p:spPr/>
        <p:txBody>
          <a:bodyPr/>
          <a:lstStyle/>
          <a:p>
            <a:fld id="{0727C657-E2D8-458D-A669-20B65FF796F2}" type="datetime1">
              <a:rPr lang="de-DE" smtClean="0"/>
              <a:t>22.02.2023</a:t>
            </a:fld>
            <a:endParaRPr lang="en-US"/>
          </a:p>
        </p:txBody>
      </p:sp>
      <p:sp>
        <p:nvSpPr>
          <p:cNvPr id="5" name="Footer Placeholder 4">
            <a:extLst>
              <a:ext uri="{FF2B5EF4-FFF2-40B4-BE49-F238E27FC236}">
                <a16:creationId xmlns:a16="http://schemas.microsoft.com/office/drawing/2014/main" id="{0C85744B-6C7E-40B0-BD66-F0ABABF51E6C}"/>
              </a:ext>
            </a:extLst>
          </p:cNvPr>
          <p:cNvSpPr>
            <a:spLocks noGrp="1"/>
          </p:cNvSpPr>
          <p:nvPr>
            <p:ph type="ftr" sz="quarter" idx="11"/>
          </p:nvPr>
        </p:nvSpPr>
        <p:spPr/>
        <p:txBody>
          <a:bodyPr/>
          <a:lstStyle/>
          <a:p>
            <a:r>
              <a:rPr lang="en-US"/>
              <a:t>Software Engineering</a:t>
            </a:r>
          </a:p>
        </p:txBody>
      </p:sp>
      <p:sp>
        <p:nvSpPr>
          <p:cNvPr id="6" name="Slide Number Placeholder 5">
            <a:extLst>
              <a:ext uri="{FF2B5EF4-FFF2-40B4-BE49-F238E27FC236}">
                <a16:creationId xmlns:a16="http://schemas.microsoft.com/office/drawing/2014/main" id="{901B35FC-4670-4913-9C0B-6266D505081B}"/>
              </a:ext>
            </a:extLst>
          </p:cNvPr>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7218566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85078" y="-76200"/>
            <a:ext cx="8534400" cy="828675"/>
          </a:xfrm>
          <a:noFill/>
          <a:ln/>
        </p:spPr>
        <p:txBody>
          <a:bodyPr vert="horz" wrap="square" lIns="67865" tIns="33338" rIns="67865" bIns="33338" numCol="1" rtlCol="0" anchor="ctr" anchorCtr="0" compatLnSpc="1">
            <a:prstTxWarp prst="textNoShape">
              <a:avLst/>
            </a:prstTxWarp>
            <a:noAutofit/>
          </a:bodyPr>
          <a:lstStyle/>
          <a:p>
            <a:r>
              <a:rPr lang="en-GB" sz="4800" dirty="0">
                <a:solidFill>
                  <a:srgbClr val="002060"/>
                </a:solidFill>
              </a:rPr>
              <a:t>Ease Travel App : Case Study</a:t>
            </a:r>
          </a:p>
        </p:txBody>
      </p:sp>
      <p:sp>
        <p:nvSpPr>
          <p:cNvPr id="8195" name="Rectangle 3"/>
          <p:cNvSpPr>
            <a:spLocks noGrp="1" noChangeArrowheads="1"/>
          </p:cNvSpPr>
          <p:nvPr>
            <p:ph idx="1"/>
          </p:nvPr>
        </p:nvSpPr>
        <p:spPr>
          <a:xfrm>
            <a:off x="0" y="1066800"/>
            <a:ext cx="9144000" cy="5181600"/>
          </a:xfrm>
          <a:noFill/>
          <a:ln/>
        </p:spPr>
        <p:txBody>
          <a:bodyPr vert="horz" lIns="67865" tIns="33338" rIns="67865" bIns="33338" rtlCol="0">
            <a:normAutofit lnSpcReduction="10000"/>
          </a:bodyPr>
          <a:lstStyle/>
          <a:p>
            <a:pPr marL="0" indent="0" algn="just">
              <a:buNone/>
            </a:pPr>
            <a:r>
              <a:rPr lang="en-US" sz="1600" dirty="0">
                <a:solidFill>
                  <a:srgbClr val="002060"/>
                </a:solidFill>
              </a:rPr>
              <a:t>After much deliberation and watching people wait silently and suffer, the company was founded in 2021 to provide a solution whereby one could track designated rides while they were on the way and avoid the physical and mental discomfort of waiting on the road for the ride to arrive. </a:t>
            </a:r>
            <a:r>
              <a:rPr lang="en-US" sz="1600" dirty="0" err="1">
                <a:solidFill>
                  <a:srgbClr val="002060"/>
                </a:solidFill>
              </a:rPr>
              <a:t>EaseTravel</a:t>
            </a:r>
            <a:r>
              <a:rPr lang="en-US" sz="1600" dirty="0">
                <a:solidFill>
                  <a:srgbClr val="002060"/>
                </a:solidFill>
              </a:rPr>
              <a:t> app is a trip tracking service for daily commuters and essentially to be used for people using hired transport services for daily intra-city traveling. This application has two main users: the driver and the daily commuter. After analysis some findings conclude that most of the Vehicle drivers are novice users and reluctant to embrace any technology so, the developing company must create user-interface accordingly. Onboard screen has all the basic features needed to fulfill the objectives of user. Such as, log-in, forget password; setting new-password after verification user will get into the application to make vehicle selection, this option only appears one-time for drivers who have multiple vehicles assigned to them. They can change the vehicle anytime; the home screen displays the vehicle selected. To be clicked when you need to change the vehicle, starting a journey, The APP automatically marks Arrived when the driver reaches a stop. Attendance automatically opens with all travelers marked present, only need to mark absentee, pop-up: ride complete, making calls Occasional - When needed. Same goes for the daily commuter until login, afterwards the home screen displays the passenger selected. To be clicked when need to change the passenger. (In case of multiple passengers associated with an account), tracking services will be available to ensure the safety. On reaching the destination the screen will pop with a successful ride! Message. There are some complementary features like: previous ride history and delay and cancellation of ride, passenger no-show notification as well. </a:t>
            </a:r>
            <a:endParaRPr lang="en-GB" sz="1600" dirty="0">
              <a:solidFill>
                <a:srgbClr val="002060"/>
              </a:solidFill>
            </a:endParaRPr>
          </a:p>
        </p:txBody>
      </p:sp>
      <p:sp>
        <p:nvSpPr>
          <p:cNvPr id="5" name="Footer Placeholder 4"/>
          <p:cNvSpPr>
            <a:spLocks noGrp="1"/>
          </p:cNvSpPr>
          <p:nvPr>
            <p:ph type="ftr" sz="quarter" idx="11"/>
          </p:nvPr>
        </p:nvSpPr>
        <p:spPr/>
        <p:txBody>
          <a:bodyPr/>
          <a:lstStyle/>
          <a:p>
            <a:pPr defTabSz="3429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342900">
              <a:defRPr/>
            </a:pPr>
            <a:fld id="{825F70CE-84E9-D04C-9B15-10C693AA0F2A}" type="slidenum">
              <a:rPr lang="en-US">
                <a:solidFill>
                  <a:prstClr val="black">
                    <a:tint val="75000"/>
                  </a:prstClr>
                </a:solidFill>
                <a:latin typeface="Calibri"/>
              </a:rPr>
              <a:pPr defTabSz="342900">
                <a:defRPr/>
              </a:pPr>
              <a:t>28</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342900">
              <a:defRPr/>
            </a:pPr>
            <a:fld id="{CD41CC1C-76C3-4C00-B122-19AB67545612}" type="datetime1">
              <a:rPr lang="en-US" smtClean="0">
                <a:solidFill>
                  <a:prstClr val="black">
                    <a:tint val="75000"/>
                  </a:prstClr>
                </a:solidFill>
                <a:latin typeface="Calibri"/>
              </a:rPr>
              <a:pPr defTabSz="342900">
                <a:defRPr/>
              </a:pPr>
              <a:t>2/22/2023</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323233774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381000" y="114300"/>
            <a:ext cx="8229600" cy="990600"/>
          </a:xfrm>
        </p:spPr>
        <p:txBody>
          <a:bodyPr/>
          <a:lstStyle/>
          <a:p>
            <a:r>
              <a:rPr lang="en-US" altLang="en-US" dirty="0"/>
              <a:t>Project Management</a:t>
            </a:r>
          </a:p>
        </p:txBody>
      </p:sp>
      <p:sp>
        <p:nvSpPr>
          <p:cNvPr id="307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US" altLang="en-US" sz="1400">
                <a:latin typeface="Times New Roman" panose="02020603050405020304" pitchFamily="18" charset="0"/>
              </a:rPr>
              <a:t>Software Engineering</a:t>
            </a:r>
            <a:endParaRPr lang="en-US" altLang="en-US" sz="1400" dirty="0">
              <a:latin typeface="Times New Roman" panose="02020603050405020304" pitchFamily="18" charset="0"/>
            </a:endParaRPr>
          </a:p>
        </p:txBody>
      </p:sp>
      <p:sp>
        <p:nvSpPr>
          <p:cNvPr id="30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fld id="{A9B9CC38-F010-4A7E-BD69-3359766B46B1}" type="slidenum">
              <a:rPr lang="en-US" altLang="en-US" sz="1400">
                <a:latin typeface="Times New Roman" panose="02020603050405020304" pitchFamily="18" charset="0"/>
              </a:rPr>
              <a:pPr eaLnBrk="1" hangingPunct="1"/>
              <a:t>3</a:t>
            </a:fld>
            <a:endParaRPr lang="en-US" altLang="en-US" sz="1400">
              <a:latin typeface="Times New Roman" panose="02020603050405020304" pitchFamily="18" charset="0"/>
            </a:endParaRPr>
          </a:p>
        </p:txBody>
      </p:sp>
      <p:sp>
        <p:nvSpPr>
          <p:cNvPr id="4" name="Date Placeholder 3"/>
          <p:cNvSpPr>
            <a:spLocks noGrp="1"/>
          </p:cNvSpPr>
          <p:nvPr>
            <p:ph type="dt" sz="half" idx="10"/>
          </p:nvPr>
        </p:nvSpPr>
        <p:spPr/>
        <p:txBody>
          <a:bodyPr/>
          <a:lstStyle/>
          <a:p>
            <a:fld id="{619CB23B-DC32-4E59-AD0B-580EF238F737}" type="datetime1">
              <a:rPr lang="de-DE" smtClean="0"/>
              <a:t>22.02.2023</a:t>
            </a:fld>
            <a:endParaRPr lang="en-US"/>
          </a:p>
        </p:txBody>
      </p:sp>
      <p:graphicFrame>
        <p:nvGraphicFramePr>
          <p:cNvPr id="6" name="Diagram 5"/>
          <p:cNvGraphicFramePr/>
          <p:nvPr>
            <p:extLst>
              <p:ext uri="{D42A27DB-BD31-4B8C-83A1-F6EECF244321}">
                <p14:modId xmlns:p14="http://schemas.microsoft.com/office/powerpoint/2010/main" val="3455823650"/>
              </p:ext>
            </p:extLst>
          </p:nvPr>
        </p:nvGraphicFramePr>
        <p:xfrm>
          <a:off x="571500" y="1825625"/>
          <a:ext cx="8115300" cy="381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91388908"/>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61790" y="117495"/>
            <a:ext cx="8229600" cy="1066800"/>
          </a:xfrm>
        </p:spPr>
        <p:txBody>
          <a:bodyPr/>
          <a:lstStyle/>
          <a:p>
            <a:r>
              <a:rPr lang="en-US" altLang="en-US" dirty="0"/>
              <a:t>Why is it needed?</a:t>
            </a:r>
            <a:endParaRPr lang="en-GB" altLang="en-US" dirty="0"/>
          </a:p>
        </p:txBody>
      </p:sp>
      <p:sp>
        <p:nvSpPr>
          <p:cNvPr id="410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fld id="{7775A7A3-1B6F-4510-A736-C46BDC5A2847}" type="datetime1">
              <a:rPr lang="de-DE" altLang="en-US" sz="1400" smtClean="0">
                <a:latin typeface="Times New Roman" panose="02020603050405020304" pitchFamily="18" charset="0"/>
              </a:rPr>
              <a:t>22.02.2023</a:t>
            </a:fld>
            <a:endParaRPr lang="en-US" altLang="en-US" sz="1400">
              <a:latin typeface="Times New Roman" panose="02020603050405020304" pitchFamily="18" charset="0"/>
            </a:endParaRPr>
          </a:p>
        </p:txBody>
      </p:sp>
      <p:sp>
        <p:nvSpPr>
          <p:cNvPr id="410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US" altLang="en-US" sz="1400">
                <a:latin typeface="Times New Roman" panose="02020603050405020304" pitchFamily="18" charset="0"/>
              </a:rPr>
              <a:t>Software Engineering</a:t>
            </a:r>
          </a:p>
        </p:txBody>
      </p:sp>
      <p:sp>
        <p:nvSpPr>
          <p:cNvPr id="41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fld id="{6C2822F8-4923-4F9A-84C4-A6F9A7B6CA1B}" type="slidenum">
              <a:rPr lang="en-US" altLang="en-US" sz="1400">
                <a:latin typeface="Times New Roman" panose="02020603050405020304" pitchFamily="18" charset="0"/>
              </a:rPr>
              <a:pPr eaLnBrk="1" hangingPunct="1"/>
              <a:t>4</a:t>
            </a:fld>
            <a:endParaRPr lang="en-US" altLang="en-US" sz="1400">
              <a:latin typeface="Times New Roman" panose="02020603050405020304" pitchFamily="18" charset="0"/>
            </a:endParaRPr>
          </a:p>
        </p:txBody>
      </p:sp>
      <p:graphicFrame>
        <p:nvGraphicFramePr>
          <p:cNvPr id="4" name="Diagram 3"/>
          <p:cNvGraphicFramePr/>
          <p:nvPr>
            <p:extLst>
              <p:ext uri="{D42A27DB-BD31-4B8C-83A1-F6EECF244321}">
                <p14:modId xmlns:p14="http://schemas.microsoft.com/office/powerpoint/2010/main" val="3842945161"/>
              </p:ext>
            </p:extLst>
          </p:nvPr>
        </p:nvGraphicFramePr>
        <p:xfrm>
          <a:off x="343940" y="1905000"/>
          <a:ext cx="8495259" cy="381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1151086"/>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30A77-331B-4230-8829-390CC2132E2A}"/>
              </a:ext>
            </a:extLst>
          </p:cNvPr>
          <p:cNvSpPr>
            <a:spLocks noGrp="1"/>
          </p:cNvSpPr>
          <p:nvPr>
            <p:ph type="title"/>
          </p:nvPr>
        </p:nvSpPr>
        <p:spPr>
          <a:xfrm>
            <a:off x="256445" y="381000"/>
            <a:ext cx="8229600" cy="1219200"/>
          </a:xfrm>
        </p:spPr>
        <p:txBody>
          <a:bodyPr/>
          <a:lstStyle/>
          <a:p>
            <a:r>
              <a:rPr lang="en-US" dirty="0"/>
              <a:t>What is WBS?</a:t>
            </a:r>
          </a:p>
        </p:txBody>
      </p:sp>
      <p:sp>
        <p:nvSpPr>
          <p:cNvPr id="3" name="Content Placeholder 2">
            <a:extLst>
              <a:ext uri="{FF2B5EF4-FFF2-40B4-BE49-F238E27FC236}">
                <a16:creationId xmlns:a16="http://schemas.microsoft.com/office/drawing/2014/main" id="{E228B5EE-A759-4260-AD40-C5F24E49E300}"/>
              </a:ext>
            </a:extLst>
          </p:cNvPr>
          <p:cNvSpPr>
            <a:spLocks noGrp="1"/>
          </p:cNvSpPr>
          <p:nvPr>
            <p:ph idx="1"/>
          </p:nvPr>
        </p:nvSpPr>
        <p:spPr/>
        <p:txBody>
          <a:bodyPr/>
          <a:lstStyle/>
          <a:p>
            <a:pPr marL="0" indent="0">
              <a:buNone/>
            </a:pPr>
            <a:endParaRPr lang="en-US" dirty="0"/>
          </a:p>
          <a:p>
            <a:pPr marL="0" indent="0">
              <a:buNone/>
            </a:pPr>
            <a:r>
              <a:rPr lang="en-US" b="1" dirty="0"/>
              <a:t>a work breakdown structure is:</a:t>
            </a:r>
          </a:p>
          <a:p>
            <a:pPr lvl="1"/>
            <a:r>
              <a:rPr lang="en-US" sz="2800" dirty="0"/>
              <a:t>“A hierarchical decomposition </a:t>
            </a:r>
          </a:p>
          <a:p>
            <a:pPr lvl="1"/>
            <a:r>
              <a:rPr lang="en-US" sz="2800" dirty="0"/>
              <a:t>of the total scope of work </a:t>
            </a:r>
          </a:p>
          <a:p>
            <a:pPr lvl="1"/>
            <a:r>
              <a:rPr lang="en-US" sz="2800" dirty="0"/>
              <a:t>to be carried out by the project team </a:t>
            </a:r>
          </a:p>
          <a:p>
            <a:pPr lvl="1"/>
            <a:r>
              <a:rPr lang="en-US" sz="2800" dirty="0"/>
              <a:t>to accomplish the project objectives</a:t>
            </a:r>
          </a:p>
          <a:p>
            <a:pPr lvl="1"/>
            <a:r>
              <a:rPr lang="en-US" sz="2800" dirty="0"/>
              <a:t>and create the required deliverables.”</a:t>
            </a:r>
          </a:p>
        </p:txBody>
      </p:sp>
      <p:sp>
        <p:nvSpPr>
          <p:cNvPr id="4" name="Date Placeholder 3">
            <a:extLst>
              <a:ext uri="{FF2B5EF4-FFF2-40B4-BE49-F238E27FC236}">
                <a16:creationId xmlns:a16="http://schemas.microsoft.com/office/drawing/2014/main" id="{E9179A6A-84D7-46CB-B675-1EEBF99ACAD2}"/>
              </a:ext>
            </a:extLst>
          </p:cNvPr>
          <p:cNvSpPr>
            <a:spLocks noGrp="1"/>
          </p:cNvSpPr>
          <p:nvPr>
            <p:ph type="dt" sz="half" idx="10"/>
          </p:nvPr>
        </p:nvSpPr>
        <p:spPr/>
        <p:txBody>
          <a:bodyPr/>
          <a:lstStyle/>
          <a:p>
            <a:fld id="{0727C657-E2D8-458D-A669-20B65FF796F2}" type="datetime1">
              <a:rPr lang="de-DE" smtClean="0"/>
              <a:t>22.02.2023</a:t>
            </a:fld>
            <a:endParaRPr lang="en-US"/>
          </a:p>
        </p:txBody>
      </p:sp>
      <p:sp>
        <p:nvSpPr>
          <p:cNvPr id="5" name="Footer Placeholder 4">
            <a:extLst>
              <a:ext uri="{FF2B5EF4-FFF2-40B4-BE49-F238E27FC236}">
                <a16:creationId xmlns:a16="http://schemas.microsoft.com/office/drawing/2014/main" id="{A3AEBE18-B98D-4A05-B7BD-9BDFF033FCDA}"/>
              </a:ext>
            </a:extLst>
          </p:cNvPr>
          <p:cNvSpPr>
            <a:spLocks noGrp="1"/>
          </p:cNvSpPr>
          <p:nvPr>
            <p:ph type="ftr" sz="quarter" idx="11"/>
          </p:nvPr>
        </p:nvSpPr>
        <p:spPr/>
        <p:txBody>
          <a:bodyPr/>
          <a:lstStyle/>
          <a:p>
            <a:r>
              <a:rPr lang="en-US"/>
              <a:t>Software Engineering</a:t>
            </a:r>
          </a:p>
        </p:txBody>
      </p:sp>
      <p:sp>
        <p:nvSpPr>
          <p:cNvPr id="6" name="Slide Number Placeholder 5">
            <a:extLst>
              <a:ext uri="{FF2B5EF4-FFF2-40B4-BE49-F238E27FC236}">
                <a16:creationId xmlns:a16="http://schemas.microsoft.com/office/drawing/2014/main" id="{5C9DC515-FC20-4088-998B-2D73F21373DE}"/>
              </a:ext>
            </a:extLst>
          </p:cNvPr>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1592917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algn="ctr"/>
            <a:r>
              <a:rPr lang="en-US" dirty="0">
                <a:effectLst/>
              </a:rPr>
              <a:t>WBS</a:t>
            </a:r>
          </a:p>
        </p:txBody>
      </p:sp>
      <p:sp>
        <p:nvSpPr>
          <p:cNvPr id="3" name="Content Placeholder 2"/>
          <p:cNvSpPr>
            <a:spLocks noGrp="1"/>
          </p:cNvSpPr>
          <p:nvPr>
            <p:ph idx="1"/>
          </p:nvPr>
        </p:nvSpPr>
        <p:spPr>
          <a:xfrm>
            <a:off x="484742" y="1295400"/>
            <a:ext cx="8229600" cy="4525963"/>
          </a:xfrm>
        </p:spPr>
        <p:txBody>
          <a:bodyPr>
            <a:normAutofit lnSpcReduction="10000"/>
          </a:bodyPr>
          <a:lstStyle/>
          <a:p>
            <a:pPr algn="just"/>
            <a:r>
              <a:rPr lang="en-US" b="1" dirty="0">
                <a:solidFill>
                  <a:schemeClr val="tx1"/>
                </a:solidFill>
              </a:rPr>
              <a:t>Dividing complex projects to simpler and manageable tasks.</a:t>
            </a:r>
          </a:p>
          <a:p>
            <a:pPr marL="0" indent="0" algn="just">
              <a:buNone/>
            </a:pPr>
            <a:endParaRPr lang="en-US" b="1" dirty="0">
              <a:solidFill>
                <a:schemeClr val="tx1"/>
              </a:solidFill>
            </a:endParaRPr>
          </a:p>
          <a:p>
            <a:pPr algn="just"/>
            <a:r>
              <a:rPr lang="en-GB" b="1" dirty="0">
                <a:solidFill>
                  <a:schemeClr val="tx1"/>
                </a:solidFill>
              </a:rPr>
              <a:t>Stops till the tasks no longer remains decomposable.</a:t>
            </a:r>
            <a:endParaRPr lang="en-US" b="1" dirty="0">
              <a:solidFill>
                <a:schemeClr val="tx1"/>
              </a:solidFill>
            </a:endParaRPr>
          </a:p>
          <a:p>
            <a:pPr marL="0" indent="0" algn="just">
              <a:buNone/>
            </a:pPr>
            <a:endParaRPr kumimoji="1" lang="en-US" b="1" u="sng" dirty="0">
              <a:solidFill>
                <a:schemeClr val="tx1"/>
              </a:solidFill>
            </a:endParaRPr>
          </a:p>
          <a:p>
            <a:pPr algn="l"/>
            <a:r>
              <a:rPr lang="en-US" b="1" dirty="0">
                <a:solidFill>
                  <a:schemeClr val="tx1"/>
                </a:solidFill>
              </a:rPr>
              <a:t>Work packages are the smallest unit of work that a project can be broken down into when creating your Work Breakdown Structure (WBS).</a:t>
            </a:r>
          </a:p>
          <a:p>
            <a:pPr algn="just">
              <a:buNone/>
            </a:pPr>
            <a:endParaRPr lang="en-US" b="1" dirty="0">
              <a:solidFill>
                <a:schemeClr val="tx1"/>
              </a:solidFill>
            </a:endParaRPr>
          </a:p>
          <a:p>
            <a:pPr algn="just"/>
            <a:r>
              <a:rPr lang="en-US" b="1" dirty="0">
                <a:solidFill>
                  <a:schemeClr val="tx1"/>
                </a:solidFill>
              </a:rPr>
              <a:t>A WBS element may be a product, data, a service, or any combination. </a:t>
            </a:r>
          </a:p>
          <a:p>
            <a:pPr marL="0" indent="0" algn="just">
              <a:buNone/>
            </a:pPr>
            <a:endParaRPr lang="en-US" b="1" dirty="0">
              <a:solidFill>
                <a:schemeClr val="tx1"/>
              </a:solidFill>
            </a:endParaRPr>
          </a:p>
        </p:txBody>
      </p:sp>
      <p:sp>
        <p:nvSpPr>
          <p:cNvPr id="4" name="Footer Placeholder 3"/>
          <p:cNvSpPr>
            <a:spLocks noGrp="1"/>
          </p:cNvSpPr>
          <p:nvPr>
            <p:ph type="ftr" sz="quarter" idx="11"/>
          </p:nvPr>
        </p:nvSpPr>
        <p:spPr>
          <a:xfrm>
            <a:off x="659165" y="6356350"/>
            <a:ext cx="2847975" cy="365125"/>
          </a:xfrm>
        </p:spPr>
        <p:txBody>
          <a:bodyPr/>
          <a:lstStyle/>
          <a:p>
            <a:r>
              <a:rPr lang="en-US"/>
              <a:t>Software Engineering</a:t>
            </a:r>
            <a:endParaRPr lang="en-US" dirty="0"/>
          </a:p>
        </p:txBody>
      </p:sp>
      <p:sp>
        <p:nvSpPr>
          <p:cNvPr id="5" name="Slide Number Placeholder 4"/>
          <p:cNvSpPr txBox="1">
            <a:spLocks/>
          </p:cNvSpPr>
          <p:nvPr/>
        </p:nvSpPr>
        <p:spPr>
          <a:xfrm>
            <a:off x="8543278" y="6356350"/>
            <a:ext cx="561975" cy="365125"/>
          </a:xfrm>
          <a:prstGeom prst="rect">
            <a:avLst/>
          </a:prstGeom>
        </p:spPr>
        <p:txBody>
          <a:bodyPr vert="horz" lIns="4572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600C1710-1F18-4889-B86D-182CF88AC237}" type="slidenum">
              <a:rPr kumimoji="0" lang="en-US" sz="1200" b="0" i="0" u="none" strike="noStrike" kern="1200" cap="none" spc="0" normalizeH="0" baseline="0" noProof="0" smtClean="0">
                <a:ln>
                  <a:noFill/>
                </a:ln>
                <a:solidFill>
                  <a:schemeClr val="tx1">
                    <a:lumMod val="65000"/>
                    <a:lumOff val="35000"/>
                  </a:schemeClr>
                </a:solidFill>
                <a:effectLst/>
                <a:uLnTx/>
                <a:uFillTx/>
                <a:latin typeface="Century Gothic"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schemeClr val="tx1">
                  <a:lumMod val="65000"/>
                  <a:lumOff val="35000"/>
                </a:schemeClr>
              </a:solidFill>
              <a:effectLst/>
              <a:uLnTx/>
              <a:uFillTx/>
              <a:latin typeface="Century Gothic" pitchFamily="34" charset="0"/>
              <a:ea typeface="+mn-ea"/>
              <a:cs typeface="+mn-cs"/>
            </a:endParaRPr>
          </a:p>
        </p:txBody>
      </p:sp>
      <p:sp>
        <p:nvSpPr>
          <p:cNvPr id="6" name="Date Placeholder 5"/>
          <p:cNvSpPr>
            <a:spLocks noGrp="1"/>
          </p:cNvSpPr>
          <p:nvPr>
            <p:ph type="dt" sz="half" idx="10"/>
          </p:nvPr>
        </p:nvSpPr>
        <p:spPr/>
        <p:txBody>
          <a:bodyPr/>
          <a:lstStyle/>
          <a:p>
            <a:fld id="{F95333F5-03D9-4B70-BF10-7D081159BE36}" type="datetime1">
              <a:rPr lang="de-DE" smtClean="0"/>
              <a:t>22.02.2023</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302446612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US" altLang="en-US" sz="1400">
                <a:latin typeface="Times New Roman" panose="02020603050405020304" pitchFamily="18" charset="0"/>
              </a:rPr>
              <a:t>Software Engineering</a:t>
            </a:r>
            <a:endParaRPr lang="en-US" altLang="en-US" sz="1400" dirty="0">
              <a:latin typeface="Times New Roman" panose="02020603050405020304" pitchFamily="18" charset="0"/>
            </a:endParaRPr>
          </a:p>
        </p:txBody>
      </p:sp>
      <p:sp>
        <p:nvSpPr>
          <p:cNvPr id="1024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fld id="{EC9A6A68-0CDF-4DDE-948F-FB2B66B2B89E}" type="slidenum">
              <a:rPr lang="en-US" altLang="en-US" sz="1400">
                <a:latin typeface="Times New Roman" panose="02020603050405020304" pitchFamily="18" charset="0"/>
              </a:rPr>
              <a:pPr eaLnBrk="1" hangingPunct="1"/>
              <a:t>7</a:t>
            </a:fld>
            <a:endParaRPr lang="en-US" altLang="en-US" sz="1400">
              <a:latin typeface="Times New Roman" panose="02020603050405020304" pitchFamily="18" charset="0"/>
            </a:endParaRPr>
          </a:p>
        </p:txBody>
      </p:sp>
      <p:sp>
        <p:nvSpPr>
          <p:cNvPr id="10245" name="Rectangle 2"/>
          <p:cNvSpPr>
            <a:spLocks noGrp="1" noChangeArrowheads="1"/>
          </p:cNvSpPr>
          <p:nvPr>
            <p:ph type="title"/>
          </p:nvPr>
        </p:nvSpPr>
        <p:spPr>
          <a:xfrm>
            <a:off x="355304" y="442792"/>
            <a:ext cx="8187974" cy="1301750"/>
          </a:xfrm>
        </p:spPr>
        <p:txBody>
          <a:bodyPr/>
          <a:lstStyle/>
          <a:p>
            <a:r>
              <a:rPr lang="en-GB" altLang="en-US" sz="4400" dirty="0">
                <a:effectLst/>
              </a:rPr>
              <a:t>WBS</a:t>
            </a:r>
          </a:p>
        </p:txBody>
      </p:sp>
      <p:sp>
        <p:nvSpPr>
          <p:cNvPr id="10246" name="Rectangle 3"/>
          <p:cNvSpPr>
            <a:spLocks noGrp="1" noChangeArrowheads="1"/>
          </p:cNvSpPr>
          <p:nvPr>
            <p:ph type="body" idx="1"/>
          </p:nvPr>
        </p:nvSpPr>
        <p:spPr>
          <a:xfrm>
            <a:off x="304801" y="1980363"/>
            <a:ext cx="8542338" cy="4554538"/>
          </a:xfrm>
        </p:spPr>
        <p:txBody>
          <a:bodyPr/>
          <a:lstStyle/>
          <a:p>
            <a:pPr algn="just">
              <a:lnSpc>
                <a:spcPct val="90000"/>
              </a:lnSpc>
            </a:pPr>
            <a:r>
              <a:rPr lang="en-GB" altLang="en-US" sz="2000" dirty="0"/>
              <a:t>The WBS is a </a:t>
            </a:r>
            <a:r>
              <a:rPr lang="en-GB" altLang="en-US" sz="2000" dirty="0">
                <a:solidFill>
                  <a:srgbClr val="FFFF00"/>
                </a:solidFill>
              </a:rPr>
              <a:t>deliverable-oriented hierarchy / activity-oriented </a:t>
            </a:r>
            <a:r>
              <a:rPr lang="en-GB" altLang="en-US" sz="2000" dirty="0" err="1">
                <a:solidFill>
                  <a:srgbClr val="FFFF00"/>
                </a:solidFill>
              </a:rPr>
              <a:t>hierachy</a:t>
            </a:r>
            <a:r>
              <a:rPr lang="en-GB" altLang="en-US" sz="2000" dirty="0">
                <a:solidFill>
                  <a:srgbClr val="FFFF00"/>
                </a:solidFill>
              </a:rPr>
              <a:t> </a:t>
            </a:r>
            <a:r>
              <a:rPr lang="en-GB" altLang="en-US" sz="2000" dirty="0"/>
              <a:t>of decomposed project components.</a:t>
            </a:r>
          </a:p>
          <a:p>
            <a:pPr algn="just">
              <a:lnSpc>
                <a:spcPct val="90000"/>
              </a:lnSpc>
            </a:pPr>
            <a:endParaRPr lang="en-GB" altLang="en-US" sz="2000" dirty="0"/>
          </a:p>
          <a:p>
            <a:pPr algn="just">
              <a:lnSpc>
                <a:spcPct val="90000"/>
              </a:lnSpc>
            </a:pPr>
            <a:r>
              <a:rPr lang="en-GB" altLang="en-US" sz="2000" dirty="0"/>
              <a:t>Articulates the</a:t>
            </a:r>
            <a:r>
              <a:rPr lang="en-GB" altLang="en-US" sz="2000" i="1" dirty="0"/>
              <a:t> detailed project scope statement </a:t>
            </a:r>
            <a:r>
              <a:rPr lang="en-GB" altLang="en-US" sz="2000" dirty="0"/>
              <a:t>that specifies the work to be accomplished by the project. </a:t>
            </a:r>
          </a:p>
          <a:p>
            <a:pPr algn="just">
              <a:lnSpc>
                <a:spcPct val="90000"/>
              </a:lnSpc>
            </a:pPr>
            <a:endParaRPr lang="en-GB" altLang="en-US" sz="2000" dirty="0"/>
          </a:p>
          <a:p>
            <a:pPr algn="just">
              <a:lnSpc>
                <a:spcPct val="90000"/>
              </a:lnSpc>
            </a:pPr>
            <a:endParaRPr lang="en-GB" altLang="en-US" sz="2000" dirty="0"/>
          </a:p>
        </p:txBody>
      </p:sp>
      <p:sp>
        <p:nvSpPr>
          <p:cNvPr id="10247" name="Text Box 4"/>
          <p:cNvSpPr txBox="1">
            <a:spLocks noChangeArrowheads="1"/>
          </p:cNvSpPr>
          <p:nvPr/>
        </p:nvSpPr>
        <p:spPr bwMode="auto">
          <a:xfrm rot="3530878">
            <a:off x="-692150" y="3463925"/>
            <a:ext cx="29956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spcBef>
                <a:spcPct val="50000"/>
              </a:spcBef>
            </a:pPr>
            <a:r>
              <a:rPr lang="en-GB" altLang="en-US" sz="1800">
                <a:solidFill>
                  <a:schemeClr val="bg1"/>
                </a:solidFill>
              </a:rPr>
              <a:t>WBS</a:t>
            </a:r>
            <a:endParaRPr lang="en-US" altLang="en-US" sz="1800">
              <a:solidFill>
                <a:schemeClr val="bg1"/>
              </a:solidFill>
            </a:endParaRPr>
          </a:p>
        </p:txBody>
      </p:sp>
      <p:sp>
        <p:nvSpPr>
          <p:cNvPr id="2" name="Date Placeholder 1"/>
          <p:cNvSpPr>
            <a:spLocks noGrp="1"/>
          </p:cNvSpPr>
          <p:nvPr>
            <p:ph type="dt" sz="half" idx="10"/>
          </p:nvPr>
        </p:nvSpPr>
        <p:spPr/>
        <p:txBody>
          <a:bodyPr/>
          <a:lstStyle/>
          <a:p>
            <a:fld id="{C23F8AC1-FD63-4DF3-91C3-739BBB7AC297}" type="datetime1">
              <a:rPr lang="de-DE" smtClean="0"/>
              <a:t>22.02.2023</a:t>
            </a:fld>
            <a:endParaRPr lang="en-US"/>
          </a:p>
        </p:txBody>
      </p:sp>
    </p:spTree>
    <p:extLst>
      <p:ext uri="{BB962C8B-B14F-4D97-AF65-F5344CB8AC3E}">
        <p14:creationId xmlns:p14="http://schemas.microsoft.com/office/powerpoint/2010/main" val="3620135527"/>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4678" y="784225"/>
            <a:ext cx="7848600" cy="838200"/>
          </a:xfrm>
        </p:spPr>
        <p:txBody>
          <a:bodyPr>
            <a:normAutofit/>
          </a:bodyPr>
          <a:lstStyle/>
          <a:p>
            <a:r>
              <a:rPr lang="en-US" sz="3600" dirty="0"/>
              <a:t> When should we develop WBS?</a:t>
            </a:r>
          </a:p>
        </p:txBody>
      </p:sp>
      <p:sp>
        <p:nvSpPr>
          <p:cNvPr id="4" name="Footer Placeholder 3"/>
          <p:cNvSpPr>
            <a:spLocks noGrp="1"/>
          </p:cNvSpPr>
          <p:nvPr>
            <p:ph type="ftr" sz="quarter" idx="11"/>
          </p:nvPr>
        </p:nvSpPr>
        <p:spPr/>
        <p:txBody>
          <a:bodyPr/>
          <a:lstStyle/>
          <a:p>
            <a:r>
              <a:rPr lang="en-US"/>
              <a:t>Software Engineering</a:t>
            </a:r>
          </a:p>
        </p:txBody>
      </p:sp>
      <p:sp>
        <p:nvSpPr>
          <p:cNvPr id="5" name="Slide Number Placeholder 4"/>
          <p:cNvSpPr>
            <a:spLocks noGrp="1"/>
          </p:cNvSpPr>
          <p:nvPr>
            <p:ph type="sldNum" sz="quarter" idx="12"/>
          </p:nvPr>
        </p:nvSpPr>
        <p:spPr/>
        <p:txBody>
          <a:bodyPr/>
          <a:lstStyle/>
          <a:p>
            <a:fld id="{600C1710-1F18-4889-B86D-182CF88AC237}" type="slidenum">
              <a:rPr lang="en-US" smtClean="0"/>
              <a:pPr/>
              <a:t>8</a:t>
            </a:fld>
            <a:endParaRPr lang="en-US"/>
          </a:p>
        </p:txBody>
      </p:sp>
      <p:sp>
        <p:nvSpPr>
          <p:cNvPr id="6" name="Content Placeholder 5"/>
          <p:cNvSpPr>
            <a:spLocks noGrp="1"/>
          </p:cNvSpPr>
          <p:nvPr>
            <p:ph idx="1"/>
          </p:nvPr>
        </p:nvSpPr>
        <p:spPr>
          <a:xfrm>
            <a:off x="487251" y="1981200"/>
            <a:ext cx="8305800" cy="2819400"/>
          </a:xfrm>
        </p:spPr>
        <p:txBody>
          <a:bodyPr/>
          <a:lstStyle/>
          <a:p>
            <a:pPr algn="just"/>
            <a:endParaRPr lang="en-US" b="1" dirty="0">
              <a:solidFill>
                <a:schemeClr val="tx1"/>
              </a:solidFill>
            </a:endParaRPr>
          </a:p>
          <a:p>
            <a:pPr algn="just"/>
            <a:r>
              <a:rPr lang="en-US" b="1" dirty="0">
                <a:solidFill>
                  <a:schemeClr val="tx1"/>
                </a:solidFill>
              </a:rPr>
              <a:t>Once the project </a:t>
            </a:r>
            <a:r>
              <a:rPr lang="en-US" b="1" i="1" dirty="0">
                <a:solidFill>
                  <a:schemeClr val="accent3">
                    <a:lumMod val="75000"/>
                  </a:schemeClr>
                </a:solidFill>
              </a:rPr>
              <a:t>Scope</a:t>
            </a:r>
            <a:r>
              <a:rPr lang="en-US" b="1" dirty="0">
                <a:solidFill>
                  <a:schemeClr val="tx1"/>
                </a:solidFill>
              </a:rPr>
              <a:t> is decided then its needed to </a:t>
            </a:r>
            <a:r>
              <a:rPr lang="en-US" b="1" i="1" u="sng" dirty="0">
                <a:solidFill>
                  <a:schemeClr val="tx1"/>
                </a:solidFill>
              </a:rPr>
              <a:t>plan</a:t>
            </a:r>
            <a:r>
              <a:rPr lang="en-US" b="1" i="1" dirty="0">
                <a:solidFill>
                  <a:schemeClr val="tx1"/>
                </a:solidFill>
              </a:rPr>
              <a:t> </a:t>
            </a:r>
            <a:r>
              <a:rPr lang="en-US" b="1" dirty="0">
                <a:solidFill>
                  <a:schemeClr val="tx1"/>
                </a:solidFill>
              </a:rPr>
              <a:t> various </a:t>
            </a:r>
            <a:r>
              <a:rPr lang="en-US" b="1" i="1" dirty="0">
                <a:solidFill>
                  <a:schemeClr val="accent3">
                    <a:lumMod val="75000"/>
                  </a:schemeClr>
                </a:solidFill>
              </a:rPr>
              <a:t>components</a:t>
            </a:r>
            <a:r>
              <a:rPr lang="en-US" b="1" dirty="0">
                <a:solidFill>
                  <a:schemeClr val="tx1"/>
                </a:solidFill>
              </a:rPr>
              <a:t> (activities/deliverables) of software development project.</a:t>
            </a:r>
          </a:p>
          <a:p>
            <a:pPr marL="0" indent="0" algn="just">
              <a:buNone/>
            </a:pPr>
            <a:endParaRPr lang="en-US" b="1" dirty="0">
              <a:solidFill>
                <a:schemeClr val="tx1"/>
              </a:solidFill>
            </a:endParaRPr>
          </a:p>
        </p:txBody>
      </p:sp>
      <p:sp>
        <p:nvSpPr>
          <p:cNvPr id="3" name="Date Placeholder 2"/>
          <p:cNvSpPr>
            <a:spLocks noGrp="1"/>
          </p:cNvSpPr>
          <p:nvPr>
            <p:ph type="dt" sz="half" idx="10"/>
          </p:nvPr>
        </p:nvSpPr>
        <p:spPr/>
        <p:txBody>
          <a:bodyPr/>
          <a:lstStyle/>
          <a:p>
            <a:fld id="{73DD7AEE-062C-4F89-AF42-61ABFD04C270}" type="datetime1">
              <a:rPr lang="de-DE" smtClean="0"/>
              <a:t>22.02.2023</a:t>
            </a:fld>
            <a:endParaRPr lang="en-US"/>
          </a:p>
        </p:txBody>
      </p:sp>
    </p:spTree>
    <p:extLst>
      <p:ext uri="{BB962C8B-B14F-4D97-AF65-F5344CB8AC3E}">
        <p14:creationId xmlns:p14="http://schemas.microsoft.com/office/powerpoint/2010/main" val="286826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109901"/>
            <a:ext cx="7498080" cy="804499"/>
          </a:xfrm>
        </p:spPr>
        <p:txBody>
          <a:bodyPr>
            <a:noAutofit/>
          </a:bodyPr>
          <a:lstStyle/>
          <a:p>
            <a:pPr algn="ctr"/>
            <a:r>
              <a:rPr lang="en-US" sz="3600" dirty="0">
                <a:effectLst/>
              </a:rPr>
              <a:t>How to create WBS?</a:t>
            </a:r>
          </a:p>
        </p:txBody>
      </p:sp>
      <p:sp>
        <p:nvSpPr>
          <p:cNvPr id="3" name="Content Placeholder 2"/>
          <p:cNvSpPr>
            <a:spLocks noGrp="1"/>
          </p:cNvSpPr>
          <p:nvPr>
            <p:ph idx="1"/>
          </p:nvPr>
        </p:nvSpPr>
        <p:spPr/>
        <p:txBody>
          <a:bodyPr>
            <a:normAutofit/>
          </a:bodyPr>
          <a:lstStyle/>
          <a:p>
            <a:pPr algn="just"/>
            <a:r>
              <a:rPr lang="en-US" b="1" dirty="0">
                <a:solidFill>
                  <a:schemeClr val="tx1"/>
                </a:solidFill>
              </a:rPr>
              <a:t>Done by project mangers mostly</a:t>
            </a:r>
          </a:p>
          <a:p>
            <a:pPr algn="just"/>
            <a:r>
              <a:rPr lang="en-US" b="1" dirty="0">
                <a:solidFill>
                  <a:schemeClr val="tx1"/>
                </a:solidFill>
              </a:rPr>
              <a:t>Determine and describe the project statement</a:t>
            </a:r>
          </a:p>
          <a:p>
            <a:pPr algn="just"/>
            <a:r>
              <a:rPr lang="en-US" b="1" dirty="0">
                <a:solidFill>
                  <a:schemeClr val="tx1"/>
                </a:solidFill>
              </a:rPr>
              <a:t>Highlight all necessary phases in the project</a:t>
            </a:r>
          </a:p>
          <a:p>
            <a:pPr lvl="1" algn="just"/>
            <a:r>
              <a:rPr lang="en-US" b="1" dirty="0">
                <a:solidFill>
                  <a:schemeClr val="tx1"/>
                </a:solidFill>
              </a:rPr>
              <a:t>Sometimes the scope is divided to different phases depending upon project </a:t>
            </a:r>
          </a:p>
          <a:p>
            <a:pPr lvl="1" algn="just"/>
            <a:r>
              <a:rPr lang="en-AU" b="1" dirty="0">
                <a:solidFill>
                  <a:schemeClr val="tx1"/>
                </a:solidFill>
              </a:rPr>
              <a:t>Lowest level not too detailed, not too large</a:t>
            </a:r>
          </a:p>
          <a:p>
            <a:pPr lvl="1" algn="just"/>
            <a:endParaRPr lang="en-US" b="1" dirty="0">
              <a:solidFill>
                <a:schemeClr val="tx1"/>
              </a:solidFill>
            </a:endParaRPr>
          </a:p>
          <a:p>
            <a:pPr algn="just"/>
            <a:r>
              <a:rPr lang="en-US" b="1" dirty="0">
                <a:solidFill>
                  <a:schemeClr val="tx1"/>
                </a:solidFill>
              </a:rPr>
              <a:t>Create deliverables</a:t>
            </a:r>
          </a:p>
          <a:p>
            <a:pPr algn="just"/>
            <a:r>
              <a:rPr lang="en-AU" b="1" dirty="0">
                <a:solidFill>
                  <a:schemeClr val="tx1"/>
                </a:solidFill>
              </a:rPr>
              <a:t>Check for completeness - is all the effort included?</a:t>
            </a:r>
          </a:p>
          <a:p>
            <a:pPr algn="just"/>
            <a:r>
              <a:rPr lang="en-AU" b="1" dirty="0">
                <a:solidFill>
                  <a:schemeClr val="tx1"/>
                </a:solidFill>
              </a:rPr>
              <a:t>Assign deliverables to each team</a:t>
            </a:r>
            <a:endParaRPr lang="en-US" b="1" dirty="0">
              <a:solidFill>
                <a:schemeClr val="tx1"/>
              </a:solidFill>
            </a:endParaRPr>
          </a:p>
          <a:p>
            <a:pPr algn="just"/>
            <a:endParaRPr lang="en-US" b="1" dirty="0">
              <a:solidFill>
                <a:schemeClr val="tx1"/>
              </a:solidFill>
            </a:endParaRPr>
          </a:p>
          <a:p>
            <a:pPr algn="just"/>
            <a:endParaRPr lang="en-US" b="1" dirty="0">
              <a:solidFill>
                <a:schemeClr val="tx1"/>
              </a:solidFill>
            </a:endParaRPr>
          </a:p>
          <a:p>
            <a:pPr algn="just"/>
            <a:endParaRPr lang="en-US" b="1" dirty="0">
              <a:solidFill>
                <a:schemeClr val="tx1"/>
              </a:solidFill>
            </a:endParaRPr>
          </a:p>
        </p:txBody>
      </p:sp>
      <p:sp>
        <p:nvSpPr>
          <p:cNvPr id="4" name="Footer Placeholder 3"/>
          <p:cNvSpPr>
            <a:spLocks noGrp="1"/>
          </p:cNvSpPr>
          <p:nvPr>
            <p:ph type="ftr" sz="quarter" idx="11"/>
          </p:nvPr>
        </p:nvSpPr>
        <p:spPr>
          <a:xfrm>
            <a:off x="659165" y="6356350"/>
            <a:ext cx="2847975" cy="365125"/>
          </a:xfrm>
        </p:spPr>
        <p:txBody>
          <a:bodyPr/>
          <a:lstStyle/>
          <a:p>
            <a:r>
              <a:rPr lang="en-US"/>
              <a:t>Software Engineering</a:t>
            </a:r>
            <a:endParaRPr lang="en-US" dirty="0"/>
          </a:p>
        </p:txBody>
      </p:sp>
      <p:sp>
        <p:nvSpPr>
          <p:cNvPr id="5" name="Slide Number Placeholder 4"/>
          <p:cNvSpPr txBox="1">
            <a:spLocks/>
          </p:cNvSpPr>
          <p:nvPr/>
        </p:nvSpPr>
        <p:spPr>
          <a:xfrm>
            <a:off x="8543278" y="6356350"/>
            <a:ext cx="561975" cy="365125"/>
          </a:xfrm>
          <a:prstGeom prst="rect">
            <a:avLst/>
          </a:prstGeom>
        </p:spPr>
        <p:txBody>
          <a:bodyPr vert="horz" lIns="4572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600C1710-1F18-4889-B86D-182CF88AC237}" type="slidenum">
              <a:rPr kumimoji="0" lang="en-US" sz="1200" b="0" i="0" u="none" strike="noStrike" kern="1200" cap="none" spc="0" normalizeH="0" baseline="0" noProof="0" smtClean="0">
                <a:ln>
                  <a:noFill/>
                </a:ln>
                <a:solidFill>
                  <a:schemeClr val="tx1">
                    <a:lumMod val="65000"/>
                    <a:lumOff val="35000"/>
                  </a:schemeClr>
                </a:solidFill>
                <a:effectLst/>
                <a:uLnTx/>
                <a:uFillTx/>
                <a:latin typeface="Century Gothic"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schemeClr val="tx1">
                  <a:lumMod val="65000"/>
                  <a:lumOff val="35000"/>
                </a:schemeClr>
              </a:solidFill>
              <a:effectLst/>
              <a:uLnTx/>
              <a:uFillTx/>
              <a:latin typeface="Century Gothic" pitchFamily="34" charset="0"/>
              <a:ea typeface="+mn-ea"/>
              <a:cs typeface="+mn-cs"/>
            </a:endParaRPr>
          </a:p>
        </p:txBody>
      </p:sp>
      <p:sp>
        <p:nvSpPr>
          <p:cNvPr id="6" name="Date Placeholder 5"/>
          <p:cNvSpPr>
            <a:spLocks noGrp="1"/>
          </p:cNvSpPr>
          <p:nvPr>
            <p:ph type="dt" sz="half" idx="10"/>
          </p:nvPr>
        </p:nvSpPr>
        <p:spPr/>
        <p:txBody>
          <a:bodyPr/>
          <a:lstStyle/>
          <a:p>
            <a:fld id="{BC13DA35-8AED-445D-A5C1-F6D943B0D6B0}" type="datetime1">
              <a:rPr lang="de-DE" smtClean="0"/>
              <a:t>22.02.2023</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995737083"/>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12301</TotalTime>
  <Words>1468</Words>
  <Application>Microsoft Office PowerPoint</Application>
  <PresentationFormat>On-screen Show (4:3)</PresentationFormat>
  <Paragraphs>274</Paragraphs>
  <Slides>28</Slides>
  <Notes>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28</vt:i4>
      </vt:variant>
    </vt:vector>
  </HeadingPairs>
  <TitlesOfParts>
    <vt:vector size="38" baseType="lpstr">
      <vt:lpstr>Arial</vt:lpstr>
      <vt:lpstr>Calibri</vt:lpstr>
      <vt:lpstr>Century Gothic</vt:lpstr>
      <vt:lpstr>Courier New</vt:lpstr>
      <vt:lpstr>Lato-Regular</vt:lpstr>
      <vt:lpstr>Palatino Linotype</vt:lpstr>
      <vt:lpstr>Times New Roman</vt:lpstr>
      <vt:lpstr>Wingdings</vt:lpstr>
      <vt:lpstr>Executive</vt:lpstr>
      <vt:lpstr>SE10 slides</vt:lpstr>
      <vt:lpstr>Work Breakdown Structure </vt:lpstr>
      <vt:lpstr>PowerPoint Presentation</vt:lpstr>
      <vt:lpstr>Project Management</vt:lpstr>
      <vt:lpstr>Why is it needed?</vt:lpstr>
      <vt:lpstr>What is WBS?</vt:lpstr>
      <vt:lpstr>WBS</vt:lpstr>
      <vt:lpstr>WBS</vt:lpstr>
      <vt:lpstr> When should we develop WBS?</vt:lpstr>
      <vt:lpstr>How to create WBS?</vt:lpstr>
      <vt:lpstr>WBS </vt:lpstr>
      <vt:lpstr>WBS</vt:lpstr>
      <vt:lpstr>Reasons to use WBS</vt:lpstr>
      <vt:lpstr>Levels in WBS</vt:lpstr>
      <vt:lpstr>WBS levels</vt:lpstr>
      <vt:lpstr>WBS Formats</vt:lpstr>
      <vt:lpstr>Displaying the WBS  Example of outlined WBS.</vt:lpstr>
      <vt:lpstr>Displaying the WBS  Example of Graphical Tree WBS</vt:lpstr>
      <vt:lpstr>PowerPoint Presentation</vt:lpstr>
      <vt:lpstr>Challenges</vt:lpstr>
      <vt:lpstr>The Dictionary of the WBS</vt:lpstr>
      <vt:lpstr>WBS Guidelines</vt:lpstr>
      <vt:lpstr>WBS Guidelines</vt:lpstr>
      <vt:lpstr>WBS Template</vt:lpstr>
      <vt:lpstr>WBS Check List</vt:lpstr>
      <vt:lpstr>WBS Check List</vt:lpstr>
      <vt:lpstr>Example WBS </vt:lpstr>
      <vt:lpstr>Professional Tools used</vt:lpstr>
      <vt:lpstr>Ease Travel App : Case Study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201 Data Structures</dc:title>
  <dc:creator>Tahir Qasim Syed</dc:creator>
  <cp:lastModifiedBy>Hajra Ahmed</cp:lastModifiedBy>
  <cp:revision>314</cp:revision>
  <dcterms:created xsi:type="dcterms:W3CDTF">2006-08-16T00:00:00Z</dcterms:created>
  <dcterms:modified xsi:type="dcterms:W3CDTF">2023-02-22T06:13:28Z</dcterms:modified>
</cp:coreProperties>
</file>