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4600B7-B7E9-46E9-ADA9-939FC56A3DE2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BC846A4-952A-4AC6-A2A3-6C4EAA9A5563}">
      <dgm:prSet/>
      <dgm:spPr/>
      <dgm:t>
        <a:bodyPr/>
        <a:lstStyle/>
        <a:p>
          <a:r>
            <a:rPr lang="en-US"/>
            <a:t>Place the user in control</a:t>
          </a:r>
        </a:p>
      </dgm:t>
    </dgm:pt>
    <dgm:pt modelId="{A8990EE3-DFFB-4DD7-821B-11E8D7C41FBF}" type="parTrans" cxnId="{C908E370-0724-4D23-9A6F-45EBB51217FD}">
      <dgm:prSet/>
      <dgm:spPr/>
      <dgm:t>
        <a:bodyPr/>
        <a:lstStyle/>
        <a:p>
          <a:endParaRPr lang="en-US"/>
        </a:p>
      </dgm:t>
    </dgm:pt>
    <dgm:pt modelId="{A89D1207-13F0-4FD2-9163-90EBF6E86C32}" type="sibTrans" cxnId="{C908E370-0724-4D23-9A6F-45EBB51217FD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E7ABB95C-4209-43E8-97FD-5DC59BA5F9AC}">
      <dgm:prSet/>
      <dgm:spPr/>
      <dgm:t>
        <a:bodyPr/>
        <a:lstStyle/>
        <a:p>
          <a:r>
            <a:rPr lang="en-US"/>
            <a:t>Reduce user’s memory load</a:t>
          </a:r>
        </a:p>
      </dgm:t>
    </dgm:pt>
    <dgm:pt modelId="{FF5A6F9C-01A3-4AD8-A452-E21D6BA257C9}" type="parTrans" cxnId="{0F607C4C-8B56-4ACA-9296-33C23BA6E7E8}">
      <dgm:prSet/>
      <dgm:spPr/>
      <dgm:t>
        <a:bodyPr/>
        <a:lstStyle/>
        <a:p>
          <a:endParaRPr lang="en-US"/>
        </a:p>
      </dgm:t>
    </dgm:pt>
    <dgm:pt modelId="{8F2ABA15-319A-438F-9851-A959D2964AC2}" type="sibTrans" cxnId="{0F607C4C-8B56-4ACA-9296-33C23BA6E7E8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D103BFA6-123A-464D-9E6E-32AF4F361900}">
      <dgm:prSet/>
      <dgm:spPr/>
      <dgm:t>
        <a:bodyPr/>
        <a:lstStyle/>
        <a:p>
          <a:r>
            <a:rPr lang="en-US"/>
            <a:t>Make a consistent interface</a:t>
          </a:r>
        </a:p>
      </dgm:t>
    </dgm:pt>
    <dgm:pt modelId="{0D766792-74D5-452E-84D0-9218EB3316A3}" type="parTrans" cxnId="{40DAA964-1708-4946-8467-4F132867FE48}">
      <dgm:prSet/>
      <dgm:spPr/>
      <dgm:t>
        <a:bodyPr/>
        <a:lstStyle/>
        <a:p>
          <a:endParaRPr lang="en-US"/>
        </a:p>
      </dgm:t>
    </dgm:pt>
    <dgm:pt modelId="{E37E237F-A5D8-4505-A1BD-8AAE8576FF9F}" type="sibTrans" cxnId="{40DAA964-1708-4946-8467-4F132867FE48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60EE9B1A-62E9-44AA-B35E-66F5F206AC53}" type="pres">
      <dgm:prSet presAssocID="{C24600B7-B7E9-46E9-ADA9-939FC56A3DE2}" presName="Name0" presStyleCnt="0">
        <dgm:presLayoutVars>
          <dgm:animLvl val="lvl"/>
          <dgm:resizeHandles val="exact"/>
        </dgm:presLayoutVars>
      </dgm:prSet>
      <dgm:spPr/>
    </dgm:pt>
    <dgm:pt modelId="{3EAB3209-3509-4F31-B08B-6C5BD1C0337B}" type="pres">
      <dgm:prSet presAssocID="{3BC846A4-952A-4AC6-A2A3-6C4EAA9A5563}" presName="compositeNode" presStyleCnt="0">
        <dgm:presLayoutVars>
          <dgm:bulletEnabled val="1"/>
        </dgm:presLayoutVars>
      </dgm:prSet>
      <dgm:spPr/>
    </dgm:pt>
    <dgm:pt modelId="{B40AB39B-2995-4025-BD26-735F7A3308A6}" type="pres">
      <dgm:prSet presAssocID="{3BC846A4-952A-4AC6-A2A3-6C4EAA9A5563}" presName="bgRect" presStyleLbl="bgAccFollowNode1" presStyleIdx="0" presStyleCnt="3"/>
      <dgm:spPr/>
    </dgm:pt>
    <dgm:pt modelId="{DB6DE96C-B6CE-4D3A-A764-8FECA12F43DA}" type="pres">
      <dgm:prSet presAssocID="{A89D1207-13F0-4FD2-9163-90EBF6E86C32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153261CA-91AD-45FC-879A-F1CF8E386F17}" type="pres">
      <dgm:prSet presAssocID="{3BC846A4-952A-4AC6-A2A3-6C4EAA9A5563}" presName="bottomLine" presStyleLbl="alignNode1" presStyleIdx="1" presStyleCnt="6">
        <dgm:presLayoutVars/>
      </dgm:prSet>
      <dgm:spPr/>
    </dgm:pt>
    <dgm:pt modelId="{7900D8FB-1170-4EC0-A1D4-A4C16CD5F503}" type="pres">
      <dgm:prSet presAssocID="{3BC846A4-952A-4AC6-A2A3-6C4EAA9A5563}" presName="nodeText" presStyleLbl="bgAccFollowNode1" presStyleIdx="0" presStyleCnt="3">
        <dgm:presLayoutVars>
          <dgm:bulletEnabled val="1"/>
        </dgm:presLayoutVars>
      </dgm:prSet>
      <dgm:spPr/>
    </dgm:pt>
    <dgm:pt modelId="{FEAB4932-BBFF-443B-90B3-B556F46CAFF0}" type="pres">
      <dgm:prSet presAssocID="{A89D1207-13F0-4FD2-9163-90EBF6E86C32}" presName="sibTrans" presStyleCnt="0"/>
      <dgm:spPr/>
    </dgm:pt>
    <dgm:pt modelId="{088866A3-C0D3-4E5C-A656-6D08F27457FD}" type="pres">
      <dgm:prSet presAssocID="{E7ABB95C-4209-43E8-97FD-5DC59BA5F9AC}" presName="compositeNode" presStyleCnt="0">
        <dgm:presLayoutVars>
          <dgm:bulletEnabled val="1"/>
        </dgm:presLayoutVars>
      </dgm:prSet>
      <dgm:spPr/>
    </dgm:pt>
    <dgm:pt modelId="{DED65E29-02DC-49AD-B62D-F9DC7E4353B1}" type="pres">
      <dgm:prSet presAssocID="{E7ABB95C-4209-43E8-97FD-5DC59BA5F9AC}" presName="bgRect" presStyleLbl="bgAccFollowNode1" presStyleIdx="1" presStyleCnt="3"/>
      <dgm:spPr/>
    </dgm:pt>
    <dgm:pt modelId="{F17B2D00-F906-4546-AC8F-8E2A5AD70EEA}" type="pres">
      <dgm:prSet presAssocID="{8F2ABA15-319A-438F-9851-A959D2964AC2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B31F7467-F2B1-41DF-BC8F-CD99EE59543A}" type="pres">
      <dgm:prSet presAssocID="{E7ABB95C-4209-43E8-97FD-5DC59BA5F9AC}" presName="bottomLine" presStyleLbl="alignNode1" presStyleIdx="3" presStyleCnt="6">
        <dgm:presLayoutVars/>
      </dgm:prSet>
      <dgm:spPr/>
    </dgm:pt>
    <dgm:pt modelId="{E4F1A5B5-0233-459C-BC35-A4CC7B1B79B8}" type="pres">
      <dgm:prSet presAssocID="{E7ABB95C-4209-43E8-97FD-5DC59BA5F9AC}" presName="nodeText" presStyleLbl="bgAccFollowNode1" presStyleIdx="1" presStyleCnt="3">
        <dgm:presLayoutVars>
          <dgm:bulletEnabled val="1"/>
        </dgm:presLayoutVars>
      </dgm:prSet>
      <dgm:spPr/>
    </dgm:pt>
    <dgm:pt modelId="{5BC4A390-A213-42F1-A699-6D90F794BDD0}" type="pres">
      <dgm:prSet presAssocID="{8F2ABA15-319A-438F-9851-A959D2964AC2}" presName="sibTrans" presStyleCnt="0"/>
      <dgm:spPr/>
    </dgm:pt>
    <dgm:pt modelId="{24BCE74A-62C1-4363-86B6-36488B041288}" type="pres">
      <dgm:prSet presAssocID="{D103BFA6-123A-464D-9E6E-32AF4F361900}" presName="compositeNode" presStyleCnt="0">
        <dgm:presLayoutVars>
          <dgm:bulletEnabled val="1"/>
        </dgm:presLayoutVars>
      </dgm:prSet>
      <dgm:spPr/>
    </dgm:pt>
    <dgm:pt modelId="{EBADDF27-F4E6-41F6-B945-4B6DB99572DB}" type="pres">
      <dgm:prSet presAssocID="{D103BFA6-123A-464D-9E6E-32AF4F361900}" presName="bgRect" presStyleLbl="bgAccFollowNode1" presStyleIdx="2" presStyleCnt="3"/>
      <dgm:spPr/>
    </dgm:pt>
    <dgm:pt modelId="{6B34BDAE-9919-4BA2-9625-1BF68BA9BB5C}" type="pres">
      <dgm:prSet presAssocID="{E37E237F-A5D8-4505-A1BD-8AAE8576FF9F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9C353E70-01D4-41F0-BD0D-49F6667CD175}" type="pres">
      <dgm:prSet presAssocID="{D103BFA6-123A-464D-9E6E-32AF4F361900}" presName="bottomLine" presStyleLbl="alignNode1" presStyleIdx="5" presStyleCnt="6">
        <dgm:presLayoutVars/>
      </dgm:prSet>
      <dgm:spPr/>
    </dgm:pt>
    <dgm:pt modelId="{C20EA90C-AB7C-479C-BFAA-987935F0EB5E}" type="pres">
      <dgm:prSet presAssocID="{D103BFA6-123A-464D-9E6E-32AF4F361900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5AC7E409-8B34-4C97-BBE2-2DB34F02449A}" type="presOf" srcId="{D103BFA6-123A-464D-9E6E-32AF4F361900}" destId="{C20EA90C-AB7C-479C-BFAA-987935F0EB5E}" srcOrd="1" destOrd="0" presId="urn:microsoft.com/office/officeart/2016/7/layout/BasicLinearProcessNumbered"/>
    <dgm:cxn modelId="{A3DB8C0C-47EC-49A2-B7F8-1F6F32889835}" type="presOf" srcId="{3BC846A4-952A-4AC6-A2A3-6C4EAA9A5563}" destId="{7900D8FB-1170-4EC0-A1D4-A4C16CD5F503}" srcOrd="1" destOrd="0" presId="urn:microsoft.com/office/officeart/2016/7/layout/BasicLinearProcessNumbered"/>
    <dgm:cxn modelId="{BC25072E-18EB-41E0-A309-DB52CC4E92FA}" type="presOf" srcId="{E7ABB95C-4209-43E8-97FD-5DC59BA5F9AC}" destId="{E4F1A5B5-0233-459C-BC35-A4CC7B1B79B8}" srcOrd="1" destOrd="0" presId="urn:microsoft.com/office/officeart/2016/7/layout/BasicLinearProcessNumbered"/>
    <dgm:cxn modelId="{D780D760-94CE-407B-BABD-E7D58EEB158C}" type="presOf" srcId="{E37E237F-A5D8-4505-A1BD-8AAE8576FF9F}" destId="{6B34BDAE-9919-4BA2-9625-1BF68BA9BB5C}" srcOrd="0" destOrd="0" presId="urn:microsoft.com/office/officeart/2016/7/layout/BasicLinearProcessNumbered"/>
    <dgm:cxn modelId="{40DAA964-1708-4946-8467-4F132867FE48}" srcId="{C24600B7-B7E9-46E9-ADA9-939FC56A3DE2}" destId="{D103BFA6-123A-464D-9E6E-32AF4F361900}" srcOrd="2" destOrd="0" parTransId="{0D766792-74D5-452E-84D0-9218EB3316A3}" sibTransId="{E37E237F-A5D8-4505-A1BD-8AAE8576FF9F}"/>
    <dgm:cxn modelId="{6AB3AF48-72EB-4A4B-8342-4FBE7846F5D0}" type="presOf" srcId="{D103BFA6-123A-464D-9E6E-32AF4F361900}" destId="{EBADDF27-F4E6-41F6-B945-4B6DB99572DB}" srcOrd="0" destOrd="0" presId="urn:microsoft.com/office/officeart/2016/7/layout/BasicLinearProcessNumbered"/>
    <dgm:cxn modelId="{0F607C4C-8B56-4ACA-9296-33C23BA6E7E8}" srcId="{C24600B7-B7E9-46E9-ADA9-939FC56A3DE2}" destId="{E7ABB95C-4209-43E8-97FD-5DC59BA5F9AC}" srcOrd="1" destOrd="0" parTransId="{FF5A6F9C-01A3-4AD8-A452-E21D6BA257C9}" sibTransId="{8F2ABA15-319A-438F-9851-A959D2964AC2}"/>
    <dgm:cxn modelId="{C908E370-0724-4D23-9A6F-45EBB51217FD}" srcId="{C24600B7-B7E9-46E9-ADA9-939FC56A3DE2}" destId="{3BC846A4-952A-4AC6-A2A3-6C4EAA9A5563}" srcOrd="0" destOrd="0" parTransId="{A8990EE3-DFFB-4DD7-821B-11E8D7C41FBF}" sibTransId="{A89D1207-13F0-4FD2-9163-90EBF6E86C32}"/>
    <dgm:cxn modelId="{BE607752-87C1-49BB-9391-497138F8F62B}" type="presOf" srcId="{8F2ABA15-319A-438F-9851-A959D2964AC2}" destId="{F17B2D00-F906-4546-AC8F-8E2A5AD70EEA}" srcOrd="0" destOrd="0" presId="urn:microsoft.com/office/officeart/2016/7/layout/BasicLinearProcessNumbered"/>
    <dgm:cxn modelId="{C13FD483-9A33-4787-BD25-8DD58EC8E221}" type="presOf" srcId="{3BC846A4-952A-4AC6-A2A3-6C4EAA9A5563}" destId="{B40AB39B-2995-4025-BD26-735F7A3308A6}" srcOrd="0" destOrd="0" presId="urn:microsoft.com/office/officeart/2016/7/layout/BasicLinearProcessNumbered"/>
    <dgm:cxn modelId="{BB2718A0-47E1-4128-8F33-FCC18B2ACDFB}" type="presOf" srcId="{A89D1207-13F0-4FD2-9163-90EBF6E86C32}" destId="{DB6DE96C-B6CE-4D3A-A764-8FECA12F43DA}" srcOrd="0" destOrd="0" presId="urn:microsoft.com/office/officeart/2016/7/layout/BasicLinearProcessNumbered"/>
    <dgm:cxn modelId="{934FD6A4-84C5-4601-AEF3-4B77C3D0DBDD}" type="presOf" srcId="{E7ABB95C-4209-43E8-97FD-5DC59BA5F9AC}" destId="{DED65E29-02DC-49AD-B62D-F9DC7E4353B1}" srcOrd="0" destOrd="0" presId="urn:microsoft.com/office/officeart/2016/7/layout/BasicLinearProcessNumbered"/>
    <dgm:cxn modelId="{2ADBBCCA-36B1-43AC-B80F-CDD9D71EB6A3}" type="presOf" srcId="{C24600B7-B7E9-46E9-ADA9-939FC56A3DE2}" destId="{60EE9B1A-62E9-44AA-B35E-66F5F206AC53}" srcOrd="0" destOrd="0" presId="urn:microsoft.com/office/officeart/2016/7/layout/BasicLinearProcessNumbered"/>
    <dgm:cxn modelId="{C013E04E-22C3-487C-98E1-38A8889F6A7D}" type="presParOf" srcId="{60EE9B1A-62E9-44AA-B35E-66F5F206AC53}" destId="{3EAB3209-3509-4F31-B08B-6C5BD1C0337B}" srcOrd="0" destOrd="0" presId="urn:microsoft.com/office/officeart/2016/7/layout/BasicLinearProcessNumbered"/>
    <dgm:cxn modelId="{839C4C8C-6B77-4481-B5C8-456B9F4DEDFB}" type="presParOf" srcId="{3EAB3209-3509-4F31-B08B-6C5BD1C0337B}" destId="{B40AB39B-2995-4025-BD26-735F7A3308A6}" srcOrd="0" destOrd="0" presId="urn:microsoft.com/office/officeart/2016/7/layout/BasicLinearProcessNumbered"/>
    <dgm:cxn modelId="{ADFCA795-CBEA-4FD6-BE57-81DB486DA66F}" type="presParOf" srcId="{3EAB3209-3509-4F31-B08B-6C5BD1C0337B}" destId="{DB6DE96C-B6CE-4D3A-A764-8FECA12F43DA}" srcOrd="1" destOrd="0" presId="urn:microsoft.com/office/officeart/2016/7/layout/BasicLinearProcessNumbered"/>
    <dgm:cxn modelId="{4490BAEA-1DD0-4323-8305-5AC73A3E1781}" type="presParOf" srcId="{3EAB3209-3509-4F31-B08B-6C5BD1C0337B}" destId="{153261CA-91AD-45FC-879A-F1CF8E386F17}" srcOrd="2" destOrd="0" presId="urn:microsoft.com/office/officeart/2016/7/layout/BasicLinearProcessNumbered"/>
    <dgm:cxn modelId="{92EE39A2-4DDE-4B49-B6DF-ABCA5A015BEA}" type="presParOf" srcId="{3EAB3209-3509-4F31-B08B-6C5BD1C0337B}" destId="{7900D8FB-1170-4EC0-A1D4-A4C16CD5F503}" srcOrd="3" destOrd="0" presId="urn:microsoft.com/office/officeart/2016/7/layout/BasicLinearProcessNumbered"/>
    <dgm:cxn modelId="{52BA33FB-5B58-40FB-B021-B3ABD803D17F}" type="presParOf" srcId="{60EE9B1A-62E9-44AA-B35E-66F5F206AC53}" destId="{FEAB4932-BBFF-443B-90B3-B556F46CAFF0}" srcOrd="1" destOrd="0" presId="urn:microsoft.com/office/officeart/2016/7/layout/BasicLinearProcessNumbered"/>
    <dgm:cxn modelId="{DE97C1EB-857F-4E16-8DB8-5DDB0931D9A3}" type="presParOf" srcId="{60EE9B1A-62E9-44AA-B35E-66F5F206AC53}" destId="{088866A3-C0D3-4E5C-A656-6D08F27457FD}" srcOrd="2" destOrd="0" presId="urn:microsoft.com/office/officeart/2016/7/layout/BasicLinearProcessNumbered"/>
    <dgm:cxn modelId="{E78CB9F2-BE56-44F0-B5E3-2265B124FE7B}" type="presParOf" srcId="{088866A3-C0D3-4E5C-A656-6D08F27457FD}" destId="{DED65E29-02DC-49AD-B62D-F9DC7E4353B1}" srcOrd="0" destOrd="0" presId="urn:microsoft.com/office/officeart/2016/7/layout/BasicLinearProcessNumbered"/>
    <dgm:cxn modelId="{36C59448-CCBA-4260-A165-5B191839C904}" type="presParOf" srcId="{088866A3-C0D3-4E5C-A656-6D08F27457FD}" destId="{F17B2D00-F906-4546-AC8F-8E2A5AD70EEA}" srcOrd="1" destOrd="0" presId="urn:microsoft.com/office/officeart/2016/7/layout/BasicLinearProcessNumbered"/>
    <dgm:cxn modelId="{5896532F-BAB3-4450-9001-D979CE81B208}" type="presParOf" srcId="{088866A3-C0D3-4E5C-A656-6D08F27457FD}" destId="{B31F7467-F2B1-41DF-BC8F-CD99EE59543A}" srcOrd="2" destOrd="0" presId="urn:microsoft.com/office/officeart/2016/7/layout/BasicLinearProcessNumbered"/>
    <dgm:cxn modelId="{094530B5-4A12-4ADB-88D2-7888E3F23297}" type="presParOf" srcId="{088866A3-C0D3-4E5C-A656-6D08F27457FD}" destId="{E4F1A5B5-0233-459C-BC35-A4CC7B1B79B8}" srcOrd="3" destOrd="0" presId="urn:microsoft.com/office/officeart/2016/7/layout/BasicLinearProcessNumbered"/>
    <dgm:cxn modelId="{27C85BD9-1A89-4BCA-9B7D-94488962E407}" type="presParOf" srcId="{60EE9B1A-62E9-44AA-B35E-66F5F206AC53}" destId="{5BC4A390-A213-42F1-A699-6D90F794BDD0}" srcOrd="3" destOrd="0" presId="urn:microsoft.com/office/officeart/2016/7/layout/BasicLinearProcessNumbered"/>
    <dgm:cxn modelId="{E89F7E42-62C8-472C-BE68-C8BE145DF7B4}" type="presParOf" srcId="{60EE9B1A-62E9-44AA-B35E-66F5F206AC53}" destId="{24BCE74A-62C1-4363-86B6-36488B041288}" srcOrd="4" destOrd="0" presId="urn:microsoft.com/office/officeart/2016/7/layout/BasicLinearProcessNumbered"/>
    <dgm:cxn modelId="{E67B30A4-A04A-4E48-AC5F-3E538AB5FF9C}" type="presParOf" srcId="{24BCE74A-62C1-4363-86B6-36488B041288}" destId="{EBADDF27-F4E6-41F6-B945-4B6DB99572DB}" srcOrd="0" destOrd="0" presId="urn:microsoft.com/office/officeart/2016/7/layout/BasicLinearProcessNumbered"/>
    <dgm:cxn modelId="{DE2F4FE8-3D76-42A1-B7A9-3EEC0BCA3317}" type="presParOf" srcId="{24BCE74A-62C1-4363-86B6-36488B041288}" destId="{6B34BDAE-9919-4BA2-9625-1BF68BA9BB5C}" srcOrd="1" destOrd="0" presId="urn:microsoft.com/office/officeart/2016/7/layout/BasicLinearProcessNumbered"/>
    <dgm:cxn modelId="{2B863C13-20D5-47F6-8817-F74A3D9B4278}" type="presParOf" srcId="{24BCE74A-62C1-4363-86B6-36488B041288}" destId="{9C353E70-01D4-41F0-BD0D-49F6667CD175}" srcOrd="2" destOrd="0" presId="urn:microsoft.com/office/officeart/2016/7/layout/BasicLinearProcessNumbered"/>
    <dgm:cxn modelId="{704C6A5B-4ADA-4361-85B1-9B07F7AA353A}" type="presParOf" srcId="{24BCE74A-62C1-4363-86B6-36488B041288}" destId="{C20EA90C-AB7C-479C-BFAA-987935F0EB5E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2D70467-656D-4505-85F4-85DD12DDF304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A11AB5-7066-4FB5-B2A1-D361406A9622}">
      <dgm:prSet/>
      <dgm:spPr/>
      <dgm:t>
        <a:bodyPr/>
        <a:lstStyle/>
        <a:p>
          <a:r>
            <a:rPr lang="en-US"/>
            <a:t>Segregate human-oriented and computer-oriented tasks</a:t>
          </a:r>
        </a:p>
      </dgm:t>
    </dgm:pt>
    <dgm:pt modelId="{D60F5881-A933-4DAB-815E-59A949E36C15}" type="parTrans" cxnId="{4C3A320C-AAD7-446F-A1B7-E025BC7330C2}">
      <dgm:prSet/>
      <dgm:spPr/>
      <dgm:t>
        <a:bodyPr/>
        <a:lstStyle/>
        <a:p>
          <a:endParaRPr lang="en-US"/>
        </a:p>
      </dgm:t>
    </dgm:pt>
    <dgm:pt modelId="{CBC38E58-CB8D-4729-8866-7E9C9D96CCD2}" type="sibTrans" cxnId="{4C3A320C-AAD7-446F-A1B7-E025BC7330C2}">
      <dgm:prSet/>
      <dgm:spPr/>
      <dgm:t>
        <a:bodyPr/>
        <a:lstStyle/>
        <a:p>
          <a:endParaRPr lang="en-US"/>
        </a:p>
      </dgm:t>
    </dgm:pt>
    <dgm:pt modelId="{F8DF4AB9-FAFF-4A94-AE3E-3444F72A68CE}">
      <dgm:prSet/>
      <dgm:spPr/>
      <dgm:t>
        <a:bodyPr/>
        <a:lstStyle/>
        <a:p>
          <a:r>
            <a:rPr lang="en-US" dirty="0"/>
            <a:t>Think of design issues for UI design</a:t>
          </a:r>
        </a:p>
      </dgm:t>
    </dgm:pt>
    <dgm:pt modelId="{9FAC5A00-E49F-4377-986C-9EB65CE83727}" type="parTrans" cxnId="{E244609E-E878-4549-8373-1780E3D8476B}">
      <dgm:prSet/>
      <dgm:spPr/>
      <dgm:t>
        <a:bodyPr/>
        <a:lstStyle/>
        <a:p>
          <a:endParaRPr lang="en-US"/>
        </a:p>
      </dgm:t>
    </dgm:pt>
    <dgm:pt modelId="{B4D94730-39F9-4162-9B5B-349BC918942A}" type="sibTrans" cxnId="{E244609E-E878-4549-8373-1780E3D8476B}">
      <dgm:prSet/>
      <dgm:spPr/>
      <dgm:t>
        <a:bodyPr/>
        <a:lstStyle/>
        <a:p>
          <a:endParaRPr lang="en-US"/>
        </a:p>
      </dgm:t>
    </dgm:pt>
    <dgm:pt modelId="{2A978246-6527-49CE-8F83-38CFCC206632}">
      <dgm:prSet/>
      <dgm:spPr/>
      <dgm:t>
        <a:bodyPr/>
        <a:lstStyle/>
        <a:p>
          <a:r>
            <a:rPr lang="en-US" dirty="0"/>
            <a:t>Tools are used to prototype</a:t>
          </a:r>
        </a:p>
      </dgm:t>
    </dgm:pt>
    <dgm:pt modelId="{1F4F3ADD-8320-440C-A054-99C52276FCE7}" type="parTrans" cxnId="{4EF1AAC5-D2E2-4ED8-A7A9-68F9F676D792}">
      <dgm:prSet/>
      <dgm:spPr/>
      <dgm:t>
        <a:bodyPr/>
        <a:lstStyle/>
        <a:p>
          <a:endParaRPr lang="en-US"/>
        </a:p>
      </dgm:t>
    </dgm:pt>
    <dgm:pt modelId="{B86A31DC-C33F-441F-91B5-2216C6A8AEE2}" type="sibTrans" cxnId="{4EF1AAC5-D2E2-4ED8-A7A9-68F9F676D792}">
      <dgm:prSet/>
      <dgm:spPr/>
      <dgm:t>
        <a:bodyPr/>
        <a:lstStyle/>
        <a:p>
          <a:endParaRPr lang="en-US"/>
        </a:p>
      </dgm:t>
    </dgm:pt>
    <dgm:pt modelId="{32E50220-3C66-40FB-B5BE-909CE7217827}">
      <dgm:prSet/>
      <dgm:spPr/>
      <dgm:t>
        <a:bodyPr/>
        <a:lstStyle/>
        <a:p>
          <a:r>
            <a:rPr lang="en-US" dirty="0"/>
            <a:t>Implement design model</a:t>
          </a:r>
        </a:p>
      </dgm:t>
    </dgm:pt>
    <dgm:pt modelId="{AB4E7979-CA8A-4C5E-AACC-530AB6AD9E00}" type="parTrans" cxnId="{B2A862EF-C7F7-4E23-A1B7-0493855F8BE8}">
      <dgm:prSet/>
      <dgm:spPr/>
      <dgm:t>
        <a:bodyPr/>
        <a:lstStyle/>
        <a:p>
          <a:endParaRPr lang="en-US"/>
        </a:p>
      </dgm:t>
    </dgm:pt>
    <dgm:pt modelId="{A1EAAF86-8A41-476F-B1DE-34E5C644B125}" type="sibTrans" cxnId="{B2A862EF-C7F7-4E23-A1B7-0493855F8BE8}">
      <dgm:prSet/>
      <dgm:spPr/>
      <dgm:t>
        <a:bodyPr/>
        <a:lstStyle/>
        <a:p>
          <a:endParaRPr lang="en-US"/>
        </a:p>
      </dgm:t>
    </dgm:pt>
    <dgm:pt modelId="{8127CB26-D39C-4606-856B-9BE399FEF636}">
      <dgm:prSet/>
      <dgm:spPr/>
      <dgm:t>
        <a:bodyPr/>
        <a:lstStyle/>
        <a:p>
          <a:r>
            <a:rPr lang="en-US" dirty="0"/>
            <a:t>Users evaluate the design quality</a:t>
          </a:r>
        </a:p>
      </dgm:t>
    </dgm:pt>
    <dgm:pt modelId="{9B726C0D-2C7E-4D3B-AAAD-4FAC12ACF42F}" type="parTrans" cxnId="{330B5656-C6B7-48A4-BD25-AA32D8E76EA1}">
      <dgm:prSet/>
      <dgm:spPr/>
      <dgm:t>
        <a:bodyPr/>
        <a:lstStyle/>
        <a:p>
          <a:endParaRPr lang="en-US"/>
        </a:p>
      </dgm:t>
    </dgm:pt>
    <dgm:pt modelId="{FD091E03-DF8F-4C8C-AFB1-258F02388753}" type="sibTrans" cxnId="{330B5656-C6B7-48A4-BD25-AA32D8E76EA1}">
      <dgm:prSet/>
      <dgm:spPr/>
      <dgm:t>
        <a:bodyPr/>
        <a:lstStyle/>
        <a:p>
          <a:endParaRPr lang="en-US"/>
        </a:p>
      </dgm:t>
    </dgm:pt>
    <dgm:pt modelId="{C2DC3E05-9842-4EFE-9C61-A3C59BDBE891}" type="pres">
      <dgm:prSet presAssocID="{62D70467-656D-4505-85F4-85DD12DDF304}" presName="CompostProcess" presStyleCnt="0">
        <dgm:presLayoutVars>
          <dgm:dir/>
          <dgm:resizeHandles val="exact"/>
        </dgm:presLayoutVars>
      </dgm:prSet>
      <dgm:spPr/>
    </dgm:pt>
    <dgm:pt modelId="{4868785B-07D8-4DFE-95E2-0569A30BA5C5}" type="pres">
      <dgm:prSet presAssocID="{62D70467-656D-4505-85F4-85DD12DDF304}" presName="arrow" presStyleLbl="bgShp" presStyleIdx="0" presStyleCnt="1"/>
      <dgm:spPr/>
    </dgm:pt>
    <dgm:pt modelId="{C3DFF326-FF10-4C1D-BC3D-21FF9110ED5C}" type="pres">
      <dgm:prSet presAssocID="{62D70467-656D-4505-85F4-85DD12DDF304}" presName="linearProcess" presStyleCnt="0"/>
      <dgm:spPr/>
    </dgm:pt>
    <dgm:pt modelId="{EA1C37FE-6753-4B8D-B9BC-3C4EA797DC67}" type="pres">
      <dgm:prSet presAssocID="{E0A11AB5-7066-4FB5-B2A1-D361406A9622}" presName="textNode" presStyleLbl="node1" presStyleIdx="0" presStyleCnt="5">
        <dgm:presLayoutVars>
          <dgm:bulletEnabled val="1"/>
        </dgm:presLayoutVars>
      </dgm:prSet>
      <dgm:spPr/>
    </dgm:pt>
    <dgm:pt modelId="{413CA01C-8AD0-4073-ACF0-947EDCB193A0}" type="pres">
      <dgm:prSet presAssocID="{CBC38E58-CB8D-4729-8866-7E9C9D96CCD2}" presName="sibTrans" presStyleCnt="0"/>
      <dgm:spPr/>
    </dgm:pt>
    <dgm:pt modelId="{6EB07E62-A53C-42CD-B55A-7709D8D45C57}" type="pres">
      <dgm:prSet presAssocID="{F8DF4AB9-FAFF-4A94-AE3E-3444F72A68CE}" presName="textNode" presStyleLbl="node1" presStyleIdx="1" presStyleCnt="5">
        <dgm:presLayoutVars>
          <dgm:bulletEnabled val="1"/>
        </dgm:presLayoutVars>
      </dgm:prSet>
      <dgm:spPr/>
    </dgm:pt>
    <dgm:pt modelId="{677EC5AF-1EC1-48C0-BCC3-4ED091E48EC1}" type="pres">
      <dgm:prSet presAssocID="{B4D94730-39F9-4162-9B5B-349BC918942A}" presName="sibTrans" presStyleCnt="0"/>
      <dgm:spPr/>
    </dgm:pt>
    <dgm:pt modelId="{B98F02CA-943B-4AEE-AEF9-321317974E69}" type="pres">
      <dgm:prSet presAssocID="{2A978246-6527-49CE-8F83-38CFCC206632}" presName="textNode" presStyleLbl="node1" presStyleIdx="2" presStyleCnt="5">
        <dgm:presLayoutVars>
          <dgm:bulletEnabled val="1"/>
        </dgm:presLayoutVars>
      </dgm:prSet>
      <dgm:spPr/>
    </dgm:pt>
    <dgm:pt modelId="{4A8DD3A7-60CA-484A-AE08-079FE3718566}" type="pres">
      <dgm:prSet presAssocID="{B86A31DC-C33F-441F-91B5-2216C6A8AEE2}" presName="sibTrans" presStyleCnt="0"/>
      <dgm:spPr/>
    </dgm:pt>
    <dgm:pt modelId="{3285E035-B1AB-4D38-BB9A-A38AEEB1DFCF}" type="pres">
      <dgm:prSet presAssocID="{32E50220-3C66-40FB-B5BE-909CE7217827}" presName="textNode" presStyleLbl="node1" presStyleIdx="3" presStyleCnt="5">
        <dgm:presLayoutVars>
          <dgm:bulletEnabled val="1"/>
        </dgm:presLayoutVars>
      </dgm:prSet>
      <dgm:spPr/>
    </dgm:pt>
    <dgm:pt modelId="{2BD73348-6DBB-4E85-94D2-852B2DCF730F}" type="pres">
      <dgm:prSet presAssocID="{A1EAAF86-8A41-476F-B1DE-34E5C644B125}" presName="sibTrans" presStyleCnt="0"/>
      <dgm:spPr/>
    </dgm:pt>
    <dgm:pt modelId="{1123C129-5907-4B2B-BEFD-E92DBB87E521}" type="pres">
      <dgm:prSet presAssocID="{8127CB26-D39C-4606-856B-9BE399FEF636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860DE40A-1C01-487C-AFB4-530ED8607972}" type="presOf" srcId="{2A978246-6527-49CE-8F83-38CFCC206632}" destId="{B98F02CA-943B-4AEE-AEF9-321317974E69}" srcOrd="0" destOrd="0" presId="urn:microsoft.com/office/officeart/2005/8/layout/hProcess9"/>
    <dgm:cxn modelId="{AEB1300C-58E5-490E-B1AC-FA4651610328}" type="presOf" srcId="{E0A11AB5-7066-4FB5-B2A1-D361406A9622}" destId="{EA1C37FE-6753-4B8D-B9BC-3C4EA797DC67}" srcOrd="0" destOrd="0" presId="urn:microsoft.com/office/officeart/2005/8/layout/hProcess9"/>
    <dgm:cxn modelId="{4C3A320C-AAD7-446F-A1B7-E025BC7330C2}" srcId="{62D70467-656D-4505-85F4-85DD12DDF304}" destId="{E0A11AB5-7066-4FB5-B2A1-D361406A9622}" srcOrd="0" destOrd="0" parTransId="{D60F5881-A933-4DAB-815E-59A949E36C15}" sibTransId="{CBC38E58-CB8D-4729-8866-7E9C9D96CCD2}"/>
    <dgm:cxn modelId="{73D12C50-BC2F-476F-B71B-D1BDB555A042}" type="presOf" srcId="{62D70467-656D-4505-85F4-85DD12DDF304}" destId="{C2DC3E05-9842-4EFE-9C61-A3C59BDBE891}" srcOrd="0" destOrd="0" presId="urn:microsoft.com/office/officeart/2005/8/layout/hProcess9"/>
    <dgm:cxn modelId="{726CD955-D288-40D3-9B47-F67EB19F3A36}" type="presOf" srcId="{8127CB26-D39C-4606-856B-9BE399FEF636}" destId="{1123C129-5907-4B2B-BEFD-E92DBB87E521}" srcOrd="0" destOrd="0" presId="urn:microsoft.com/office/officeart/2005/8/layout/hProcess9"/>
    <dgm:cxn modelId="{330B5656-C6B7-48A4-BD25-AA32D8E76EA1}" srcId="{62D70467-656D-4505-85F4-85DD12DDF304}" destId="{8127CB26-D39C-4606-856B-9BE399FEF636}" srcOrd="4" destOrd="0" parTransId="{9B726C0D-2C7E-4D3B-AAAD-4FAC12ACF42F}" sibTransId="{FD091E03-DF8F-4C8C-AFB1-258F02388753}"/>
    <dgm:cxn modelId="{04BED179-55BE-4FEC-B2B1-AF92A6B067BB}" type="presOf" srcId="{32E50220-3C66-40FB-B5BE-909CE7217827}" destId="{3285E035-B1AB-4D38-BB9A-A38AEEB1DFCF}" srcOrd="0" destOrd="0" presId="urn:microsoft.com/office/officeart/2005/8/layout/hProcess9"/>
    <dgm:cxn modelId="{E244609E-E878-4549-8373-1780E3D8476B}" srcId="{62D70467-656D-4505-85F4-85DD12DDF304}" destId="{F8DF4AB9-FAFF-4A94-AE3E-3444F72A68CE}" srcOrd="1" destOrd="0" parTransId="{9FAC5A00-E49F-4377-986C-9EB65CE83727}" sibTransId="{B4D94730-39F9-4162-9B5B-349BC918942A}"/>
    <dgm:cxn modelId="{22ABF6A7-5D7C-49FD-AF37-D4AC1F217E03}" type="presOf" srcId="{F8DF4AB9-FAFF-4A94-AE3E-3444F72A68CE}" destId="{6EB07E62-A53C-42CD-B55A-7709D8D45C57}" srcOrd="0" destOrd="0" presId="urn:microsoft.com/office/officeart/2005/8/layout/hProcess9"/>
    <dgm:cxn modelId="{4EF1AAC5-D2E2-4ED8-A7A9-68F9F676D792}" srcId="{62D70467-656D-4505-85F4-85DD12DDF304}" destId="{2A978246-6527-49CE-8F83-38CFCC206632}" srcOrd="2" destOrd="0" parTransId="{1F4F3ADD-8320-440C-A054-99C52276FCE7}" sibTransId="{B86A31DC-C33F-441F-91B5-2216C6A8AEE2}"/>
    <dgm:cxn modelId="{B2A862EF-C7F7-4E23-A1B7-0493855F8BE8}" srcId="{62D70467-656D-4505-85F4-85DD12DDF304}" destId="{32E50220-3C66-40FB-B5BE-909CE7217827}" srcOrd="3" destOrd="0" parTransId="{AB4E7979-CA8A-4C5E-AACC-530AB6AD9E00}" sibTransId="{A1EAAF86-8A41-476F-B1DE-34E5C644B125}"/>
    <dgm:cxn modelId="{F3E0EAC0-B656-40D9-9E17-0FDEC4175906}" type="presParOf" srcId="{C2DC3E05-9842-4EFE-9C61-A3C59BDBE891}" destId="{4868785B-07D8-4DFE-95E2-0569A30BA5C5}" srcOrd="0" destOrd="0" presId="urn:microsoft.com/office/officeart/2005/8/layout/hProcess9"/>
    <dgm:cxn modelId="{87822D7D-7848-4719-8E42-812F12B7A231}" type="presParOf" srcId="{C2DC3E05-9842-4EFE-9C61-A3C59BDBE891}" destId="{C3DFF326-FF10-4C1D-BC3D-21FF9110ED5C}" srcOrd="1" destOrd="0" presId="urn:microsoft.com/office/officeart/2005/8/layout/hProcess9"/>
    <dgm:cxn modelId="{5165E715-41BD-43E8-9496-10AF4507B133}" type="presParOf" srcId="{C3DFF326-FF10-4C1D-BC3D-21FF9110ED5C}" destId="{EA1C37FE-6753-4B8D-B9BC-3C4EA797DC67}" srcOrd="0" destOrd="0" presId="urn:microsoft.com/office/officeart/2005/8/layout/hProcess9"/>
    <dgm:cxn modelId="{E637D516-5452-45F5-AA94-BB2BA50C8DE3}" type="presParOf" srcId="{C3DFF326-FF10-4C1D-BC3D-21FF9110ED5C}" destId="{413CA01C-8AD0-4073-ACF0-947EDCB193A0}" srcOrd="1" destOrd="0" presId="urn:microsoft.com/office/officeart/2005/8/layout/hProcess9"/>
    <dgm:cxn modelId="{9BAE30F8-57A8-4840-914B-87D564E3CD1C}" type="presParOf" srcId="{C3DFF326-FF10-4C1D-BC3D-21FF9110ED5C}" destId="{6EB07E62-A53C-42CD-B55A-7709D8D45C57}" srcOrd="2" destOrd="0" presId="urn:microsoft.com/office/officeart/2005/8/layout/hProcess9"/>
    <dgm:cxn modelId="{B6052E32-2BDE-4271-B970-DCECB361D26F}" type="presParOf" srcId="{C3DFF326-FF10-4C1D-BC3D-21FF9110ED5C}" destId="{677EC5AF-1EC1-48C0-BCC3-4ED091E48EC1}" srcOrd="3" destOrd="0" presId="urn:microsoft.com/office/officeart/2005/8/layout/hProcess9"/>
    <dgm:cxn modelId="{333D6AB8-A211-446F-A19B-77D3AB539FC9}" type="presParOf" srcId="{C3DFF326-FF10-4C1D-BC3D-21FF9110ED5C}" destId="{B98F02CA-943B-4AEE-AEF9-321317974E69}" srcOrd="4" destOrd="0" presId="urn:microsoft.com/office/officeart/2005/8/layout/hProcess9"/>
    <dgm:cxn modelId="{DBE2D727-689F-45C3-A24E-AB6643135F9A}" type="presParOf" srcId="{C3DFF326-FF10-4C1D-BC3D-21FF9110ED5C}" destId="{4A8DD3A7-60CA-484A-AE08-079FE3718566}" srcOrd="5" destOrd="0" presId="urn:microsoft.com/office/officeart/2005/8/layout/hProcess9"/>
    <dgm:cxn modelId="{27BBDBC5-A0C2-489B-809E-B0A4BD3707D3}" type="presParOf" srcId="{C3DFF326-FF10-4C1D-BC3D-21FF9110ED5C}" destId="{3285E035-B1AB-4D38-BB9A-A38AEEB1DFCF}" srcOrd="6" destOrd="0" presId="urn:microsoft.com/office/officeart/2005/8/layout/hProcess9"/>
    <dgm:cxn modelId="{883550D9-5D66-4D77-BB8D-E17CD45A2806}" type="presParOf" srcId="{C3DFF326-FF10-4C1D-BC3D-21FF9110ED5C}" destId="{2BD73348-6DBB-4E85-94D2-852B2DCF730F}" srcOrd="7" destOrd="0" presId="urn:microsoft.com/office/officeart/2005/8/layout/hProcess9"/>
    <dgm:cxn modelId="{60979C68-804C-4F9A-83C1-FEBDAD677B68}" type="presParOf" srcId="{C3DFF326-FF10-4C1D-BC3D-21FF9110ED5C}" destId="{1123C129-5907-4B2B-BEFD-E92DBB87E521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2D70467-656D-4505-85F4-85DD12DDF304}" type="doc">
      <dgm:prSet loTypeId="urn:microsoft.com/office/officeart/2005/8/layout/hList6" loCatId="list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E0A11AB5-7066-4FB5-B2A1-D361406A9622}">
      <dgm:prSet custT="1"/>
      <dgm:spPr/>
      <dgm:t>
        <a:bodyPr/>
        <a:lstStyle/>
        <a:p>
          <a:r>
            <a:rPr lang="en-US" sz="2800" dirty="0">
              <a:solidFill>
                <a:schemeClr val="accent4">
                  <a:lumMod val="40000"/>
                  <a:lumOff val="60000"/>
                </a:schemeClr>
              </a:solidFill>
            </a:rPr>
            <a:t>User model</a:t>
          </a:r>
        </a:p>
      </dgm:t>
    </dgm:pt>
    <dgm:pt modelId="{D60F5881-A933-4DAB-815E-59A949E36C15}" type="parTrans" cxnId="{4C3A320C-AAD7-446F-A1B7-E025BC7330C2}">
      <dgm:prSet/>
      <dgm:spPr/>
      <dgm:t>
        <a:bodyPr/>
        <a:lstStyle/>
        <a:p>
          <a:endParaRPr lang="en-US"/>
        </a:p>
      </dgm:t>
    </dgm:pt>
    <dgm:pt modelId="{CBC38E58-CB8D-4729-8866-7E9C9D96CCD2}" type="sibTrans" cxnId="{4C3A320C-AAD7-446F-A1B7-E025BC7330C2}">
      <dgm:prSet/>
      <dgm:spPr/>
      <dgm:t>
        <a:bodyPr/>
        <a:lstStyle/>
        <a:p>
          <a:endParaRPr lang="en-US"/>
        </a:p>
      </dgm:t>
    </dgm:pt>
    <dgm:pt modelId="{C79F5088-FFC2-400E-9A25-8F07CA4231AC}">
      <dgm:prSet custT="1"/>
      <dgm:spPr/>
      <dgm:t>
        <a:bodyPr/>
        <a:lstStyle/>
        <a:p>
          <a:r>
            <a:rPr lang="en-US" sz="2800" dirty="0">
              <a:solidFill>
                <a:schemeClr val="accent4">
                  <a:lumMod val="40000"/>
                  <a:lumOff val="60000"/>
                </a:schemeClr>
              </a:solidFill>
            </a:rPr>
            <a:t>Design model</a:t>
          </a:r>
        </a:p>
      </dgm:t>
    </dgm:pt>
    <dgm:pt modelId="{F86C7BAE-3A71-4A89-BA72-7AEDDCF4DB4B}" type="parTrans" cxnId="{5D1A4F8B-4DA1-4003-A7FF-3D014DE524F5}">
      <dgm:prSet/>
      <dgm:spPr/>
      <dgm:t>
        <a:bodyPr/>
        <a:lstStyle/>
        <a:p>
          <a:endParaRPr lang="en-US"/>
        </a:p>
      </dgm:t>
    </dgm:pt>
    <dgm:pt modelId="{3CFEDD97-B30F-48C9-ADFF-DC26028B1C5C}" type="sibTrans" cxnId="{5D1A4F8B-4DA1-4003-A7FF-3D014DE524F5}">
      <dgm:prSet/>
      <dgm:spPr/>
      <dgm:t>
        <a:bodyPr/>
        <a:lstStyle/>
        <a:p>
          <a:endParaRPr lang="en-US"/>
        </a:p>
      </dgm:t>
    </dgm:pt>
    <dgm:pt modelId="{53988166-EE00-4E5C-B2DD-130EE54C2482}">
      <dgm:prSet custT="1"/>
      <dgm:spPr/>
      <dgm:t>
        <a:bodyPr/>
        <a:lstStyle/>
        <a:p>
          <a:r>
            <a:rPr lang="en-US" sz="2800" dirty="0">
              <a:solidFill>
                <a:schemeClr val="accent4">
                  <a:lumMod val="40000"/>
                  <a:lumOff val="60000"/>
                </a:schemeClr>
              </a:solidFill>
            </a:rPr>
            <a:t>System perception/mental model</a:t>
          </a:r>
        </a:p>
      </dgm:t>
    </dgm:pt>
    <dgm:pt modelId="{F518762E-4A31-4E32-8F6D-2FE32B9803C3}" type="parTrans" cxnId="{2975BB20-3299-4BF5-A4E6-ECE40F806E79}">
      <dgm:prSet/>
      <dgm:spPr/>
      <dgm:t>
        <a:bodyPr/>
        <a:lstStyle/>
        <a:p>
          <a:endParaRPr lang="en-US"/>
        </a:p>
      </dgm:t>
    </dgm:pt>
    <dgm:pt modelId="{45FFCBB6-2EC0-4665-9069-496312226E4F}" type="sibTrans" cxnId="{2975BB20-3299-4BF5-A4E6-ECE40F806E79}">
      <dgm:prSet/>
      <dgm:spPr/>
      <dgm:t>
        <a:bodyPr/>
        <a:lstStyle/>
        <a:p>
          <a:endParaRPr lang="en-US"/>
        </a:p>
      </dgm:t>
    </dgm:pt>
    <dgm:pt modelId="{01D84AA8-BB6B-44DD-9353-BB450D11FFAD}">
      <dgm:prSet custT="1"/>
      <dgm:spPr/>
      <dgm:t>
        <a:bodyPr/>
        <a:lstStyle/>
        <a:p>
          <a:r>
            <a:rPr lang="en-US" sz="2800" dirty="0">
              <a:solidFill>
                <a:schemeClr val="accent4">
                  <a:lumMod val="40000"/>
                  <a:lumOff val="60000"/>
                </a:schemeClr>
              </a:solidFill>
            </a:rPr>
            <a:t>Implementation model</a:t>
          </a:r>
        </a:p>
      </dgm:t>
    </dgm:pt>
    <dgm:pt modelId="{BF195A12-68E1-458A-8F4B-B0090AA3017C}" type="parTrans" cxnId="{4F4FA92F-F49F-43B2-A4E8-C47F745449E0}">
      <dgm:prSet/>
      <dgm:spPr/>
      <dgm:t>
        <a:bodyPr/>
        <a:lstStyle/>
        <a:p>
          <a:endParaRPr lang="en-US"/>
        </a:p>
      </dgm:t>
    </dgm:pt>
    <dgm:pt modelId="{D868D40C-0760-416B-8F7C-5FC8BBC4AF15}" type="sibTrans" cxnId="{4F4FA92F-F49F-43B2-A4E8-C47F745449E0}">
      <dgm:prSet/>
      <dgm:spPr/>
      <dgm:t>
        <a:bodyPr/>
        <a:lstStyle/>
        <a:p>
          <a:endParaRPr lang="en-US"/>
        </a:p>
      </dgm:t>
    </dgm:pt>
    <dgm:pt modelId="{09DF19A6-0B5E-451C-B356-0CC491414CBD}">
      <dgm:prSet custT="1"/>
      <dgm:spPr/>
      <dgm:t>
        <a:bodyPr/>
        <a:lstStyle/>
        <a:p>
          <a:r>
            <a:rPr lang="en-US" sz="1800" b="1" dirty="0">
              <a:solidFill>
                <a:schemeClr val="bg1"/>
              </a:solidFill>
            </a:rPr>
            <a:t>Analyze all end user profile</a:t>
          </a:r>
        </a:p>
      </dgm:t>
    </dgm:pt>
    <dgm:pt modelId="{8EBC68F5-4D05-41D2-8DD6-AF01B4DEFA92}" type="parTrans" cxnId="{6BD8599A-765A-4958-9D37-35F3F22FF055}">
      <dgm:prSet/>
      <dgm:spPr/>
      <dgm:t>
        <a:bodyPr/>
        <a:lstStyle/>
        <a:p>
          <a:endParaRPr lang="en-US"/>
        </a:p>
      </dgm:t>
    </dgm:pt>
    <dgm:pt modelId="{7956E3A9-A648-4D58-AF30-65645F684719}" type="sibTrans" cxnId="{6BD8599A-765A-4958-9D37-35F3F22FF055}">
      <dgm:prSet/>
      <dgm:spPr/>
      <dgm:t>
        <a:bodyPr/>
        <a:lstStyle/>
        <a:p>
          <a:endParaRPr lang="en-US"/>
        </a:p>
      </dgm:t>
    </dgm:pt>
    <dgm:pt modelId="{98E499A2-885E-4C90-8571-5C8DB71B1EA4}">
      <dgm:prSet custT="1"/>
      <dgm:spPr/>
      <dgm:t>
        <a:bodyPr/>
        <a:lstStyle/>
        <a:p>
          <a:r>
            <a:rPr lang="en-US" sz="1800" b="1" dirty="0">
              <a:solidFill>
                <a:schemeClr val="bg1"/>
              </a:solidFill>
            </a:rPr>
            <a:t>Like age, gender, physical abilities, education, culture, preferences etc.</a:t>
          </a:r>
        </a:p>
      </dgm:t>
    </dgm:pt>
    <dgm:pt modelId="{EC1E1B62-8DE3-4E59-8F80-3D3FFC641396}" type="parTrans" cxnId="{AC3E7A50-E87D-4142-BCF6-D6C6CD6B9D48}">
      <dgm:prSet/>
      <dgm:spPr/>
      <dgm:t>
        <a:bodyPr/>
        <a:lstStyle/>
        <a:p>
          <a:endParaRPr lang="en-US"/>
        </a:p>
      </dgm:t>
    </dgm:pt>
    <dgm:pt modelId="{5D63D791-F37E-4B70-B594-7C8BD8A96E38}" type="sibTrans" cxnId="{AC3E7A50-E87D-4142-BCF6-D6C6CD6B9D48}">
      <dgm:prSet/>
      <dgm:spPr/>
      <dgm:t>
        <a:bodyPr/>
        <a:lstStyle/>
        <a:p>
          <a:endParaRPr lang="en-US"/>
        </a:p>
      </dgm:t>
    </dgm:pt>
    <dgm:pt modelId="{71482AD0-1C97-4695-8D2B-ABFB28A0EA13}">
      <dgm:prSet custT="1"/>
      <dgm:spPr/>
      <dgm:t>
        <a:bodyPr/>
        <a:lstStyle/>
        <a:p>
          <a:r>
            <a:rPr lang="en-US" sz="1800" b="1" dirty="0">
              <a:solidFill>
                <a:schemeClr val="bg1"/>
              </a:solidFill>
            </a:rPr>
            <a:t>User types:</a:t>
          </a:r>
        </a:p>
      </dgm:t>
    </dgm:pt>
    <dgm:pt modelId="{5992C07B-16F6-4860-8FE4-91D7FC00AE53}" type="parTrans" cxnId="{EB46770D-FC46-4873-AADD-A41870B05EEE}">
      <dgm:prSet/>
      <dgm:spPr/>
      <dgm:t>
        <a:bodyPr/>
        <a:lstStyle/>
        <a:p>
          <a:endParaRPr lang="en-US"/>
        </a:p>
      </dgm:t>
    </dgm:pt>
    <dgm:pt modelId="{A29C92A1-1FBA-4DD8-AD2D-9B861DFFDB60}" type="sibTrans" cxnId="{EB46770D-FC46-4873-AADD-A41870B05EEE}">
      <dgm:prSet/>
      <dgm:spPr/>
      <dgm:t>
        <a:bodyPr/>
        <a:lstStyle/>
        <a:p>
          <a:endParaRPr lang="en-US"/>
        </a:p>
      </dgm:t>
    </dgm:pt>
    <dgm:pt modelId="{DFD97F03-D39E-41B4-BD2A-F44F95A0631A}">
      <dgm:prSet custT="1"/>
      <dgm:spPr/>
      <dgm:t>
        <a:bodyPr/>
        <a:lstStyle/>
        <a:p>
          <a:r>
            <a:rPr lang="en-US" sz="1800" b="1" dirty="0">
              <a:solidFill>
                <a:schemeClr val="bg1"/>
              </a:solidFill>
            </a:rPr>
            <a:t>Novice</a:t>
          </a:r>
        </a:p>
      </dgm:t>
    </dgm:pt>
    <dgm:pt modelId="{A14118DB-32FB-4D9F-8947-9428F24FC5EE}" type="parTrans" cxnId="{42E95BB8-C042-42B8-A345-AAF45B832D4B}">
      <dgm:prSet/>
      <dgm:spPr/>
      <dgm:t>
        <a:bodyPr/>
        <a:lstStyle/>
        <a:p>
          <a:endParaRPr lang="en-US"/>
        </a:p>
      </dgm:t>
    </dgm:pt>
    <dgm:pt modelId="{25EC8F2C-F1DF-4215-B4BF-78902C8F3821}" type="sibTrans" cxnId="{42E95BB8-C042-42B8-A345-AAF45B832D4B}">
      <dgm:prSet/>
      <dgm:spPr/>
      <dgm:t>
        <a:bodyPr/>
        <a:lstStyle/>
        <a:p>
          <a:endParaRPr lang="en-US"/>
        </a:p>
      </dgm:t>
    </dgm:pt>
    <dgm:pt modelId="{307B9939-5414-46D8-8D9F-8DF8B36A3338}">
      <dgm:prSet custT="1"/>
      <dgm:spPr/>
      <dgm:t>
        <a:bodyPr/>
        <a:lstStyle/>
        <a:p>
          <a:r>
            <a:rPr lang="en-US" sz="1800" b="1" dirty="0">
              <a:solidFill>
                <a:schemeClr val="bg1"/>
              </a:solidFill>
            </a:rPr>
            <a:t>Knowledgeable, intermittent users</a:t>
          </a:r>
        </a:p>
      </dgm:t>
    </dgm:pt>
    <dgm:pt modelId="{F93BF629-E1AC-4B18-997E-FD2B28FBF874}" type="parTrans" cxnId="{9D5CFFFA-9B40-4F9C-ACBC-9A8716C3203E}">
      <dgm:prSet/>
      <dgm:spPr/>
      <dgm:t>
        <a:bodyPr/>
        <a:lstStyle/>
        <a:p>
          <a:endParaRPr lang="en-US"/>
        </a:p>
      </dgm:t>
    </dgm:pt>
    <dgm:pt modelId="{931D07A8-245F-41EC-8C87-23ECB0955E56}" type="sibTrans" cxnId="{9D5CFFFA-9B40-4F9C-ACBC-9A8716C3203E}">
      <dgm:prSet/>
      <dgm:spPr/>
      <dgm:t>
        <a:bodyPr/>
        <a:lstStyle/>
        <a:p>
          <a:endParaRPr lang="en-US"/>
        </a:p>
      </dgm:t>
    </dgm:pt>
    <dgm:pt modelId="{90EC30EF-166B-4E9A-95B9-26A85EA0A3E8}">
      <dgm:prSet custT="1"/>
      <dgm:spPr/>
      <dgm:t>
        <a:bodyPr/>
        <a:lstStyle/>
        <a:p>
          <a:r>
            <a:rPr lang="en-US" sz="1800" b="1" dirty="0">
              <a:solidFill>
                <a:schemeClr val="bg1"/>
              </a:solidFill>
            </a:rPr>
            <a:t>Knowledgeable, frequent users</a:t>
          </a:r>
        </a:p>
      </dgm:t>
    </dgm:pt>
    <dgm:pt modelId="{F8B54D53-22D8-42D1-B14A-86189709B003}" type="parTrans" cxnId="{CB2918B3-6C30-443F-83BD-B1CEDC3BF6A6}">
      <dgm:prSet/>
      <dgm:spPr/>
      <dgm:t>
        <a:bodyPr/>
        <a:lstStyle/>
        <a:p>
          <a:endParaRPr lang="en-US"/>
        </a:p>
      </dgm:t>
    </dgm:pt>
    <dgm:pt modelId="{FB45AB7E-B4F8-4393-89A0-4CE395BF7730}" type="sibTrans" cxnId="{CB2918B3-6C30-443F-83BD-B1CEDC3BF6A6}">
      <dgm:prSet/>
      <dgm:spPr/>
      <dgm:t>
        <a:bodyPr/>
        <a:lstStyle/>
        <a:p>
          <a:endParaRPr lang="en-US"/>
        </a:p>
      </dgm:t>
    </dgm:pt>
    <dgm:pt modelId="{A95B89EE-579D-4105-B96B-82AC4423024D}">
      <dgm:prSet custT="1"/>
      <dgm:spPr/>
      <dgm:t>
        <a:bodyPr/>
        <a:lstStyle/>
        <a:p>
          <a:r>
            <a:rPr lang="en-US" sz="2400" b="1" dirty="0">
              <a:solidFill>
                <a:schemeClr val="bg1"/>
              </a:solidFill>
            </a:rPr>
            <a:t>Design realization of end user’s model</a:t>
          </a:r>
        </a:p>
      </dgm:t>
    </dgm:pt>
    <dgm:pt modelId="{BF23E86F-E9CA-49D9-B731-3C848A9DB212}" type="parTrans" cxnId="{3EA3089B-2658-47E8-88CA-2D881771C4A5}">
      <dgm:prSet/>
      <dgm:spPr/>
      <dgm:t>
        <a:bodyPr/>
        <a:lstStyle/>
        <a:p>
          <a:endParaRPr lang="en-US"/>
        </a:p>
      </dgm:t>
    </dgm:pt>
    <dgm:pt modelId="{FC7C69C3-1EAC-4079-AE01-7DD8735E01AF}" type="sibTrans" cxnId="{3EA3089B-2658-47E8-88CA-2D881771C4A5}">
      <dgm:prSet/>
      <dgm:spPr/>
      <dgm:t>
        <a:bodyPr/>
        <a:lstStyle/>
        <a:p>
          <a:endParaRPr lang="en-US"/>
        </a:p>
      </dgm:t>
    </dgm:pt>
    <dgm:pt modelId="{DDB20C6F-917C-4851-9D84-0D426ABFBB08}">
      <dgm:prSet custT="1"/>
      <dgm:spPr/>
      <dgm:t>
        <a:bodyPr/>
        <a:lstStyle/>
        <a:p>
          <a:r>
            <a:rPr lang="en-US" sz="2000" b="1" dirty="0">
              <a:solidFill>
                <a:schemeClr val="bg1"/>
              </a:solidFill>
            </a:rPr>
            <a:t>End user’s perspective of a system </a:t>
          </a:r>
        </a:p>
      </dgm:t>
    </dgm:pt>
    <dgm:pt modelId="{BCC69140-D6E3-4BB5-B8A2-FEA93A63748E}" type="parTrans" cxnId="{95E17278-18CE-491D-BEFC-AB3FA94D8375}">
      <dgm:prSet/>
      <dgm:spPr/>
      <dgm:t>
        <a:bodyPr/>
        <a:lstStyle/>
        <a:p>
          <a:endParaRPr lang="en-US"/>
        </a:p>
      </dgm:t>
    </dgm:pt>
    <dgm:pt modelId="{BFC73FE2-88D0-427C-B990-9CADA3A94778}" type="sibTrans" cxnId="{95E17278-18CE-491D-BEFC-AB3FA94D8375}">
      <dgm:prSet/>
      <dgm:spPr/>
      <dgm:t>
        <a:bodyPr/>
        <a:lstStyle/>
        <a:p>
          <a:endParaRPr lang="en-US"/>
        </a:p>
      </dgm:t>
    </dgm:pt>
    <dgm:pt modelId="{633915D6-1F57-464F-A551-9A7948F4AA13}">
      <dgm:prSet custT="1"/>
      <dgm:spPr/>
      <dgm:t>
        <a:bodyPr/>
        <a:lstStyle/>
        <a:p>
          <a:r>
            <a:rPr lang="en-US" sz="1800" b="1" dirty="0">
              <a:solidFill>
                <a:schemeClr val="bg1"/>
              </a:solidFill>
            </a:rPr>
            <a:t>The interface look &amp; feel along with supporting information (books, manuals, videotapes etc.) showing interface semantics.</a:t>
          </a:r>
        </a:p>
      </dgm:t>
    </dgm:pt>
    <dgm:pt modelId="{688A6482-31EC-46C8-A82D-FD131A4C8926}" type="parTrans" cxnId="{834EDE06-182A-4898-A361-EB3519CF78B9}">
      <dgm:prSet/>
      <dgm:spPr/>
      <dgm:t>
        <a:bodyPr/>
        <a:lstStyle/>
        <a:p>
          <a:endParaRPr lang="en-US"/>
        </a:p>
      </dgm:t>
    </dgm:pt>
    <dgm:pt modelId="{EA69C45A-5696-4F13-B9A2-9A9585DD132E}" type="sibTrans" cxnId="{834EDE06-182A-4898-A361-EB3519CF78B9}">
      <dgm:prSet/>
      <dgm:spPr/>
      <dgm:t>
        <a:bodyPr/>
        <a:lstStyle/>
        <a:p>
          <a:endParaRPr lang="en-US"/>
        </a:p>
      </dgm:t>
    </dgm:pt>
    <dgm:pt modelId="{786489D2-F608-4EC2-BD1C-055C5E93B0CC}" type="pres">
      <dgm:prSet presAssocID="{62D70467-656D-4505-85F4-85DD12DDF304}" presName="Name0" presStyleCnt="0">
        <dgm:presLayoutVars>
          <dgm:dir/>
          <dgm:resizeHandles val="exact"/>
        </dgm:presLayoutVars>
      </dgm:prSet>
      <dgm:spPr/>
    </dgm:pt>
    <dgm:pt modelId="{33E4AEDB-7B49-491D-A4C6-27E5E6A131F1}" type="pres">
      <dgm:prSet presAssocID="{E0A11AB5-7066-4FB5-B2A1-D361406A9622}" presName="node" presStyleLbl="node1" presStyleIdx="0" presStyleCnt="4">
        <dgm:presLayoutVars>
          <dgm:bulletEnabled val="1"/>
        </dgm:presLayoutVars>
      </dgm:prSet>
      <dgm:spPr/>
    </dgm:pt>
    <dgm:pt modelId="{D1A42BB4-E4FE-45A8-ABDA-88CA2869FE46}" type="pres">
      <dgm:prSet presAssocID="{CBC38E58-CB8D-4729-8866-7E9C9D96CCD2}" presName="sibTrans" presStyleCnt="0"/>
      <dgm:spPr/>
    </dgm:pt>
    <dgm:pt modelId="{420780C2-3C3D-4D7E-86AB-2DE5C9336B36}" type="pres">
      <dgm:prSet presAssocID="{C79F5088-FFC2-400E-9A25-8F07CA4231AC}" presName="node" presStyleLbl="node1" presStyleIdx="1" presStyleCnt="4">
        <dgm:presLayoutVars>
          <dgm:bulletEnabled val="1"/>
        </dgm:presLayoutVars>
      </dgm:prSet>
      <dgm:spPr/>
    </dgm:pt>
    <dgm:pt modelId="{42A8F165-8FA2-49DC-958C-4BCA4FA7691F}" type="pres">
      <dgm:prSet presAssocID="{3CFEDD97-B30F-48C9-ADFF-DC26028B1C5C}" presName="sibTrans" presStyleCnt="0"/>
      <dgm:spPr/>
    </dgm:pt>
    <dgm:pt modelId="{0589C91D-3221-4543-B173-9A686DBF1026}" type="pres">
      <dgm:prSet presAssocID="{53988166-EE00-4E5C-B2DD-130EE54C2482}" presName="node" presStyleLbl="node1" presStyleIdx="2" presStyleCnt="4">
        <dgm:presLayoutVars>
          <dgm:bulletEnabled val="1"/>
        </dgm:presLayoutVars>
      </dgm:prSet>
      <dgm:spPr/>
    </dgm:pt>
    <dgm:pt modelId="{369620A9-2715-48BA-96DC-754EDCAD48D6}" type="pres">
      <dgm:prSet presAssocID="{45FFCBB6-2EC0-4665-9069-496312226E4F}" presName="sibTrans" presStyleCnt="0"/>
      <dgm:spPr/>
    </dgm:pt>
    <dgm:pt modelId="{7683E6AE-CEA7-481D-ABD6-B0984B63BE34}" type="pres">
      <dgm:prSet presAssocID="{01D84AA8-BB6B-44DD-9353-BB450D11FFAD}" presName="node" presStyleLbl="node1" presStyleIdx="3" presStyleCnt="4">
        <dgm:presLayoutVars>
          <dgm:bulletEnabled val="1"/>
        </dgm:presLayoutVars>
      </dgm:prSet>
      <dgm:spPr/>
    </dgm:pt>
  </dgm:ptLst>
  <dgm:cxnLst>
    <dgm:cxn modelId="{834EDE06-182A-4898-A361-EB3519CF78B9}" srcId="{01D84AA8-BB6B-44DD-9353-BB450D11FFAD}" destId="{633915D6-1F57-464F-A551-9A7948F4AA13}" srcOrd="0" destOrd="0" parTransId="{688A6482-31EC-46C8-A82D-FD131A4C8926}" sibTransId="{EA69C45A-5696-4F13-B9A2-9A9585DD132E}"/>
    <dgm:cxn modelId="{4C3A320C-AAD7-446F-A1B7-E025BC7330C2}" srcId="{62D70467-656D-4505-85F4-85DD12DDF304}" destId="{E0A11AB5-7066-4FB5-B2A1-D361406A9622}" srcOrd="0" destOrd="0" parTransId="{D60F5881-A933-4DAB-815E-59A949E36C15}" sibTransId="{CBC38E58-CB8D-4729-8866-7E9C9D96CCD2}"/>
    <dgm:cxn modelId="{EB46770D-FC46-4873-AADD-A41870B05EEE}" srcId="{E0A11AB5-7066-4FB5-B2A1-D361406A9622}" destId="{71482AD0-1C97-4695-8D2B-ABFB28A0EA13}" srcOrd="2" destOrd="0" parTransId="{5992C07B-16F6-4860-8FE4-91D7FC00AE53}" sibTransId="{A29C92A1-1FBA-4DD8-AD2D-9B861DFFDB60}"/>
    <dgm:cxn modelId="{B21C6B0E-1683-49DE-97A2-B2A4CC1D5AED}" type="presOf" srcId="{98E499A2-885E-4C90-8571-5C8DB71B1EA4}" destId="{33E4AEDB-7B49-491D-A4C6-27E5E6A131F1}" srcOrd="0" destOrd="2" presId="urn:microsoft.com/office/officeart/2005/8/layout/hList6"/>
    <dgm:cxn modelId="{3788D813-A318-435C-8670-6BEFE27821DC}" type="presOf" srcId="{E0A11AB5-7066-4FB5-B2A1-D361406A9622}" destId="{33E4AEDB-7B49-491D-A4C6-27E5E6A131F1}" srcOrd="0" destOrd="0" presId="urn:microsoft.com/office/officeart/2005/8/layout/hList6"/>
    <dgm:cxn modelId="{2975BB20-3299-4BF5-A4E6-ECE40F806E79}" srcId="{62D70467-656D-4505-85F4-85DD12DDF304}" destId="{53988166-EE00-4E5C-B2DD-130EE54C2482}" srcOrd="2" destOrd="0" parTransId="{F518762E-4A31-4E32-8F6D-2FE32B9803C3}" sibTransId="{45FFCBB6-2EC0-4665-9069-496312226E4F}"/>
    <dgm:cxn modelId="{D5457A27-3CDF-4A2A-81DE-0766A30C172E}" type="presOf" srcId="{633915D6-1F57-464F-A551-9A7948F4AA13}" destId="{7683E6AE-CEA7-481D-ABD6-B0984B63BE34}" srcOrd="0" destOrd="1" presId="urn:microsoft.com/office/officeart/2005/8/layout/hList6"/>
    <dgm:cxn modelId="{4F4FA92F-F49F-43B2-A4E8-C47F745449E0}" srcId="{62D70467-656D-4505-85F4-85DD12DDF304}" destId="{01D84AA8-BB6B-44DD-9353-BB450D11FFAD}" srcOrd="3" destOrd="0" parTransId="{BF195A12-68E1-458A-8F4B-B0090AA3017C}" sibTransId="{D868D40C-0760-416B-8F7C-5FC8BBC4AF15}"/>
    <dgm:cxn modelId="{36D60438-6B82-4B40-9388-CAAFD7BFB135}" type="presOf" srcId="{90EC30EF-166B-4E9A-95B9-26A85EA0A3E8}" destId="{33E4AEDB-7B49-491D-A4C6-27E5E6A131F1}" srcOrd="0" destOrd="6" presId="urn:microsoft.com/office/officeart/2005/8/layout/hList6"/>
    <dgm:cxn modelId="{C63CD747-E37F-4CA9-9581-701FFC0936B1}" type="presOf" srcId="{71482AD0-1C97-4695-8D2B-ABFB28A0EA13}" destId="{33E4AEDB-7B49-491D-A4C6-27E5E6A131F1}" srcOrd="0" destOrd="3" presId="urn:microsoft.com/office/officeart/2005/8/layout/hList6"/>
    <dgm:cxn modelId="{A488ED6E-3633-48FA-BA4A-F8EC9D9F9ABE}" type="presOf" srcId="{01D84AA8-BB6B-44DD-9353-BB450D11FFAD}" destId="{7683E6AE-CEA7-481D-ABD6-B0984B63BE34}" srcOrd="0" destOrd="0" presId="urn:microsoft.com/office/officeart/2005/8/layout/hList6"/>
    <dgm:cxn modelId="{AC3E7A50-E87D-4142-BCF6-D6C6CD6B9D48}" srcId="{E0A11AB5-7066-4FB5-B2A1-D361406A9622}" destId="{98E499A2-885E-4C90-8571-5C8DB71B1EA4}" srcOrd="1" destOrd="0" parTransId="{EC1E1B62-8DE3-4E59-8F80-3D3FFC641396}" sibTransId="{5D63D791-F37E-4B70-B594-7C8BD8A96E38}"/>
    <dgm:cxn modelId="{95E17278-18CE-491D-BEFC-AB3FA94D8375}" srcId="{53988166-EE00-4E5C-B2DD-130EE54C2482}" destId="{DDB20C6F-917C-4851-9D84-0D426ABFBB08}" srcOrd="0" destOrd="0" parTransId="{BCC69140-D6E3-4BB5-B8A2-FEA93A63748E}" sibTransId="{BFC73FE2-88D0-427C-B990-9CADA3A94778}"/>
    <dgm:cxn modelId="{E845FF82-649B-4ABE-8AFC-4996A5F62E16}" type="presOf" srcId="{C79F5088-FFC2-400E-9A25-8F07CA4231AC}" destId="{420780C2-3C3D-4D7E-86AB-2DE5C9336B36}" srcOrd="0" destOrd="0" presId="urn:microsoft.com/office/officeart/2005/8/layout/hList6"/>
    <dgm:cxn modelId="{5D1A4F8B-4DA1-4003-A7FF-3D014DE524F5}" srcId="{62D70467-656D-4505-85F4-85DD12DDF304}" destId="{C79F5088-FFC2-400E-9A25-8F07CA4231AC}" srcOrd="1" destOrd="0" parTransId="{F86C7BAE-3A71-4A89-BA72-7AEDDCF4DB4B}" sibTransId="{3CFEDD97-B30F-48C9-ADFF-DC26028B1C5C}"/>
    <dgm:cxn modelId="{52DB288E-D8F8-4619-BAA2-B38B3729CDA9}" type="presOf" srcId="{A95B89EE-579D-4105-B96B-82AC4423024D}" destId="{420780C2-3C3D-4D7E-86AB-2DE5C9336B36}" srcOrd="0" destOrd="1" presId="urn:microsoft.com/office/officeart/2005/8/layout/hList6"/>
    <dgm:cxn modelId="{6BD8599A-765A-4958-9D37-35F3F22FF055}" srcId="{E0A11AB5-7066-4FB5-B2A1-D361406A9622}" destId="{09DF19A6-0B5E-451C-B356-0CC491414CBD}" srcOrd="0" destOrd="0" parTransId="{8EBC68F5-4D05-41D2-8DD6-AF01B4DEFA92}" sibTransId="{7956E3A9-A648-4D58-AF30-65645F684719}"/>
    <dgm:cxn modelId="{3EA3089B-2658-47E8-88CA-2D881771C4A5}" srcId="{C79F5088-FFC2-400E-9A25-8F07CA4231AC}" destId="{A95B89EE-579D-4105-B96B-82AC4423024D}" srcOrd="0" destOrd="0" parTransId="{BF23E86F-E9CA-49D9-B731-3C848A9DB212}" sibTransId="{FC7C69C3-1EAC-4079-AE01-7DD8735E01AF}"/>
    <dgm:cxn modelId="{774146A8-3737-44EB-940A-BDF7F24DE7FE}" type="presOf" srcId="{DDB20C6F-917C-4851-9D84-0D426ABFBB08}" destId="{0589C91D-3221-4543-B173-9A686DBF1026}" srcOrd="0" destOrd="1" presId="urn:microsoft.com/office/officeart/2005/8/layout/hList6"/>
    <dgm:cxn modelId="{CB2918B3-6C30-443F-83BD-B1CEDC3BF6A6}" srcId="{71482AD0-1C97-4695-8D2B-ABFB28A0EA13}" destId="{90EC30EF-166B-4E9A-95B9-26A85EA0A3E8}" srcOrd="2" destOrd="0" parTransId="{F8B54D53-22D8-42D1-B14A-86189709B003}" sibTransId="{FB45AB7E-B4F8-4393-89A0-4CE395BF7730}"/>
    <dgm:cxn modelId="{42E95BB8-C042-42B8-A345-AAF45B832D4B}" srcId="{71482AD0-1C97-4695-8D2B-ABFB28A0EA13}" destId="{DFD97F03-D39E-41B4-BD2A-F44F95A0631A}" srcOrd="0" destOrd="0" parTransId="{A14118DB-32FB-4D9F-8947-9428F24FC5EE}" sibTransId="{25EC8F2C-F1DF-4215-B4BF-78902C8F3821}"/>
    <dgm:cxn modelId="{445627BA-4786-4197-93FE-4F7644D79462}" type="presOf" srcId="{53988166-EE00-4E5C-B2DD-130EE54C2482}" destId="{0589C91D-3221-4543-B173-9A686DBF1026}" srcOrd="0" destOrd="0" presId="urn:microsoft.com/office/officeart/2005/8/layout/hList6"/>
    <dgm:cxn modelId="{ABB9F5D6-0C80-43F3-BEEB-2FF41AADD5DA}" type="presOf" srcId="{62D70467-656D-4505-85F4-85DD12DDF304}" destId="{786489D2-F608-4EC2-BD1C-055C5E93B0CC}" srcOrd="0" destOrd="0" presId="urn:microsoft.com/office/officeart/2005/8/layout/hList6"/>
    <dgm:cxn modelId="{9F8291E5-5695-4F8F-8F30-40D402B9A092}" type="presOf" srcId="{09DF19A6-0B5E-451C-B356-0CC491414CBD}" destId="{33E4AEDB-7B49-491D-A4C6-27E5E6A131F1}" srcOrd="0" destOrd="1" presId="urn:microsoft.com/office/officeart/2005/8/layout/hList6"/>
    <dgm:cxn modelId="{B1D806F3-F6A8-4FD8-85C1-0C65DC1B8C39}" type="presOf" srcId="{307B9939-5414-46D8-8D9F-8DF8B36A3338}" destId="{33E4AEDB-7B49-491D-A4C6-27E5E6A131F1}" srcOrd="0" destOrd="5" presId="urn:microsoft.com/office/officeart/2005/8/layout/hList6"/>
    <dgm:cxn modelId="{9D5CFFFA-9B40-4F9C-ACBC-9A8716C3203E}" srcId="{71482AD0-1C97-4695-8D2B-ABFB28A0EA13}" destId="{307B9939-5414-46D8-8D9F-8DF8B36A3338}" srcOrd="1" destOrd="0" parTransId="{F93BF629-E1AC-4B18-997E-FD2B28FBF874}" sibTransId="{931D07A8-245F-41EC-8C87-23ECB0955E56}"/>
    <dgm:cxn modelId="{CE2EC1FF-5FE6-495D-B6B5-9A7F9F259666}" type="presOf" srcId="{DFD97F03-D39E-41B4-BD2A-F44F95A0631A}" destId="{33E4AEDB-7B49-491D-A4C6-27E5E6A131F1}" srcOrd="0" destOrd="4" presId="urn:microsoft.com/office/officeart/2005/8/layout/hList6"/>
    <dgm:cxn modelId="{E671DF62-BF28-4F74-91A7-4F0EFA342CEE}" type="presParOf" srcId="{786489D2-F608-4EC2-BD1C-055C5E93B0CC}" destId="{33E4AEDB-7B49-491D-A4C6-27E5E6A131F1}" srcOrd="0" destOrd="0" presId="urn:microsoft.com/office/officeart/2005/8/layout/hList6"/>
    <dgm:cxn modelId="{25EDC0D6-8764-4F06-B87E-08B1D86A5CCD}" type="presParOf" srcId="{786489D2-F608-4EC2-BD1C-055C5E93B0CC}" destId="{D1A42BB4-E4FE-45A8-ABDA-88CA2869FE46}" srcOrd="1" destOrd="0" presId="urn:microsoft.com/office/officeart/2005/8/layout/hList6"/>
    <dgm:cxn modelId="{194A51F8-325D-40CB-80FF-23F69A36A7B8}" type="presParOf" srcId="{786489D2-F608-4EC2-BD1C-055C5E93B0CC}" destId="{420780C2-3C3D-4D7E-86AB-2DE5C9336B36}" srcOrd="2" destOrd="0" presId="urn:microsoft.com/office/officeart/2005/8/layout/hList6"/>
    <dgm:cxn modelId="{EB31AF70-9312-4EB7-A64F-A06654E9B7F7}" type="presParOf" srcId="{786489D2-F608-4EC2-BD1C-055C5E93B0CC}" destId="{42A8F165-8FA2-49DC-958C-4BCA4FA7691F}" srcOrd="3" destOrd="0" presId="urn:microsoft.com/office/officeart/2005/8/layout/hList6"/>
    <dgm:cxn modelId="{F81AB562-1C0D-4829-BA93-C1B76941DFCB}" type="presParOf" srcId="{786489D2-F608-4EC2-BD1C-055C5E93B0CC}" destId="{0589C91D-3221-4543-B173-9A686DBF1026}" srcOrd="4" destOrd="0" presId="urn:microsoft.com/office/officeart/2005/8/layout/hList6"/>
    <dgm:cxn modelId="{7713F764-381F-43A4-8C88-E126E6E31304}" type="presParOf" srcId="{786489D2-F608-4EC2-BD1C-055C5E93B0CC}" destId="{369620A9-2715-48BA-96DC-754EDCAD48D6}" srcOrd="5" destOrd="0" presId="urn:microsoft.com/office/officeart/2005/8/layout/hList6"/>
    <dgm:cxn modelId="{3E72B237-04E1-410B-B880-90259744495E}" type="presParOf" srcId="{786489D2-F608-4EC2-BD1C-055C5E93B0CC}" destId="{7683E6AE-CEA7-481D-ABD6-B0984B63BE34}" srcOrd="6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0AB39B-2995-4025-BD26-735F7A3308A6}">
      <dsp:nvSpPr>
        <dsp:cNvPr id="0" name=""/>
        <dsp:cNvSpPr/>
      </dsp:nvSpPr>
      <dsp:spPr>
        <a:xfrm>
          <a:off x="0" y="604564"/>
          <a:ext cx="2518376" cy="352572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6342" tIns="330200" rIns="196342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Place the user in control</a:t>
          </a:r>
        </a:p>
      </dsp:txBody>
      <dsp:txXfrm>
        <a:off x="0" y="1944341"/>
        <a:ext cx="2518376" cy="2115436"/>
      </dsp:txXfrm>
    </dsp:sp>
    <dsp:sp modelId="{DB6DE96C-B6CE-4D3A-A764-8FECA12F43DA}">
      <dsp:nvSpPr>
        <dsp:cNvPr id="0" name=""/>
        <dsp:cNvSpPr/>
      </dsp:nvSpPr>
      <dsp:spPr>
        <a:xfrm>
          <a:off x="730329" y="957137"/>
          <a:ext cx="1057718" cy="105771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464" tIns="12700" rIns="8246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885228" y="1112036"/>
        <a:ext cx="747920" cy="747920"/>
      </dsp:txXfrm>
    </dsp:sp>
    <dsp:sp modelId="{153261CA-91AD-45FC-879A-F1CF8E386F17}">
      <dsp:nvSpPr>
        <dsp:cNvPr id="0" name=""/>
        <dsp:cNvSpPr/>
      </dsp:nvSpPr>
      <dsp:spPr>
        <a:xfrm>
          <a:off x="0" y="4130220"/>
          <a:ext cx="2518376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D65E29-02DC-49AD-B62D-F9DC7E4353B1}">
      <dsp:nvSpPr>
        <dsp:cNvPr id="0" name=""/>
        <dsp:cNvSpPr/>
      </dsp:nvSpPr>
      <dsp:spPr>
        <a:xfrm>
          <a:off x="2770214" y="604564"/>
          <a:ext cx="2518376" cy="352572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6342" tIns="330200" rIns="196342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Reduce user’s memory load</a:t>
          </a:r>
        </a:p>
      </dsp:txBody>
      <dsp:txXfrm>
        <a:off x="2770214" y="1944341"/>
        <a:ext cx="2518376" cy="2115436"/>
      </dsp:txXfrm>
    </dsp:sp>
    <dsp:sp modelId="{F17B2D00-F906-4546-AC8F-8E2A5AD70EEA}">
      <dsp:nvSpPr>
        <dsp:cNvPr id="0" name=""/>
        <dsp:cNvSpPr/>
      </dsp:nvSpPr>
      <dsp:spPr>
        <a:xfrm>
          <a:off x="3500543" y="957137"/>
          <a:ext cx="1057718" cy="105771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464" tIns="12700" rIns="8246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3655442" y="1112036"/>
        <a:ext cx="747920" cy="747920"/>
      </dsp:txXfrm>
    </dsp:sp>
    <dsp:sp modelId="{B31F7467-F2B1-41DF-BC8F-CD99EE59543A}">
      <dsp:nvSpPr>
        <dsp:cNvPr id="0" name=""/>
        <dsp:cNvSpPr/>
      </dsp:nvSpPr>
      <dsp:spPr>
        <a:xfrm>
          <a:off x="2770214" y="4130220"/>
          <a:ext cx="2518376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ADDF27-F4E6-41F6-B945-4B6DB99572DB}">
      <dsp:nvSpPr>
        <dsp:cNvPr id="0" name=""/>
        <dsp:cNvSpPr/>
      </dsp:nvSpPr>
      <dsp:spPr>
        <a:xfrm>
          <a:off x="5540429" y="604564"/>
          <a:ext cx="2518376" cy="352572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6342" tIns="330200" rIns="196342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Make a consistent interface</a:t>
          </a:r>
        </a:p>
      </dsp:txBody>
      <dsp:txXfrm>
        <a:off x="5540429" y="1944341"/>
        <a:ext cx="2518376" cy="2115436"/>
      </dsp:txXfrm>
    </dsp:sp>
    <dsp:sp modelId="{6B34BDAE-9919-4BA2-9625-1BF68BA9BB5C}">
      <dsp:nvSpPr>
        <dsp:cNvPr id="0" name=""/>
        <dsp:cNvSpPr/>
      </dsp:nvSpPr>
      <dsp:spPr>
        <a:xfrm>
          <a:off x="6270758" y="957137"/>
          <a:ext cx="1057718" cy="105771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464" tIns="12700" rIns="8246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6425657" y="1112036"/>
        <a:ext cx="747920" cy="747920"/>
      </dsp:txXfrm>
    </dsp:sp>
    <dsp:sp modelId="{9C353E70-01D4-41F0-BD0D-49F6667CD175}">
      <dsp:nvSpPr>
        <dsp:cNvPr id="0" name=""/>
        <dsp:cNvSpPr/>
      </dsp:nvSpPr>
      <dsp:spPr>
        <a:xfrm>
          <a:off x="5540429" y="4130220"/>
          <a:ext cx="2518376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68785B-07D8-4DFE-95E2-0569A30BA5C5}">
      <dsp:nvSpPr>
        <dsp:cNvPr id="0" name=""/>
        <dsp:cNvSpPr/>
      </dsp:nvSpPr>
      <dsp:spPr>
        <a:xfrm>
          <a:off x="868328" y="0"/>
          <a:ext cx="9841054" cy="5202151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1C37FE-6753-4B8D-B9BC-3C4EA797DC67}">
      <dsp:nvSpPr>
        <dsp:cNvPr id="0" name=""/>
        <dsp:cNvSpPr/>
      </dsp:nvSpPr>
      <dsp:spPr>
        <a:xfrm>
          <a:off x="5087" y="1560645"/>
          <a:ext cx="2224526" cy="20808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Segregate human-oriented and computer-oriented tasks</a:t>
          </a:r>
        </a:p>
      </dsp:txBody>
      <dsp:txXfrm>
        <a:off x="106666" y="1662224"/>
        <a:ext cx="2021368" cy="1877702"/>
      </dsp:txXfrm>
    </dsp:sp>
    <dsp:sp modelId="{6EB07E62-A53C-42CD-B55A-7709D8D45C57}">
      <dsp:nvSpPr>
        <dsp:cNvPr id="0" name=""/>
        <dsp:cNvSpPr/>
      </dsp:nvSpPr>
      <dsp:spPr>
        <a:xfrm>
          <a:off x="2340840" y="1560645"/>
          <a:ext cx="2224526" cy="20808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Think of design issues for UI design</a:t>
          </a:r>
        </a:p>
      </dsp:txBody>
      <dsp:txXfrm>
        <a:off x="2442419" y="1662224"/>
        <a:ext cx="2021368" cy="1877702"/>
      </dsp:txXfrm>
    </dsp:sp>
    <dsp:sp modelId="{B98F02CA-943B-4AEE-AEF9-321317974E69}">
      <dsp:nvSpPr>
        <dsp:cNvPr id="0" name=""/>
        <dsp:cNvSpPr/>
      </dsp:nvSpPr>
      <dsp:spPr>
        <a:xfrm>
          <a:off x="4676592" y="1560645"/>
          <a:ext cx="2224526" cy="20808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Tools are used to prototype</a:t>
          </a:r>
        </a:p>
      </dsp:txBody>
      <dsp:txXfrm>
        <a:off x="4778171" y="1662224"/>
        <a:ext cx="2021368" cy="1877702"/>
      </dsp:txXfrm>
    </dsp:sp>
    <dsp:sp modelId="{3285E035-B1AB-4D38-BB9A-A38AEEB1DFCF}">
      <dsp:nvSpPr>
        <dsp:cNvPr id="0" name=""/>
        <dsp:cNvSpPr/>
      </dsp:nvSpPr>
      <dsp:spPr>
        <a:xfrm>
          <a:off x="7012344" y="1560645"/>
          <a:ext cx="2224526" cy="20808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Implement design model</a:t>
          </a:r>
        </a:p>
      </dsp:txBody>
      <dsp:txXfrm>
        <a:off x="7113923" y="1662224"/>
        <a:ext cx="2021368" cy="1877702"/>
      </dsp:txXfrm>
    </dsp:sp>
    <dsp:sp modelId="{1123C129-5907-4B2B-BEFD-E92DBB87E521}">
      <dsp:nvSpPr>
        <dsp:cNvPr id="0" name=""/>
        <dsp:cNvSpPr/>
      </dsp:nvSpPr>
      <dsp:spPr>
        <a:xfrm>
          <a:off x="9348097" y="1560645"/>
          <a:ext cx="2224526" cy="20808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Users evaluate the design quality</a:t>
          </a:r>
        </a:p>
      </dsp:txBody>
      <dsp:txXfrm>
        <a:off x="9449676" y="1662224"/>
        <a:ext cx="2021368" cy="18777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E4AEDB-7B49-491D-A4C6-27E5E6A131F1}">
      <dsp:nvSpPr>
        <dsp:cNvPr id="0" name=""/>
        <dsp:cNvSpPr/>
      </dsp:nvSpPr>
      <dsp:spPr>
        <a:xfrm rot="16200000">
          <a:off x="-1587141" y="1589935"/>
          <a:ext cx="5922165" cy="2742293"/>
        </a:xfrm>
        <a:prstGeom prst="flowChartManualOperati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0" rIns="177800" bIns="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accent4">
                  <a:lumMod val="40000"/>
                  <a:lumOff val="60000"/>
                </a:schemeClr>
              </a:solidFill>
            </a:rPr>
            <a:t>User model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>
              <a:solidFill>
                <a:schemeClr val="bg1"/>
              </a:solidFill>
            </a:rPr>
            <a:t>Analyze all end user profile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>
              <a:solidFill>
                <a:schemeClr val="bg1"/>
              </a:solidFill>
            </a:rPr>
            <a:t>Like age, gender, physical abilities, education, culture, preferences etc.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>
              <a:solidFill>
                <a:schemeClr val="bg1"/>
              </a:solidFill>
            </a:rPr>
            <a:t>User types: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>
              <a:solidFill>
                <a:schemeClr val="bg1"/>
              </a:solidFill>
            </a:rPr>
            <a:t>Novice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>
              <a:solidFill>
                <a:schemeClr val="bg1"/>
              </a:solidFill>
            </a:rPr>
            <a:t>Knowledgeable, intermittent users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>
              <a:solidFill>
                <a:schemeClr val="bg1"/>
              </a:solidFill>
            </a:rPr>
            <a:t>Knowledgeable, frequent users</a:t>
          </a:r>
        </a:p>
      </dsp:txBody>
      <dsp:txXfrm rot="5400000">
        <a:off x="2795" y="1184432"/>
        <a:ext cx="2742293" cy="3553299"/>
      </dsp:txXfrm>
    </dsp:sp>
    <dsp:sp modelId="{420780C2-3C3D-4D7E-86AB-2DE5C9336B36}">
      <dsp:nvSpPr>
        <dsp:cNvPr id="0" name=""/>
        <dsp:cNvSpPr/>
      </dsp:nvSpPr>
      <dsp:spPr>
        <a:xfrm rot="16200000">
          <a:off x="1360824" y="1589935"/>
          <a:ext cx="5922165" cy="2742293"/>
        </a:xfrm>
        <a:prstGeom prst="flowChartManualOperati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0" rIns="177800" bIns="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accent4">
                  <a:lumMod val="40000"/>
                  <a:lumOff val="60000"/>
                </a:schemeClr>
              </a:solidFill>
            </a:rPr>
            <a:t>Design model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1" kern="1200" dirty="0">
              <a:solidFill>
                <a:schemeClr val="bg1"/>
              </a:solidFill>
            </a:rPr>
            <a:t>Design realization of end user’s model</a:t>
          </a:r>
        </a:p>
      </dsp:txBody>
      <dsp:txXfrm rot="5400000">
        <a:off x="2950760" y="1184432"/>
        <a:ext cx="2742293" cy="3553299"/>
      </dsp:txXfrm>
    </dsp:sp>
    <dsp:sp modelId="{0589C91D-3221-4543-B173-9A686DBF1026}">
      <dsp:nvSpPr>
        <dsp:cNvPr id="0" name=""/>
        <dsp:cNvSpPr/>
      </dsp:nvSpPr>
      <dsp:spPr>
        <a:xfrm rot="16200000">
          <a:off x="4308789" y="1589935"/>
          <a:ext cx="5922165" cy="2742293"/>
        </a:xfrm>
        <a:prstGeom prst="flowChartManualOperati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0" rIns="177800" bIns="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accent4">
                  <a:lumMod val="40000"/>
                  <a:lumOff val="60000"/>
                </a:schemeClr>
              </a:solidFill>
            </a:rPr>
            <a:t>System perception/mental model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kern="1200" dirty="0">
              <a:solidFill>
                <a:schemeClr val="bg1"/>
              </a:solidFill>
            </a:rPr>
            <a:t>End user’s perspective of a system </a:t>
          </a:r>
        </a:p>
      </dsp:txBody>
      <dsp:txXfrm rot="5400000">
        <a:off x="5898725" y="1184432"/>
        <a:ext cx="2742293" cy="3553299"/>
      </dsp:txXfrm>
    </dsp:sp>
    <dsp:sp modelId="{7683E6AE-CEA7-481D-ABD6-B0984B63BE34}">
      <dsp:nvSpPr>
        <dsp:cNvPr id="0" name=""/>
        <dsp:cNvSpPr/>
      </dsp:nvSpPr>
      <dsp:spPr>
        <a:xfrm rot="16200000">
          <a:off x="7256755" y="1589935"/>
          <a:ext cx="5922165" cy="2742293"/>
        </a:xfrm>
        <a:prstGeom prst="flowChartManualOperati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0" rIns="177800" bIns="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accent4">
                  <a:lumMod val="40000"/>
                  <a:lumOff val="60000"/>
                </a:schemeClr>
              </a:solidFill>
            </a:rPr>
            <a:t>Implementation model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>
              <a:solidFill>
                <a:schemeClr val="bg1"/>
              </a:solidFill>
            </a:rPr>
            <a:t>The interface look &amp; feel along with supporting information (books, manuals, videotapes etc.) showing interface semantics.</a:t>
          </a:r>
        </a:p>
      </dsp:txBody>
      <dsp:txXfrm rot="5400000">
        <a:off x="8846691" y="1184432"/>
        <a:ext cx="2742293" cy="35532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ECBBB-0207-467C-AFD0-CF9E14F520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72E635-D5D6-4861-B580-A9E26FC196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8C3CE-AC26-4826-BD0F-05FD9A159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D2504-D59A-49D4-8ADE-903BBF29AFDE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C70CC-AD62-41BC-AC20-16D693BF0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96786-9DB3-42EC-9D1C-C1A8DD0BC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1109-8B90-4108-B8B3-36B4C2A67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038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ABED6-ECEC-4BDA-8607-476A7F818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81488F-D41C-4BA3-84A7-1B4E493067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1940C-40AB-4EBA-BA7B-1C31A4AC7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D2504-D59A-49D4-8ADE-903BBF29AFDE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8FD6B-9E50-43FB-B973-3DE599837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9A2FE-ED86-43A5-9EFB-5F9D662B1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1109-8B90-4108-B8B3-36B4C2A67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802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853A05-1867-4968-9F48-B05D3BA417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76D0EF-AED6-4280-8F8A-6F8426FAE3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5B9BB-FE87-4145-A20F-08C01D6E8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D2504-D59A-49D4-8ADE-903BBF29AFDE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B47EC-1BFB-4465-A992-26DCA33C8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41CD4-E399-4135-B1A1-6C4156F2A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1109-8B90-4108-B8B3-36B4C2A67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521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EE8B9-FA65-4D1C-9A21-CABEA7A0A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8769E-F357-4176-A844-CB0CC85BD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3456E-D2DE-47DD-B075-68DE16F9C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D2504-D59A-49D4-8ADE-903BBF29AFDE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E229C-FDE0-4771-B140-B06293B2F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83513-AF81-4029-888A-A0024D999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1109-8B90-4108-B8B3-36B4C2A67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997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A257F-D93F-468C-AFE8-7EE30780B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65771A-181C-4D6A-8362-B34774243A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DA6C40-0F0D-437F-8A1C-C1FE5212C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D2504-D59A-49D4-8ADE-903BBF29AFDE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C4DFB-912B-4151-8A2A-5B2155A65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8A43B9-7B04-4B5B-987C-3D2D68BC0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1109-8B90-4108-B8B3-36B4C2A67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163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4C8B-600B-45F6-8A5D-FCFE86ADB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2ABA8-2DBF-4631-8D94-3D0F958D4B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B9CFDA-3DFE-45C1-B38A-34AD0239F1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B41DA-F968-4298-BA82-0EAFA17AA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D2504-D59A-49D4-8ADE-903BBF29AFDE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7992C1-5535-4EEF-9D6A-20DB35D6B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211CA9-39A1-4FD8-A56F-E1E1375A9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1109-8B90-4108-B8B3-36B4C2A67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768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E99EA-4403-4771-85F3-BA5CCC472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1BBABB-A4D6-4166-B0A6-472A05DDFD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1B3845-56DA-479E-A000-AE604A9600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4E16E3-4DA4-491A-B562-A663829934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728A48-5CA4-4420-87D0-5DCB9181BE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7CC2B4-2651-41F8-BA55-F36EBCD11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D2504-D59A-49D4-8ADE-903BBF29AFDE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131851-9071-4D98-96B5-DDE6D13E1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62EABA-DA0D-40E7-8E4F-02B1E698A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1109-8B90-4108-B8B3-36B4C2A67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116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2550B-4FD9-4A61-A9DC-A9E2BD61A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586DF8-FC91-46B6-88A5-1491BF6DF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D2504-D59A-49D4-8ADE-903BBF29AFDE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21F0D8-1072-49AF-9D8C-74D07B45C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FCC44F-A956-4478-9C13-82366DD3F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1109-8B90-4108-B8B3-36B4C2A67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278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8FA2B7-B843-459A-ADD7-F9BC4B1A5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D2504-D59A-49D4-8ADE-903BBF29AFDE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E4A741-BC42-476F-9EB4-BE287E921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893C74-1261-4EE2-95CB-51FF77E55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1109-8B90-4108-B8B3-36B4C2A67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150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5A685-3ED1-4AA0-8871-13D554CB7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80C46-C0EF-468C-B151-D06E205696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A0E423-4D7D-4B3D-B221-BE90251719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0DF776-A95B-422E-A406-5F7ACCD9A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D2504-D59A-49D4-8ADE-903BBF29AFDE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9D96C0-1334-4B88-8A7C-23F3912AF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057B85-B18D-484C-9D3E-21C8C31D2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1109-8B90-4108-B8B3-36B4C2A67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395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02A6E-707E-44DB-B60D-4266CB505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9962C9-46B4-4F91-B939-3698A89736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277CA5-0E81-4220-B6D5-CF16CA6E86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D82FDA-C3E1-4C18-92D4-A6B18EC1E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D2504-D59A-49D4-8ADE-903BBF29AFDE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2ECE7A-3444-47CA-B300-B4EDC4340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F3E684-3C2A-47DB-BF1A-D51A6D84B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1109-8B90-4108-B8B3-36B4C2A67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363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B5296F-2F73-4697-8366-387DFD030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5B66D-BE93-43C7-92B9-3A1459A45F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F44052-AB23-4802-8852-69E39DEEB0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D2504-D59A-49D4-8ADE-903BBF29AFDE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EF3FED-60C2-45A3-9990-481C74010A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DEC01-F4C5-4622-B289-5468BCEBE3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21109-8B90-4108-B8B3-36B4C2A67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374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EED529-C3D0-421E-B384-1843B227B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1628347"/>
            <a:ext cx="4826795" cy="2858363"/>
          </a:xfrm>
        </p:spPr>
        <p:txBody>
          <a:bodyPr>
            <a:normAutofit/>
          </a:bodyPr>
          <a:lstStyle/>
          <a:p>
            <a:pPr algn="l"/>
            <a:r>
              <a:rPr lang="en-US" sz="6700" dirty="0">
                <a:solidFill>
                  <a:schemeClr val="bg1"/>
                </a:solidFill>
              </a:rPr>
              <a:t>User Interface Design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86A5CBB-E03B-4019-8BCD-78975D39E4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4138312"/>
            <a:ext cx="5260975" cy="1410656"/>
          </a:xfrm>
          <a:custGeom>
            <a:avLst/>
            <a:gdLst>
              <a:gd name="connsiteX0" fmla="*/ 5260975 w 5260975"/>
              <a:gd name="connsiteY0" fmla="*/ 0 h 1410656"/>
              <a:gd name="connsiteX1" fmla="*/ 5260975 w 5260975"/>
              <a:gd name="connsiteY1" fmla="*/ 221634 h 1410656"/>
              <a:gd name="connsiteX2" fmla="*/ 5226503 w 5260975"/>
              <a:gd name="connsiteY2" fmla="*/ 237063 h 1410656"/>
              <a:gd name="connsiteX3" fmla="*/ 5206341 w 5260975"/>
              <a:gd name="connsiteY3" fmla="*/ 245128 h 1410656"/>
              <a:gd name="connsiteX4" fmla="*/ 5123287 w 5260975"/>
              <a:gd name="connsiteY4" fmla="*/ 297073 h 1410656"/>
              <a:gd name="connsiteX5" fmla="*/ 5048107 w 5260975"/>
              <a:gd name="connsiteY5" fmla="*/ 361307 h 1410656"/>
              <a:gd name="connsiteX6" fmla="*/ 4992899 w 5260975"/>
              <a:gd name="connsiteY6" fmla="*/ 437542 h 1410656"/>
              <a:gd name="connsiteX7" fmla="*/ 4977440 w 5260975"/>
              <a:gd name="connsiteY7" fmla="*/ 455690 h 1410656"/>
              <a:gd name="connsiteX8" fmla="*/ 4935193 w 5260975"/>
              <a:gd name="connsiteY8" fmla="*/ 478445 h 1410656"/>
              <a:gd name="connsiteX9" fmla="*/ 4897844 w 5260975"/>
              <a:gd name="connsiteY9" fmla="*/ 495535 h 1410656"/>
              <a:gd name="connsiteX10" fmla="*/ 4870767 w 5260975"/>
              <a:gd name="connsiteY10" fmla="*/ 514451 h 1410656"/>
              <a:gd name="connsiteX11" fmla="*/ 4847916 w 5260975"/>
              <a:gd name="connsiteY11" fmla="*/ 531830 h 1410656"/>
              <a:gd name="connsiteX12" fmla="*/ 4796163 w 5260975"/>
              <a:gd name="connsiteY12" fmla="*/ 576765 h 1410656"/>
              <a:gd name="connsiteX13" fmla="*/ 4738843 w 5260975"/>
              <a:gd name="connsiteY13" fmla="*/ 614691 h 1410656"/>
              <a:gd name="connsiteX14" fmla="*/ 4692755 w 5260975"/>
              <a:gd name="connsiteY14" fmla="*/ 661162 h 1410656"/>
              <a:gd name="connsiteX15" fmla="*/ 4673744 w 5260975"/>
              <a:gd name="connsiteY15" fmla="*/ 686318 h 1410656"/>
              <a:gd name="connsiteX16" fmla="*/ 4633801 w 5260975"/>
              <a:gd name="connsiteY16" fmla="*/ 703505 h 1410656"/>
              <a:gd name="connsiteX17" fmla="*/ 4590499 w 5260975"/>
              <a:gd name="connsiteY17" fmla="*/ 730389 h 1410656"/>
              <a:gd name="connsiteX18" fmla="*/ 4559773 w 5260975"/>
              <a:gd name="connsiteY18" fmla="*/ 757081 h 1410656"/>
              <a:gd name="connsiteX19" fmla="*/ 4536059 w 5260975"/>
              <a:gd name="connsiteY19" fmla="*/ 774940 h 1410656"/>
              <a:gd name="connsiteX20" fmla="*/ 4502549 w 5260975"/>
              <a:gd name="connsiteY20" fmla="*/ 792895 h 1410656"/>
              <a:gd name="connsiteX21" fmla="*/ 4468944 w 5260975"/>
              <a:gd name="connsiteY21" fmla="*/ 816419 h 1410656"/>
              <a:gd name="connsiteX22" fmla="*/ 4452622 w 5260975"/>
              <a:gd name="connsiteY22" fmla="*/ 830917 h 1410656"/>
              <a:gd name="connsiteX23" fmla="*/ 4421032 w 5260975"/>
              <a:gd name="connsiteY23" fmla="*/ 855016 h 1410656"/>
              <a:gd name="connsiteX24" fmla="*/ 4388483 w 5260975"/>
              <a:gd name="connsiteY24" fmla="*/ 877484 h 1410656"/>
              <a:gd name="connsiteX25" fmla="*/ 4327321 w 5260975"/>
              <a:gd name="connsiteY25" fmla="*/ 903216 h 1410656"/>
              <a:gd name="connsiteX26" fmla="*/ 4271633 w 5260975"/>
              <a:gd name="connsiteY26" fmla="*/ 941046 h 1410656"/>
              <a:gd name="connsiteX27" fmla="*/ 4227465 w 5260975"/>
              <a:gd name="connsiteY27" fmla="*/ 968698 h 1410656"/>
              <a:gd name="connsiteX28" fmla="*/ 4201733 w 5260975"/>
              <a:gd name="connsiteY28" fmla="*/ 986846 h 1410656"/>
              <a:gd name="connsiteX29" fmla="*/ 4154494 w 5260975"/>
              <a:gd name="connsiteY29" fmla="*/ 1027364 h 1410656"/>
              <a:gd name="connsiteX30" fmla="*/ 4081234 w 5260975"/>
              <a:gd name="connsiteY30" fmla="*/ 1069994 h 1410656"/>
              <a:gd name="connsiteX31" fmla="*/ 4036971 w 5260975"/>
              <a:gd name="connsiteY31" fmla="*/ 1093038 h 1410656"/>
              <a:gd name="connsiteX32" fmla="*/ 3941725 w 5260975"/>
              <a:gd name="connsiteY32" fmla="*/ 1127796 h 1410656"/>
              <a:gd name="connsiteX33" fmla="*/ 3910999 w 5260975"/>
              <a:gd name="connsiteY33" fmla="*/ 1140182 h 1410656"/>
              <a:gd name="connsiteX34" fmla="*/ 3875859 w 5260975"/>
              <a:gd name="connsiteY34" fmla="*/ 1148343 h 1410656"/>
              <a:gd name="connsiteX35" fmla="*/ 3819401 w 5260975"/>
              <a:gd name="connsiteY35" fmla="*/ 1167642 h 1410656"/>
              <a:gd name="connsiteX36" fmla="*/ 3709176 w 5260975"/>
              <a:gd name="connsiteY36" fmla="*/ 1200863 h 1410656"/>
              <a:gd name="connsiteX37" fmla="*/ 3684981 w 5260975"/>
              <a:gd name="connsiteY37" fmla="*/ 1205952 h 1410656"/>
              <a:gd name="connsiteX38" fmla="*/ 3623338 w 5260975"/>
              <a:gd name="connsiteY38" fmla="*/ 1227363 h 1410656"/>
              <a:gd name="connsiteX39" fmla="*/ 3586373 w 5260975"/>
              <a:gd name="connsiteY39" fmla="*/ 1241765 h 1410656"/>
              <a:gd name="connsiteX40" fmla="*/ 3555743 w 5260975"/>
              <a:gd name="connsiteY40" fmla="*/ 1250023 h 1410656"/>
              <a:gd name="connsiteX41" fmla="*/ 3528667 w 5260975"/>
              <a:gd name="connsiteY41" fmla="*/ 1253864 h 1410656"/>
              <a:gd name="connsiteX42" fmla="*/ 3457424 w 5260975"/>
              <a:gd name="connsiteY42" fmla="*/ 1272874 h 1410656"/>
              <a:gd name="connsiteX43" fmla="*/ 3429003 w 5260975"/>
              <a:gd name="connsiteY43" fmla="*/ 1280364 h 1410656"/>
              <a:gd name="connsiteX44" fmla="*/ 3355264 w 5260975"/>
              <a:gd name="connsiteY44" fmla="*/ 1306096 h 1410656"/>
              <a:gd name="connsiteX45" fmla="*/ 3292757 w 5260975"/>
              <a:gd name="connsiteY45" fmla="*/ 1323090 h 1410656"/>
              <a:gd name="connsiteX46" fmla="*/ 3266643 w 5260975"/>
              <a:gd name="connsiteY46" fmla="*/ 1331251 h 1410656"/>
              <a:gd name="connsiteX47" fmla="*/ 3206921 w 5260975"/>
              <a:gd name="connsiteY47" fmla="*/ 1344886 h 1410656"/>
              <a:gd name="connsiteX48" fmla="*/ 3173123 w 5260975"/>
              <a:gd name="connsiteY48" fmla="*/ 1354488 h 1410656"/>
              <a:gd name="connsiteX49" fmla="*/ 3090646 w 5260975"/>
              <a:gd name="connsiteY49" fmla="*/ 1365337 h 1410656"/>
              <a:gd name="connsiteX50" fmla="*/ 3005480 w 5260975"/>
              <a:gd name="connsiteY50" fmla="*/ 1375802 h 1410656"/>
              <a:gd name="connsiteX51" fmla="*/ 2958721 w 5260975"/>
              <a:gd name="connsiteY51" fmla="*/ 1379259 h 1410656"/>
              <a:gd name="connsiteX52" fmla="*/ 2917915 w 5260975"/>
              <a:gd name="connsiteY52" fmla="*/ 1384733 h 1410656"/>
              <a:gd name="connsiteX53" fmla="*/ 2882389 w 5260975"/>
              <a:gd name="connsiteY53" fmla="*/ 1388189 h 1410656"/>
              <a:gd name="connsiteX54" fmla="*/ 2825837 w 5260975"/>
              <a:gd name="connsiteY54" fmla="*/ 1395198 h 1410656"/>
              <a:gd name="connsiteX55" fmla="*/ 2802313 w 5260975"/>
              <a:gd name="connsiteY55" fmla="*/ 1397023 h 1410656"/>
              <a:gd name="connsiteX56" fmla="*/ 2746816 w 5260975"/>
              <a:gd name="connsiteY56" fmla="*/ 1396926 h 1410656"/>
              <a:gd name="connsiteX57" fmla="*/ 2727517 w 5260975"/>
              <a:gd name="connsiteY57" fmla="*/ 1395966 h 1410656"/>
              <a:gd name="connsiteX58" fmla="*/ 2690359 w 5260975"/>
              <a:gd name="connsiteY58" fmla="*/ 1384060 h 1410656"/>
              <a:gd name="connsiteX59" fmla="*/ 2685943 w 5260975"/>
              <a:gd name="connsiteY59" fmla="*/ 1383196 h 1410656"/>
              <a:gd name="connsiteX60" fmla="*/ 2661554 w 5260975"/>
              <a:gd name="connsiteY60" fmla="*/ 1378491 h 1410656"/>
              <a:gd name="connsiteX61" fmla="*/ 2648208 w 5260975"/>
              <a:gd name="connsiteY61" fmla="*/ 1376955 h 1410656"/>
              <a:gd name="connsiteX62" fmla="*/ 2597512 w 5260975"/>
              <a:gd name="connsiteY62" fmla="*/ 1367162 h 1410656"/>
              <a:gd name="connsiteX63" fmla="*/ 2568324 w 5260975"/>
              <a:gd name="connsiteY63" fmla="*/ 1362553 h 1410656"/>
              <a:gd name="connsiteX64" fmla="*/ 2544704 w 5260975"/>
              <a:gd name="connsiteY64" fmla="*/ 1363225 h 1410656"/>
              <a:gd name="connsiteX65" fmla="*/ 2503225 w 5260975"/>
              <a:gd name="connsiteY65" fmla="*/ 1364089 h 1410656"/>
              <a:gd name="connsiteX66" fmla="*/ 2489975 w 5260975"/>
              <a:gd name="connsiteY66" fmla="*/ 1366298 h 1410656"/>
              <a:gd name="connsiteX67" fmla="*/ 2430061 w 5260975"/>
              <a:gd name="connsiteY67" fmla="*/ 1359960 h 1410656"/>
              <a:gd name="connsiteX68" fmla="*/ 2395880 w 5260975"/>
              <a:gd name="connsiteY68" fmla="*/ 1359480 h 1410656"/>
              <a:gd name="connsiteX69" fmla="*/ 2357378 w 5260975"/>
              <a:gd name="connsiteY69" fmla="*/ 1351607 h 1410656"/>
              <a:gd name="connsiteX70" fmla="*/ 2346145 w 5260975"/>
              <a:gd name="connsiteY70" fmla="*/ 1351991 h 1410656"/>
              <a:gd name="connsiteX71" fmla="*/ 2333567 w 5260975"/>
              <a:gd name="connsiteY71" fmla="*/ 1352663 h 1410656"/>
              <a:gd name="connsiteX72" fmla="*/ 2294968 w 5260975"/>
              <a:gd name="connsiteY72" fmla="*/ 1353240 h 1410656"/>
              <a:gd name="connsiteX73" fmla="*/ 2271540 w 5260975"/>
              <a:gd name="connsiteY73" fmla="*/ 1356120 h 1410656"/>
              <a:gd name="connsiteX74" fmla="*/ 2226895 w 5260975"/>
              <a:gd name="connsiteY74" fmla="*/ 1354392 h 1410656"/>
              <a:gd name="connsiteX75" fmla="*/ 2210379 w 5260975"/>
              <a:gd name="connsiteY75" fmla="*/ 1356888 h 1410656"/>
              <a:gd name="connsiteX76" fmla="*/ 2168613 w 5260975"/>
              <a:gd name="connsiteY76" fmla="*/ 1357176 h 1410656"/>
              <a:gd name="connsiteX77" fmla="*/ 2131167 w 5260975"/>
              <a:gd name="connsiteY77" fmla="*/ 1355736 h 1410656"/>
              <a:gd name="connsiteX78" fmla="*/ 2095065 w 5260975"/>
              <a:gd name="connsiteY78" fmla="*/ 1356504 h 1410656"/>
              <a:gd name="connsiteX79" fmla="*/ 2069237 w 5260975"/>
              <a:gd name="connsiteY79" fmla="*/ 1359672 h 1410656"/>
              <a:gd name="connsiteX80" fmla="*/ 2041201 w 5260975"/>
              <a:gd name="connsiteY80" fmla="*/ 1361592 h 1410656"/>
              <a:gd name="connsiteX81" fmla="*/ 1963909 w 5260975"/>
              <a:gd name="connsiteY81" fmla="*/ 1373018 h 1410656"/>
              <a:gd name="connsiteX82" fmla="*/ 1949603 w 5260975"/>
              <a:gd name="connsiteY82" fmla="*/ 1370234 h 1410656"/>
              <a:gd name="connsiteX83" fmla="*/ 1868373 w 5260975"/>
              <a:gd name="connsiteY83" fmla="*/ 1367641 h 1410656"/>
              <a:gd name="connsiteX84" fmla="*/ 1850707 w 5260975"/>
              <a:gd name="connsiteY84" fmla="*/ 1367834 h 1410656"/>
              <a:gd name="connsiteX85" fmla="*/ 1803275 w 5260975"/>
              <a:gd name="connsiteY85" fmla="*/ 1356504 h 1410656"/>
              <a:gd name="connsiteX86" fmla="*/ 1730112 w 5260975"/>
              <a:gd name="connsiteY86" fmla="*/ 1374459 h 1410656"/>
              <a:gd name="connsiteX87" fmla="*/ 1661652 w 5260975"/>
              <a:gd name="connsiteY87" fmla="*/ 1396926 h 1410656"/>
              <a:gd name="connsiteX88" fmla="*/ 1653011 w 5260975"/>
              <a:gd name="connsiteY88" fmla="*/ 1399807 h 1410656"/>
              <a:gd name="connsiteX89" fmla="*/ 1628431 w 5260975"/>
              <a:gd name="connsiteY89" fmla="*/ 1404704 h 1410656"/>
              <a:gd name="connsiteX90" fmla="*/ 1597995 w 5260975"/>
              <a:gd name="connsiteY90" fmla="*/ 1406432 h 1410656"/>
              <a:gd name="connsiteX91" fmla="*/ 1559396 w 5260975"/>
              <a:gd name="connsiteY91" fmla="*/ 1410656 h 1410656"/>
              <a:gd name="connsiteX92" fmla="*/ 1528480 w 5260975"/>
              <a:gd name="connsiteY92" fmla="*/ 1405375 h 1410656"/>
              <a:gd name="connsiteX93" fmla="*/ 1485272 w 5260975"/>
              <a:gd name="connsiteY93" fmla="*/ 1397502 h 1410656"/>
              <a:gd name="connsiteX94" fmla="*/ 1444562 w 5260975"/>
              <a:gd name="connsiteY94" fmla="*/ 1390013 h 1410656"/>
              <a:gd name="connsiteX95" fmla="*/ 1431696 w 5260975"/>
              <a:gd name="connsiteY95" fmla="*/ 1398846 h 1410656"/>
              <a:gd name="connsiteX96" fmla="*/ 1411821 w 5260975"/>
              <a:gd name="connsiteY96" fmla="*/ 1406527 h 1410656"/>
              <a:gd name="connsiteX97" fmla="*/ 1389738 w 5260975"/>
              <a:gd name="connsiteY97" fmla="*/ 1397310 h 1410656"/>
              <a:gd name="connsiteX98" fmla="*/ 1338081 w 5260975"/>
              <a:gd name="connsiteY98" fmla="*/ 1378204 h 1410656"/>
              <a:gd name="connsiteX99" fmla="*/ 1305436 w 5260975"/>
              <a:gd name="connsiteY99" fmla="*/ 1377339 h 1410656"/>
              <a:gd name="connsiteX100" fmla="*/ 1234481 w 5260975"/>
              <a:gd name="connsiteY100" fmla="*/ 1369178 h 1410656"/>
              <a:gd name="connsiteX101" fmla="*/ 1188106 w 5260975"/>
              <a:gd name="connsiteY101" fmla="*/ 1357560 h 1410656"/>
              <a:gd name="connsiteX102" fmla="*/ 1154790 w 5260975"/>
              <a:gd name="connsiteY102" fmla="*/ 1344406 h 1410656"/>
              <a:gd name="connsiteX103" fmla="*/ 1107069 w 5260975"/>
              <a:gd name="connsiteY103" fmla="*/ 1327219 h 1410656"/>
              <a:gd name="connsiteX104" fmla="*/ 1059158 w 5260975"/>
              <a:gd name="connsiteY104" fmla="*/ 1318290 h 1410656"/>
              <a:gd name="connsiteX105" fmla="*/ 1024496 w 5260975"/>
              <a:gd name="connsiteY105" fmla="*/ 1307056 h 1410656"/>
              <a:gd name="connsiteX106" fmla="*/ 982153 w 5260975"/>
              <a:gd name="connsiteY106" fmla="*/ 1299374 h 1410656"/>
              <a:gd name="connsiteX107" fmla="*/ 946628 w 5260975"/>
              <a:gd name="connsiteY107" fmla="*/ 1299087 h 1410656"/>
              <a:gd name="connsiteX108" fmla="*/ 890939 w 5260975"/>
              <a:gd name="connsiteY108" fmla="*/ 1300431 h 1410656"/>
              <a:gd name="connsiteX109" fmla="*/ 822769 w 5260975"/>
              <a:gd name="connsiteY109" fmla="*/ 1277196 h 1410656"/>
              <a:gd name="connsiteX110" fmla="*/ 795212 w 5260975"/>
              <a:gd name="connsiteY110" fmla="*/ 1272010 h 1410656"/>
              <a:gd name="connsiteX111" fmla="*/ 769288 w 5260975"/>
              <a:gd name="connsiteY111" fmla="*/ 1269610 h 1410656"/>
              <a:gd name="connsiteX112" fmla="*/ 714271 w 5260975"/>
              <a:gd name="connsiteY112" fmla="*/ 1254152 h 1410656"/>
              <a:gd name="connsiteX113" fmla="*/ 691900 w 5260975"/>
              <a:gd name="connsiteY113" fmla="*/ 1249062 h 1410656"/>
              <a:gd name="connsiteX114" fmla="*/ 660598 w 5260975"/>
              <a:gd name="connsiteY114" fmla="*/ 1249159 h 1410656"/>
              <a:gd name="connsiteX115" fmla="*/ 603662 w 5260975"/>
              <a:gd name="connsiteY115" fmla="*/ 1242054 h 1410656"/>
              <a:gd name="connsiteX116" fmla="*/ 546821 w 5260975"/>
              <a:gd name="connsiteY116" fmla="*/ 1221314 h 1410656"/>
              <a:gd name="connsiteX117" fmla="*/ 522721 w 5260975"/>
              <a:gd name="connsiteY117" fmla="*/ 1223330 h 1410656"/>
              <a:gd name="connsiteX118" fmla="*/ 514080 w 5260975"/>
              <a:gd name="connsiteY118" fmla="*/ 1222851 h 1410656"/>
              <a:gd name="connsiteX119" fmla="*/ 436404 w 5260975"/>
              <a:gd name="connsiteY119" fmla="*/ 1211424 h 1410656"/>
              <a:gd name="connsiteX120" fmla="*/ 428626 w 5260975"/>
              <a:gd name="connsiteY120" fmla="*/ 1210177 h 1410656"/>
              <a:gd name="connsiteX121" fmla="*/ 392141 w 5260975"/>
              <a:gd name="connsiteY121" fmla="*/ 1199999 h 1410656"/>
              <a:gd name="connsiteX122" fmla="*/ 300157 w 5260975"/>
              <a:gd name="connsiteY122" fmla="*/ 1193662 h 1410656"/>
              <a:gd name="connsiteX123" fmla="*/ 294493 w 5260975"/>
              <a:gd name="connsiteY123" fmla="*/ 1192894 h 1410656"/>
              <a:gd name="connsiteX124" fmla="*/ 263671 w 5260975"/>
              <a:gd name="connsiteY124" fmla="*/ 1197982 h 1410656"/>
              <a:gd name="connsiteX125" fmla="*/ 248406 w 5260975"/>
              <a:gd name="connsiteY125" fmla="*/ 1205184 h 1410656"/>
              <a:gd name="connsiteX126" fmla="*/ 224594 w 5260975"/>
              <a:gd name="connsiteY126" fmla="*/ 1212673 h 1410656"/>
              <a:gd name="connsiteX127" fmla="*/ 200398 w 5260975"/>
              <a:gd name="connsiteY127" fmla="*/ 1215458 h 1410656"/>
              <a:gd name="connsiteX128" fmla="*/ 159783 w 5260975"/>
              <a:gd name="connsiteY128" fmla="*/ 1204127 h 1410656"/>
              <a:gd name="connsiteX129" fmla="*/ 144997 w 5260975"/>
              <a:gd name="connsiteY129" fmla="*/ 1202975 h 1410656"/>
              <a:gd name="connsiteX130" fmla="*/ 112064 w 5260975"/>
              <a:gd name="connsiteY130" fmla="*/ 1197503 h 1410656"/>
              <a:gd name="connsiteX131" fmla="*/ 83259 w 5260975"/>
              <a:gd name="connsiteY131" fmla="*/ 1197887 h 1410656"/>
              <a:gd name="connsiteX132" fmla="*/ 60120 w 5260975"/>
              <a:gd name="connsiteY132" fmla="*/ 1206624 h 1410656"/>
              <a:gd name="connsiteX133" fmla="*/ 26514 w 5260975"/>
              <a:gd name="connsiteY133" fmla="*/ 1208352 h 1410656"/>
              <a:gd name="connsiteX134" fmla="*/ 4814 w 5260975"/>
              <a:gd name="connsiteY134" fmla="*/ 1202015 h 1410656"/>
              <a:gd name="connsiteX135" fmla="*/ 398 w 5260975"/>
              <a:gd name="connsiteY135" fmla="*/ 1201152 h 1410656"/>
              <a:gd name="connsiteX136" fmla="*/ 0 w 5260975"/>
              <a:gd name="connsiteY136" fmla="*/ 1201150 h 1410656"/>
              <a:gd name="connsiteX137" fmla="*/ 0 w 5260975"/>
              <a:gd name="connsiteY137" fmla="*/ 1004512 h 1410656"/>
              <a:gd name="connsiteX138" fmla="*/ 30355 w 5260975"/>
              <a:gd name="connsiteY138" fmla="*/ 1002784 h 1410656"/>
              <a:gd name="connsiteX139" fmla="*/ 52151 w 5260975"/>
              <a:gd name="connsiteY139" fmla="*/ 997695 h 1410656"/>
              <a:gd name="connsiteX140" fmla="*/ 64248 w 5260975"/>
              <a:gd name="connsiteY140" fmla="*/ 994430 h 1410656"/>
              <a:gd name="connsiteX141" fmla="*/ 126370 w 5260975"/>
              <a:gd name="connsiteY141" fmla="*/ 985405 h 1410656"/>
              <a:gd name="connsiteX142" fmla="*/ 154022 w 5260975"/>
              <a:gd name="connsiteY142" fmla="*/ 975708 h 1410656"/>
              <a:gd name="connsiteX143" fmla="*/ 161512 w 5260975"/>
              <a:gd name="connsiteY143" fmla="*/ 974268 h 1410656"/>
              <a:gd name="connsiteX144" fmla="*/ 202510 w 5260975"/>
              <a:gd name="connsiteY144" fmla="*/ 978300 h 1410656"/>
              <a:gd name="connsiteX145" fmla="*/ 233235 w 5260975"/>
              <a:gd name="connsiteY145" fmla="*/ 993950 h 1410656"/>
              <a:gd name="connsiteX146" fmla="*/ 239188 w 5260975"/>
              <a:gd name="connsiteY146" fmla="*/ 999231 h 1410656"/>
              <a:gd name="connsiteX147" fmla="*/ 324834 w 5260975"/>
              <a:gd name="connsiteY147" fmla="*/ 997407 h 1410656"/>
              <a:gd name="connsiteX148" fmla="*/ 337987 w 5260975"/>
              <a:gd name="connsiteY148" fmla="*/ 995198 h 1410656"/>
              <a:gd name="connsiteX149" fmla="*/ 401550 w 5260975"/>
              <a:gd name="connsiteY149" fmla="*/ 1004416 h 1410656"/>
              <a:gd name="connsiteX150" fmla="*/ 420081 w 5260975"/>
              <a:gd name="connsiteY150" fmla="*/ 1006240 h 1410656"/>
              <a:gd name="connsiteX151" fmla="*/ 486523 w 5260975"/>
              <a:gd name="connsiteY151" fmla="*/ 1014498 h 1410656"/>
              <a:gd name="connsiteX152" fmla="*/ 495932 w 5260975"/>
              <a:gd name="connsiteY152" fmla="*/ 1006817 h 1410656"/>
              <a:gd name="connsiteX153" fmla="*/ 523009 w 5260975"/>
              <a:gd name="connsiteY153" fmla="*/ 987517 h 1410656"/>
              <a:gd name="connsiteX154" fmla="*/ 576393 w 5260975"/>
              <a:gd name="connsiteY154" fmla="*/ 970427 h 1410656"/>
              <a:gd name="connsiteX155" fmla="*/ 590892 w 5260975"/>
              <a:gd name="connsiteY155" fmla="*/ 971387 h 1410656"/>
              <a:gd name="connsiteX156" fmla="*/ 627569 w 5260975"/>
              <a:gd name="connsiteY156" fmla="*/ 999904 h 1410656"/>
              <a:gd name="connsiteX157" fmla="*/ 645429 w 5260975"/>
              <a:gd name="connsiteY157" fmla="*/ 1011329 h 1410656"/>
              <a:gd name="connsiteX158" fmla="*/ 696125 w 5260975"/>
              <a:gd name="connsiteY158" fmla="*/ 1032356 h 1410656"/>
              <a:gd name="connsiteX159" fmla="*/ 700349 w 5260975"/>
              <a:gd name="connsiteY159" fmla="*/ 1036197 h 1410656"/>
              <a:gd name="connsiteX160" fmla="*/ 737795 w 5260975"/>
              <a:gd name="connsiteY160" fmla="*/ 1081804 h 1410656"/>
              <a:gd name="connsiteX161" fmla="*/ 746244 w 5260975"/>
              <a:gd name="connsiteY161" fmla="*/ 1089581 h 1410656"/>
              <a:gd name="connsiteX162" fmla="*/ 756422 w 5260975"/>
              <a:gd name="connsiteY162" fmla="*/ 1101680 h 1410656"/>
              <a:gd name="connsiteX163" fmla="*/ 788202 w 5260975"/>
              <a:gd name="connsiteY163" fmla="*/ 1125108 h 1410656"/>
              <a:gd name="connsiteX164" fmla="*/ 827569 w 5260975"/>
              <a:gd name="connsiteY164" fmla="*/ 1132596 h 1410656"/>
              <a:gd name="connsiteX165" fmla="*/ 875097 w 5260975"/>
              <a:gd name="connsiteY165" fmla="*/ 1144022 h 1410656"/>
              <a:gd name="connsiteX166" fmla="*/ 894972 w 5260975"/>
              <a:gd name="connsiteY166" fmla="*/ 1151704 h 1410656"/>
              <a:gd name="connsiteX167" fmla="*/ 948260 w 5260975"/>
              <a:gd name="connsiteY167" fmla="*/ 1166298 h 1410656"/>
              <a:gd name="connsiteX168" fmla="*/ 986282 w 5260975"/>
              <a:gd name="connsiteY168" fmla="*/ 1178588 h 1410656"/>
              <a:gd name="connsiteX169" fmla="*/ 1041107 w 5260975"/>
              <a:gd name="connsiteY169" fmla="*/ 1185789 h 1410656"/>
              <a:gd name="connsiteX170" fmla="*/ 1067703 w 5260975"/>
              <a:gd name="connsiteY170" fmla="*/ 1186076 h 1410656"/>
              <a:gd name="connsiteX171" fmla="*/ 1116574 w 5260975"/>
              <a:gd name="connsiteY171" fmla="*/ 1222946 h 1410656"/>
              <a:gd name="connsiteX172" fmla="*/ 1155557 w 5260975"/>
              <a:gd name="connsiteY172" fmla="*/ 1247335 h 1410656"/>
              <a:gd name="connsiteX173" fmla="*/ 1196556 w 5260975"/>
              <a:gd name="connsiteY173" fmla="*/ 1235525 h 1410656"/>
              <a:gd name="connsiteX174" fmla="*/ 1207693 w 5260975"/>
              <a:gd name="connsiteY174" fmla="*/ 1224387 h 1410656"/>
              <a:gd name="connsiteX175" fmla="*/ 1274904 w 5260975"/>
              <a:gd name="connsiteY175" fmla="*/ 1213826 h 1410656"/>
              <a:gd name="connsiteX176" fmla="*/ 1370919 w 5260975"/>
              <a:gd name="connsiteY176" fmla="*/ 1213442 h 1410656"/>
              <a:gd name="connsiteX177" fmla="*/ 1530593 w 5260975"/>
              <a:gd name="connsiteY177" fmla="*/ 1189437 h 1410656"/>
              <a:gd name="connsiteX178" fmla="*/ 1558436 w 5260975"/>
              <a:gd name="connsiteY178" fmla="*/ 1178299 h 1410656"/>
              <a:gd name="connsiteX179" fmla="*/ 1589737 w 5260975"/>
              <a:gd name="connsiteY179" fmla="*/ 1175515 h 1410656"/>
              <a:gd name="connsiteX180" fmla="*/ 1601740 w 5260975"/>
              <a:gd name="connsiteY180" fmla="*/ 1182333 h 1410656"/>
              <a:gd name="connsiteX181" fmla="*/ 1654259 w 5260975"/>
              <a:gd name="connsiteY181" fmla="*/ 1192510 h 1410656"/>
              <a:gd name="connsiteX182" fmla="*/ 1664246 w 5260975"/>
              <a:gd name="connsiteY182" fmla="*/ 1192702 h 1410656"/>
              <a:gd name="connsiteX183" fmla="*/ 1698427 w 5260975"/>
              <a:gd name="connsiteY183" fmla="*/ 1188381 h 1410656"/>
              <a:gd name="connsiteX184" fmla="*/ 1730112 w 5260975"/>
              <a:gd name="connsiteY184" fmla="*/ 1185885 h 1410656"/>
              <a:gd name="connsiteX185" fmla="*/ 1809996 w 5260975"/>
              <a:gd name="connsiteY185" fmla="*/ 1194046 h 1410656"/>
              <a:gd name="connsiteX186" fmla="*/ 1871254 w 5260975"/>
              <a:gd name="connsiteY186" fmla="*/ 1192126 h 1410656"/>
              <a:gd name="connsiteX187" fmla="*/ 1899482 w 5260975"/>
              <a:gd name="connsiteY187" fmla="*/ 1194046 h 1410656"/>
              <a:gd name="connsiteX188" fmla="*/ 1915420 w 5260975"/>
              <a:gd name="connsiteY188" fmla="*/ 1196927 h 1410656"/>
              <a:gd name="connsiteX189" fmla="*/ 1951522 w 5260975"/>
              <a:gd name="connsiteY189" fmla="*/ 1216994 h 1410656"/>
              <a:gd name="connsiteX190" fmla="*/ 1971302 w 5260975"/>
              <a:gd name="connsiteY190" fmla="*/ 1221507 h 1410656"/>
              <a:gd name="connsiteX191" fmla="*/ 2030831 w 5260975"/>
              <a:gd name="connsiteY191" fmla="*/ 1221123 h 1410656"/>
              <a:gd name="connsiteX192" fmla="*/ 2120125 w 5260975"/>
              <a:gd name="connsiteY192" fmla="*/ 1190878 h 1410656"/>
              <a:gd name="connsiteX193" fmla="*/ 2129439 w 5260975"/>
              <a:gd name="connsiteY193" fmla="*/ 1186845 h 1410656"/>
              <a:gd name="connsiteX194" fmla="*/ 2174854 w 5260975"/>
              <a:gd name="connsiteY194" fmla="*/ 1181852 h 1410656"/>
              <a:gd name="connsiteX195" fmla="*/ 2205674 w 5260975"/>
              <a:gd name="connsiteY195" fmla="*/ 1188669 h 1410656"/>
              <a:gd name="connsiteX196" fmla="*/ 2247634 w 5260975"/>
              <a:gd name="connsiteY196" fmla="*/ 1202784 h 1410656"/>
              <a:gd name="connsiteX197" fmla="*/ 2285367 w 5260975"/>
              <a:gd name="connsiteY197" fmla="*/ 1214594 h 1410656"/>
              <a:gd name="connsiteX198" fmla="*/ 2312827 w 5260975"/>
              <a:gd name="connsiteY198" fmla="*/ 1227939 h 1410656"/>
              <a:gd name="connsiteX199" fmla="*/ 2375622 w 5260975"/>
              <a:gd name="connsiteY199" fmla="*/ 1237733 h 1410656"/>
              <a:gd name="connsiteX200" fmla="*/ 2382151 w 5260975"/>
              <a:gd name="connsiteY200" fmla="*/ 1239365 h 1410656"/>
              <a:gd name="connsiteX201" fmla="*/ 2429390 w 5260975"/>
              <a:gd name="connsiteY201" fmla="*/ 1227459 h 1410656"/>
              <a:gd name="connsiteX202" fmla="*/ 2486134 w 5260975"/>
              <a:gd name="connsiteY202" fmla="*/ 1215362 h 1410656"/>
              <a:gd name="connsiteX203" fmla="*/ 2506394 w 5260975"/>
              <a:gd name="connsiteY203" fmla="*/ 1219490 h 1410656"/>
              <a:gd name="connsiteX204" fmla="*/ 2534142 w 5260975"/>
              <a:gd name="connsiteY204" fmla="*/ 1225347 h 1410656"/>
              <a:gd name="connsiteX205" fmla="*/ 2559874 w 5260975"/>
              <a:gd name="connsiteY205" fmla="*/ 1222275 h 1410656"/>
              <a:gd name="connsiteX206" fmla="*/ 2575525 w 5260975"/>
              <a:gd name="connsiteY206" fmla="*/ 1221987 h 1410656"/>
              <a:gd name="connsiteX207" fmla="*/ 2646960 w 5260975"/>
              <a:gd name="connsiteY207" fmla="*/ 1257896 h 1410656"/>
              <a:gd name="connsiteX208" fmla="*/ 2665107 w 5260975"/>
              <a:gd name="connsiteY208" fmla="*/ 1260873 h 1410656"/>
              <a:gd name="connsiteX209" fmla="*/ 2675381 w 5260975"/>
              <a:gd name="connsiteY209" fmla="*/ 1265290 h 1410656"/>
              <a:gd name="connsiteX210" fmla="*/ 2737311 w 5260975"/>
              <a:gd name="connsiteY210" fmla="*/ 1309841 h 1410656"/>
              <a:gd name="connsiteX211" fmla="*/ 2763619 w 5260975"/>
              <a:gd name="connsiteY211" fmla="*/ 1318866 h 1410656"/>
              <a:gd name="connsiteX212" fmla="*/ 2792519 w 5260975"/>
              <a:gd name="connsiteY212" fmla="*/ 1317041 h 1410656"/>
              <a:gd name="connsiteX213" fmla="*/ 2809226 w 5260975"/>
              <a:gd name="connsiteY213" fmla="*/ 1313777 h 1410656"/>
              <a:gd name="connsiteX214" fmla="*/ 2850705 w 5260975"/>
              <a:gd name="connsiteY214" fmla="*/ 1285452 h 1410656"/>
              <a:gd name="connsiteX215" fmla="*/ 2874324 w 5260975"/>
              <a:gd name="connsiteY215" fmla="*/ 1286413 h 1410656"/>
              <a:gd name="connsiteX216" fmla="*/ 2911194 w 5260975"/>
              <a:gd name="connsiteY216" fmla="*/ 1305903 h 1410656"/>
              <a:gd name="connsiteX217" fmla="*/ 2978116 w 5260975"/>
              <a:gd name="connsiteY217" fmla="*/ 1314641 h 1410656"/>
              <a:gd name="connsiteX218" fmla="*/ 3012106 w 5260975"/>
              <a:gd name="connsiteY218" fmla="*/ 1287373 h 1410656"/>
              <a:gd name="connsiteX219" fmla="*/ 3029676 w 5260975"/>
              <a:gd name="connsiteY219" fmla="*/ 1261161 h 1410656"/>
              <a:gd name="connsiteX220" fmla="*/ 3080469 w 5260975"/>
              <a:gd name="connsiteY220" fmla="*/ 1230724 h 1410656"/>
              <a:gd name="connsiteX221" fmla="*/ 3092567 w 5260975"/>
              <a:gd name="connsiteY221" fmla="*/ 1242054 h 1410656"/>
              <a:gd name="connsiteX222" fmla="*/ 3129821 w 5260975"/>
              <a:gd name="connsiteY222" fmla="*/ 1246855 h 1410656"/>
              <a:gd name="connsiteX223" fmla="*/ 3170147 w 5260975"/>
              <a:gd name="connsiteY223" fmla="*/ 1246471 h 1410656"/>
              <a:gd name="connsiteX224" fmla="*/ 3240429 w 5260975"/>
              <a:gd name="connsiteY224" fmla="*/ 1251559 h 1410656"/>
              <a:gd name="connsiteX225" fmla="*/ 3287189 w 5260975"/>
              <a:gd name="connsiteY225" fmla="*/ 1222466 h 1410656"/>
              <a:gd name="connsiteX226" fmla="*/ 3305049 w 5260975"/>
              <a:gd name="connsiteY226" fmla="*/ 1210465 h 1410656"/>
              <a:gd name="connsiteX227" fmla="*/ 3321755 w 5260975"/>
              <a:gd name="connsiteY227" fmla="*/ 1202784 h 1410656"/>
              <a:gd name="connsiteX228" fmla="*/ 3341055 w 5260975"/>
              <a:gd name="connsiteY228" fmla="*/ 1198463 h 1410656"/>
              <a:gd name="connsiteX229" fmla="*/ 3387621 w 5260975"/>
              <a:gd name="connsiteY229" fmla="*/ 1182140 h 1410656"/>
              <a:gd name="connsiteX230" fmla="*/ 3413161 w 5260975"/>
              <a:gd name="connsiteY230" fmla="*/ 1166105 h 1410656"/>
              <a:gd name="connsiteX231" fmla="*/ 3470579 w 5260975"/>
              <a:gd name="connsiteY231" fmla="*/ 1150647 h 1410656"/>
              <a:gd name="connsiteX232" fmla="*/ 3509657 w 5260975"/>
              <a:gd name="connsiteY232" fmla="*/ 1136821 h 1410656"/>
              <a:gd name="connsiteX233" fmla="*/ 3550847 w 5260975"/>
              <a:gd name="connsiteY233" fmla="*/ 1113009 h 1410656"/>
              <a:gd name="connsiteX234" fmla="*/ 3556608 w 5260975"/>
              <a:gd name="connsiteY234" fmla="*/ 1109361 h 1410656"/>
              <a:gd name="connsiteX235" fmla="*/ 3570435 w 5260975"/>
              <a:gd name="connsiteY235" fmla="*/ 1093710 h 1410656"/>
              <a:gd name="connsiteX236" fmla="*/ 3590501 w 5260975"/>
              <a:gd name="connsiteY236" fmla="*/ 1039846 h 1410656"/>
              <a:gd name="connsiteX237" fmla="*/ 3596263 w 5260975"/>
              <a:gd name="connsiteY237" fmla="*/ 1028900 h 1410656"/>
              <a:gd name="connsiteX238" fmla="*/ 3648591 w 5260975"/>
              <a:gd name="connsiteY238" fmla="*/ 992030 h 1410656"/>
              <a:gd name="connsiteX239" fmla="*/ 3667986 w 5260975"/>
              <a:gd name="connsiteY239" fmla="*/ 995487 h 1410656"/>
              <a:gd name="connsiteX240" fmla="*/ 3689397 w 5260975"/>
              <a:gd name="connsiteY240" fmla="*/ 1007585 h 1410656"/>
              <a:gd name="connsiteX241" fmla="*/ 3736349 w 5260975"/>
              <a:gd name="connsiteY241" fmla="*/ 1010753 h 1410656"/>
              <a:gd name="connsiteX242" fmla="*/ 3753919 w 5260975"/>
              <a:gd name="connsiteY242" fmla="*/ 1004513 h 1410656"/>
              <a:gd name="connsiteX243" fmla="*/ 3784643 w 5260975"/>
              <a:gd name="connsiteY243" fmla="*/ 987710 h 1410656"/>
              <a:gd name="connsiteX244" fmla="*/ 3808359 w 5260975"/>
              <a:gd name="connsiteY244" fmla="*/ 961689 h 1410656"/>
              <a:gd name="connsiteX245" fmla="*/ 3842829 w 5260975"/>
              <a:gd name="connsiteY245" fmla="*/ 918674 h 1410656"/>
              <a:gd name="connsiteX246" fmla="*/ 3908983 w 5260975"/>
              <a:gd name="connsiteY246" fmla="*/ 902256 h 1410656"/>
              <a:gd name="connsiteX247" fmla="*/ 3934428 w 5260975"/>
              <a:gd name="connsiteY247" fmla="*/ 896783 h 1410656"/>
              <a:gd name="connsiteX248" fmla="*/ 4026987 w 5260975"/>
              <a:gd name="connsiteY248" fmla="*/ 873835 h 1410656"/>
              <a:gd name="connsiteX249" fmla="*/ 4035051 w 5260975"/>
              <a:gd name="connsiteY249" fmla="*/ 873067 h 1410656"/>
              <a:gd name="connsiteX250" fmla="*/ 4099189 w 5260975"/>
              <a:gd name="connsiteY250" fmla="*/ 846664 h 1410656"/>
              <a:gd name="connsiteX251" fmla="*/ 4114647 w 5260975"/>
              <a:gd name="connsiteY251" fmla="*/ 840134 h 1410656"/>
              <a:gd name="connsiteX252" fmla="*/ 4133563 w 5260975"/>
              <a:gd name="connsiteY252" fmla="*/ 823427 h 1410656"/>
              <a:gd name="connsiteX253" fmla="*/ 4151039 w 5260975"/>
              <a:gd name="connsiteY253" fmla="*/ 776284 h 1410656"/>
              <a:gd name="connsiteX254" fmla="*/ 4171489 w 5260975"/>
              <a:gd name="connsiteY254" fmla="*/ 754776 h 1410656"/>
              <a:gd name="connsiteX255" fmla="*/ 4186372 w 5260975"/>
              <a:gd name="connsiteY255" fmla="*/ 741718 h 1410656"/>
              <a:gd name="connsiteX256" fmla="*/ 4199429 w 5260975"/>
              <a:gd name="connsiteY256" fmla="*/ 721940 h 1410656"/>
              <a:gd name="connsiteX257" fmla="*/ 4212487 w 5260975"/>
              <a:gd name="connsiteY257" fmla="*/ 674604 h 1410656"/>
              <a:gd name="connsiteX258" fmla="*/ 4232555 w 5260975"/>
              <a:gd name="connsiteY258" fmla="*/ 632645 h 1410656"/>
              <a:gd name="connsiteX259" fmla="*/ 4268657 w 5260975"/>
              <a:gd name="connsiteY259" fmla="*/ 609410 h 1410656"/>
              <a:gd name="connsiteX260" fmla="*/ 4291028 w 5260975"/>
              <a:gd name="connsiteY260" fmla="*/ 597216 h 1410656"/>
              <a:gd name="connsiteX261" fmla="*/ 4379651 w 5260975"/>
              <a:gd name="connsiteY261" fmla="*/ 609506 h 1410656"/>
              <a:gd name="connsiteX262" fmla="*/ 4440139 w 5260975"/>
              <a:gd name="connsiteY262" fmla="*/ 621507 h 1410656"/>
              <a:gd name="connsiteX263" fmla="*/ 4460015 w 5260975"/>
              <a:gd name="connsiteY263" fmla="*/ 616899 h 1410656"/>
              <a:gd name="connsiteX264" fmla="*/ 4516183 w 5260975"/>
              <a:gd name="connsiteY264" fmla="*/ 577724 h 1410656"/>
              <a:gd name="connsiteX265" fmla="*/ 4571681 w 5260975"/>
              <a:gd name="connsiteY265" fmla="*/ 560250 h 1410656"/>
              <a:gd name="connsiteX266" fmla="*/ 4613447 w 5260975"/>
              <a:gd name="connsiteY266" fmla="*/ 555257 h 1410656"/>
              <a:gd name="connsiteX267" fmla="*/ 4649355 w 5260975"/>
              <a:gd name="connsiteY267" fmla="*/ 551417 h 1410656"/>
              <a:gd name="connsiteX268" fmla="*/ 4692467 w 5260975"/>
              <a:gd name="connsiteY268" fmla="*/ 540663 h 1410656"/>
              <a:gd name="connsiteX269" fmla="*/ 4716855 w 5260975"/>
              <a:gd name="connsiteY269" fmla="*/ 528949 h 1410656"/>
              <a:gd name="connsiteX270" fmla="*/ 4755645 w 5260975"/>
              <a:gd name="connsiteY270" fmla="*/ 512147 h 1410656"/>
              <a:gd name="connsiteX271" fmla="*/ 4795395 w 5260975"/>
              <a:gd name="connsiteY271" fmla="*/ 490351 h 1410656"/>
              <a:gd name="connsiteX272" fmla="*/ 4825928 w 5260975"/>
              <a:gd name="connsiteY272" fmla="*/ 459818 h 1410656"/>
              <a:gd name="connsiteX273" fmla="*/ 4842347 w 5260975"/>
              <a:gd name="connsiteY273" fmla="*/ 434086 h 1410656"/>
              <a:gd name="connsiteX274" fmla="*/ 4890451 w 5260975"/>
              <a:gd name="connsiteY274" fmla="*/ 397216 h 1410656"/>
              <a:gd name="connsiteX275" fmla="*/ 4933945 w 5260975"/>
              <a:gd name="connsiteY275" fmla="*/ 327701 h 1410656"/>
              <a:gd name="connsiteX276" fmla="*/ 4961214 w 5260975"/>
              <a:gd name="connsiteY276" fmla="*/ 298801 h 1410656"/>
              <a:gd name="connsiteX277" fmla="*/ 4976672 w 5260975"/>
              <a:gd name="connsiteY277" fmla="*/ 290639 h 1410656"/>
              <a:gd name="connsiteX278" fmla="*/ 5002979 w 5260975"/>
              <a:gd name="connsiteY278" fmla="*/ 270573 h 1410656"/>
              <a:gd name="connsiteX279" fmla="*/ 5018535 w 5260975"/>
              <a:gd name="connsiteY279" fmla="*/ 255690 h 1410656"/>
              <a:gd name="connsiteX280" fmla="*/ 5061069 w 5260975"/>
              <a:gd name="connsiteY280" fmla="*/ 200961 h 1410656"/>
              <a:gd name="connsiteX281" fmla="*/ 5074127 w 5260975"/>
              <a:gd name="connsiteY281" fmla="*/ 184735 h 1410656"/>
              <a:gd name="connsiteX282" fmla="*/ 5101108 w 5260975"/>
              <a:gd name="connsiteY282" fmla="*/ 156891 h 1410656"/>
              <a:gd name="connsiteX283" fmla="*/ 5112918 w 5260975"/>
              <a:gd name="connsiteY283" fmla="*/ 148441 h 1410656"/>
              <a:gd name="connsiteX284" fmla="*/ 5133753 w 5260975"/>
              <a:gd name="connsiteY284" fmla="*/ 125782 h 1410656"/>
              <a:gd name="connsiteX285" fmla="*/ 5183393 w 5260975"/>
              <a:gd name="connsiteY285" fmla="*/ 66348 h 1410656"/>
              <a:gd name="connsiteX286" fmla="*/ 5204709 w 5260975"/>
              <a:gd name="connsiteY286" fmla="*/ 33030 h 1410656"/>
              <a:gd name="connsiteX287" fmla="*/ 5247243 w 5260975"/>
              <a:gd name="connsiteY287" fmla="*/ 8451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5260975" h="1410656">
                <a:moveTo>
                  <a:pt x="5260975" y="0"/>
                </a:moveTo>
                <a:lnTo>
                  <a:pt x="5260975" y="221634"/>
                </a:lnTo>
                <a:lnTo>
                  <a:pt x="5226503" y="237063"/>
                </a:lnTo>
                <a:cubicBezTo>
                  <a:pt x="5219783" y="239848"/>
                  <a:pt x="5212389" y="241384"/>
                  <a:pt x="5206341" y="245128"/>
                </a:cubicBezTo>
                <a:cubicBezTo>
                  <a:pt x="5178495" y="262219"/>
                  <a:pt x="5151515" y="280654"/>
                  <a:pt x="5123287" y="297073"/>
                </a:cubicBezTo>
                <a:cubicBezTo>
                  <a:pt x="5094195" y="314067"/>
                  <a:pt x="5068175" y="334134"/>
                  <a:pt x="5048107" y="361307"/>
                </a:cubicBezTo>
                <a:cubicBezTo>
                  <a:pt x="5029480" y="386559"/>
                  <a:pt x="5011429" y="412194"/>
                  <a:pt x="4992899" y="437542"/>
                </a:cubicBezTo>
                <a:cubicBezTo>
                  <a:pt x="4988194" y="443975"/>
                  <a:pt x="4983873" y="451561"/>
                  <a:pt x="4977440" y="455690"/>
                </a:cubicBezTo>
                <a:cubicBezTo>
                  <a:pt x="4964094" y="464331"/>
                  <a:pt x="4949499" y="471340"/>
                  <a:pt x="4935193" y="478445"/>
                </a:cubicBezTo>
                <a:cubicBezTo>
                  <a:pt x="4922903" y="484494"/>
                  <a:pt x="4909845" y="489006"/>
                  <a:pt x="4897844" y="495535"/>
                </a:cubicBezTo>
                <a:cubicBezTo>
                  <a:pt x="4888243" y="500721"/>
                  <a:pt x="4879697" y="507922"/>
                  <a:pt x="4870767" y="514451"/>
                </a:cubicBezTo>
                <a:cubicBezTo>
                  <a:pt x="4862990" y="520115"/>
                  <a:pt x="4854445" y="525012"/>
                  <a:pt x="4847916" y="531830"/>
                </a:cubicBezTo>
                <a:cubicBezTo>
                  <a:pt x="4831977" y="548344"/>
                  <a:pt x="4815942" y="564571"/>
                  <a:pt x="4796163" y="576765"/>
                </a:cubicBezTo>
                <a:cubicBezTo>
                  <a:pt x="4776672" y="588862"/>
                  <a:pt x="4758237" y="602401"/>
                  <a:pt x="4738843" y="614691"/>
                </a:cubicBezTo>
                <a:cubicBezTo>
                  <a:pt x="4719831" y="626693"/>
                  <a:pt x="4702645" y="639846"/>
                  <a:pt x="4692755" y="661162"/>
                </a:cubicBezTo>
                <a:cubicBezTo>
                  <a:pt x="4688339" y="670571"/>
                  <a:pt x="4682097" y="680845"/>
                  <a:pt x="4673744" y="686318"/>
                </a:cubicBezTo>
                <a:cubicBezTo>
                  <a:pt x="4661838" y="694095"/>
                  <a:pt x="4646764" y="696880"/>
                  <a:pt x="4633801" y="703505"/>
                </a:cubicBezTo>
                <a:cubicBezTo>
                  <a:pt x="4618535" y="711282"/>
                  <a:pt x="4600869" y="718003"/>
                  <a:pt x="4590499" y="730389"/>
                </a:cubicBezTo>
                <a:cubicBezTo>
                  <a:pt x="4581281" y="741431"/>
                  <a:pt x="4571968" y="750072"/>
                  <a:pt x="4559773" y="757081"/>
                </a:cubicBezTo>
                <a:cubicBezTo>
                  <a:pt x="4551229" y="761978"/>
                  <a:pt x="4544892" y="770907"/>
                  <a:pt x="4536059" y="774940"/>
                </a:cubicBezTo>
                <a:cubicBezTo>
                  <a:pt x="4524441" y="780317"/>
                  <a:pt x="4512727" y="784542"/>
                  <a:pt x="4502549" y="792895"/>
                </a:cubicBezTo>
                <a:cubicBezTo>
                  <a:pt x="4491987" y="801536"/>
                  <a:pt x="4479986" y="808353"/>
                  <a:pt x="4468944" y="816419"/>
                </a:cubicBezTo>
                <a:cubicBezTo>
                  <a:pt x="4463087" y="820739"/>
                  <a:pt x="4458286" y="826404"/>
                  <a:pt x="4452622" y="830917"/>
                </a:cubicBezTo>
                <a:cubicBezTo>
                  <a:pt x="4442252" y="839174"/>
                  <a:pt x="4431690" y="847239"/>
                  <a:pt x="4421032" y="855016"/>
                </a:cubicBezTo>
                <a:cubicBezTo>
                  <a:pt x="4410375" y="862794"/>
                  <a:pt x="4400197" y="871819"/>
                  <a:pt x="4388483" y="877484"/>
                </a:cubicBezTo>
                <a:cubicBezTo>
                  <a:pt x="4368513" y="887086"/>
                  <a:pt x="4346717" y="892847"/>
                  <a:pt x="4327321" y="903216"/>
                </a:cubicBezTo>
                <a:cubicBezTo>
                  <a:pt x="4307639" y="913777"/>
                  <a:pt x="4289107" y="927028"/>
                  <a:pt x="4271633" y="941046"/>
                </a:cubicBezTo>
                <a:cubicBezTo>
                  <a:pt x="4257807" y="952088"/>
                  <a:pt x="4244845" y="963034"/>
                  <a:pt x="4227465" y="968698"/>
                </a:cubicBezTo>
                <a:cubicBezTo>
                  <a:pt x="4217768" y="971867"/>
                  <a:pt x="4207591" y="978780"/>
                  <a:pt x="4201733" y="986846"/>
                </a:cubicBezTo>
                <a:cubicBezTo>
                  <a:pt x="4189059" y="1004416"/>
                  <a:pt x="4172833" y="1016802"/>
                  <a:pt x="4154494" y="1027364"/>
                </a:cubicBezTo>
                <a:cubicBezTo>
                  <a:pt x="4130010" y="1041574"/>
                  <a:pt x="4105814" y="1056072"/>
                  <a:pt x="4081234" y="1069994"/>
                </a:cubicBezTo>
                <a:cubicBezTo>
                  <a:pt x="4066737" y="1078252"/>
                  <a:pt x="4052335" y="1086989"/>
                  <a:pt x="4036971" y="1093038"/>
                </a:cubicBezTo>
                <a:cubicBezTo>
                  <a:pt x="4005575" y="1105520"/>
                  <a:pt x="3973410" y="1116177"/>
                  <a:pt x="3941725" y="1127796"/>
                </a:cubicBezTo>
                <a:cubicBezTo>
                  <a:pt x="3931355" y="1131540"/>
                  <a:pt x="3921561" y="1136917"/>
                  <a:pt x="3910999" y="1140182"/>
                </a:cubicBezTo>
                <a:cubicBezTo>
                  <a:pt x="3899573" y="1143734"/>
                  <a:pt x="3887285" y="1144790"/>
                  <a:pt x="3875859" y="1148343"/>
                </a:cubicBezTo>
                <a:cubicBezTo>
                  <a:pt x="3856847" y="1154199"/>
                  <a:pt x="3838412" y="1161689"/>
                  <a:pt x="3819401" y="1167642"/>
                </a:cubicBezTo>
                <a:cubicBezTo>
                  <a:pt x="3782723" y="1179068"/>
                  <a:pt x="3745949" y="1190014"/>
                  <a:pt x="3709176" y="1200863"/>
                </a:cubicBezTo>
                <a:cubicBezTo>
                  <a:pt x="3701303" y="1203168"/>
                  <a:pt x="3692757" y="1203456"/>
                  <a:pt x="3684981" y="1205952"/>
                </a:cubicBezTo>
                <a:cubicBezTo>
                  <a:pt x="3664337" y="1212673"/>
                  <a:pt x="3643789" y="1219970"/>
                  <a:pt x="3623338" y="1227363"/>
                </a:cubicBezTo>
                <a:cubicBezTo>
                  <a:pt x="3610953" y="1231876"/>
                  <a:pt x="3598854" y="1237445"/>
                  <a:pt x="3586373" y="1241765"/>
                </a:cubicBezTo>
                <a:cubicBezTo>
                  <a:pt x="3576387" y="1245222"/>
                  <a:pt x="3566113" y="1247910"/>
                  <a:pt x="3555743" y="1250023"/>
                </a:cubicBezTo>
                <a:cubicBezTo>
                  <a:pt x="3546814" y="1251848"/>
                  <a:pt x="3537501" y="1251655"/>
                  <a:pt x="3528667" y="1253864"/>
                </a:cubicBezTo>
                <a:cubicBezTo>
                  <a:pt x="3504759" y="1259816"/>
                  <a:pt x="3481140" y="1266538"/>
                  <a:pt x="3457424" y="1272874"/>
                </a:cubicBezTo>
                <a:cubicBezTo>
                  <a:pt x="3447919" y="1275371"/>
                  <a:pt x="3438221" y="1277196"/>
                  <a:pt x="3429003" y="1280364"/>
                </a:cubicBezTo>
                <a:cubicBezTo>
                  <a:pt x="3404327" y="1288717"/>
                  <a:pt x="3380036" y="1298222"/>
                  <a:pt x="3355264" y="1306096"/>
                </a:cubicBezTo>
                <a:cubicBezTo>
                  <a:pt x="3334717" y="1312625"/>
                  <a:pt x="3313593" y="1317329"/>
                  <a:pt x="3292757" y="1323090"/>
                </a:cubicBezTo>
                <a:cubicBezTo>
                  <a:pt x="3283924" y="1325587"/>
                  <a:pt x="3275475" y="1329140"/>
                  <a:pt x="3266643" y="1331251"/>
                </a:cubicBezTo>
                <a:cubicBezTo>
                  <a:pt x="3246863" y="1336053"/>
                  <a:pt x="3226796" y="1340085"/>
                  <a:pt x="3206921" y="1344886"/>
                </a:cubicBezTo>
                <a:cubicBezTo>
                  <a:pt x="3195590" y="1347670"/>
                  <a:pt x="3184645" y="1352663"/>
                  <a:pt x="3173123" y="1354488"/>
                </a:cubicBezTo>
                <a:cubicBezTo>
                  <a:pt x="3145759" y="1358808"/>
                  <a:pt x="3118203" y="1361880"/>
                  <a:pt x="3090646" y="1365337"/>
                </a:cubicBezTo>
                <a:cubicBezTo>
                  <a:pt x="3062227" y="1368889"/>
                  <a:pt x="3033902" y="1372634"/>
                  <a:pt x="3005480" y="1375802"/>
                </a:cubicBezTo>
                <a:cubicBezTo>
                  <a:pt x="2989926" y="1377435"/>
                  <a:pt x="2974275" y="1377723"/>
                  <a:pt x="2958721" y="1379259"/>
                </a:cubicBezTo>
                <a:cubicBezTo>
                  <a:pt x="2945087" y="1380604"/>
                  <a:pt x="2931549" y="1383100"/>
                  <a:pt x="2917915" y="1384733"/>
                </a:cubicBezTo>
                <a:cubicBezTo>
                  <a:pt x="2906105" y="1386076"/>
                  <a:pt x="2894199" y="1386844"/>
                  <a:pt x="2882389" y="1388189"/>
                </a:cubicBezTo>
                <a:cubicBezTo>
                  <a:pt x="2863475" y="1390397"/>
                  <a:pt x="2844655" y="1392894"/>
                  <a:pt x="2825837" y="1395198"/>
                </a:cubicBezTo>
                <a:cubicBezTo>
                  <a:pt x="2817964" y="1396062"/>
                  <a:pt x="2809706" y="1398462"/>
                  <a:pt x="2802313" y="1397023"/>
                </a:cubicBezTo>
                <a:cubicBezTo>
                  <a:pt x="2783686" y="1393373"/>
                  <a:pt x="2765347" y="1394430"/>
                  <a:pt x="2746816" y="1396926"/>
                </a:cubicBezTo>
                <a:cubicBezTo>
                  <a:pt x="2740479" y="1397791"/>
                  <a:pt x="2733662" y="1397598"/>
                  <a:pt x="2727517" y="1395966"/>
                </a:cubicBezTo>
                <a:cubicBezTo>
                  <a:pt x="2714939" y="1392701"/>
                  <a:pt x="2702745" y="1388092"/>
                  <a:pt x="2690359" y="1384060"/>
                </a:cubicBezTo>
                <a:cubicBezTo>
                  <a:pt x="2689014" y="1383580"/>
                  <a:pt x="2687382" y="1383484"/>
                  <a:pt x="2685943" y="1383196"/>
                </a:cubicBezTo>
                <a:cubicBezTo>
                  <a:pt x="2677781" y="1381563"/>
                  <a:pt x="2669717" y="1379931"/>
                  <a:pt x="2661554" y="1378491"/>
                </a:cubicBezTo>
                <a:cubicBezTo>
                  <a:pt x="2657138" y="1377723"/>
                  <a:pt x="2652625" y="1377627"/>
                  <a:pt x="2648208" y="1376955"/>
                </a:cubicBezTo>
                <a:cubicBezTo>
                  <a:pt x="2631118" y="1374266"/>
                  <a:pt x="2612299" y="1378779"/>
                  <a:pt x="2597512" y="1367162"/>
                </a:cubicBezTo>
                <a:cubicBezTo>
                  <a:pt x="2587911" y="1359672"/>
                  <a:pt x="2578597" y="1361401"/>
                  <a:pt x="2568324" y="1362553"/>
                </a:cubicBezTo>
                <a:cubicBezTo>
                  <a:pt x="2560547" y="1363417"/>
                  <a:pt x="2552577" y="1363128"/>
                  <a:pt x="2544704" y="1363225"/>
                </a:cubicBezTo>
                <a:cubicBezTo>
                  <a:pt x="2530878" y="1363512"/>
                  <a:pt x="2517052" y="1363609"/>
                  <a:pt x="2503225" y="1364089"/>
                </a:cubicBezTo>
                <a:cubicBezTo>
                  <a:pt x="2498808" y="1364281"/>
                  <a:pt x="2494297" y="1366682"/>
                  <a:pt x="2489975" y="1366298"/>
                </a:cubicBezTo>
                <a:cubicBezTo>
                  <a:pt x="2470004" y="1364473"/>
                  <a:pt x="2450033" y="1361592"/>
                  <a:pt x="2430061" y="1359960"/>
                </a:cubicBezTo>
                <a:cubicBezTo>
                  <a:pt x="2418732" y="1359001"/>
                  <a:pt x="2407114" y="1360824"/>
                  <a:pt x="2395880" y="1359480"/>
                </a:cubicBezTo>
                <a:cubicBezTo>
                  <a:pt x="2382919" y="1357944"/>
                  <a:pt x="2370245" y="1354008"/>
                  <a:pt x="2357378" y="1351607"/>
                </a:cubicBezTo>
                <a:cubicBezTo>
                  <a:pt x="2353826" y="1350935"/>
                  <a:pt x="2349889" y="1351799"/>
                  <a:pt x="2346145" y="1351991"/>
                </a:cubicBezTo>
                <a:cubicBezTo>
                  <a:pt x="2341920" y="1352183"/>
                  <a:pt x="2337791" y="1352567"/>
                  <a:pt x="2333567" y="1352663"/>
                </a:cubicBezTo>
                <a:cubicBezTo>
                  <a:pt x="2320700" y="1352856"/>
                  <a:pt x="2307835" y="1352567"/>
                  <a:pt x="2294968" y="1353240"/>
                </a:cubicBezTo>
                <a:cubicBezTo>
                  <a:pt x="2287095" y="1353624"/>
                  <a:pt x="2278839" y="1357560"/>
                  <a:pt x="2271540" y="1356120"/>
                </a:cubicBezTo>
                <a:cubicBezTo>
                  <a:pt x="2256659" y="1353335"/>
                  <a:pt x="2241776" y="1359576"/>
                  <a:pt x="2226895" y="1354392"/>
                </a:cubicBezTo>
                <a:cubicBezTo>
                  <a:pt x="2222285" y="1352856"/>
                  <a:pt x="2215948" y="1356696"/>
                  <a:pt x="2210379" y="1356888"/>
                </a:cubicBezTo>
                <a:cubicBezTo>
                  <a:pt x="2196457" y="1357368"/>
                  <a:pt x="2182535" y="1357272"/>
                  <a:pt x="2168613" y="1357176"/>
                </a:cubicBezTo>
                <a:cubicBezTo>
                  <a:pt x="2156131" y="1357080"/>
                  <a:pt x="2143168" y="1358424"/>
                  <a:pt x="2131167" y="1355736"/>
                </a:cubicBezTo>
                <a:cubicBezTo>
                  <a:pt x="2118588" y="1352856"/>
                  <a:pt x="2107259" y="1353240"/>
                  <a:pt x="2095065" y="1356504"/>
                </a:cubicBezTo>
                <a:cubicBezTo>
                  <a:pt x="2086711" y="1358712"/>
                  <a:pt x="2077878" y="1359001"/>
                  <a:pt x="2069237" y="1359672"/>
                </a:cubicBezTo>
                <a:cubicBezTo>
                  <a:pt x="2059924" y="1360440"/>
                  <a:pt x="2049650" y="1358424"/>
                  <a:pt x="2041201" y="1361592"/>
                </a:cubicBezTo>
                <a:cubicBezTo>
                  <a:pt x="2016044" y="1371002"/>
                  <a:pt x="1990216" y="1373018"/>
                  <a:pt x="1963909" y="1373018"/>
                </a:cubicBezTo>
                <a:cubicBezTo>
                  <a:pt x="1959107" y="1373018"/>
                  <a:pt x="1954210" y="1371675"/>
                  <a:pt x="1949603" y="1370234"/>
                </a:cubicBezTo>
                <a:cubicBezTo>
                  <a:pt x="1922717" y="1361592"/>
                  <a:pt x="1895737" y="1362360"/>
                  <a:pt x="1868373" y="1367641"/>
                </a:cubicBezTo>
                <a:cubicBezTo>
                  <a:pt x="1862708" y="1368794"/>
                  <a:pt x="1856372" y="1368986"/>
                  <a:pt x="1850707" y="1367834"/>
                </a:cubicBezTo>
                <a:cubicBezTo>
                  <a:pt x="1834768" y="1364473"/>
                  <a:pt x="1819309" y="1358904"/>
                  <a:pt x="1803275" y="1356504"/>
                </a:cubicBezTo>
                <a:cubicBezTo>
                  <a:pt x="1776775" y="1352567"/>
                  <a:pt x="1753828" y="1365817"/>
                  <a:pt x="1730112" y="1374459"/>
                </a:cubicBezTo>
                <a:cubicBezTo>
                  <a:pt x="1707548" y="1382620"/>
                  <a:pt x="1688345" y="1401055"/>
                  <a:pt x="1661652" y="1396926"/>
                </a:cubicBezTo>
                <a:cubicBezTo>
                  <a:pt x="1658965" y="1396542"/>
                  <a:pt x="1655988" y="1399134"/>
                  <a:pt x="1653011" y="1399807"/>
                </a:cubicBezTo>
                <a:cubicBezTo>
                  <a:pt x="1644850" y="1401631"/>
                  <a:pt x="1636689" y="1403839"/>
                  <a:pt x="1628431" y="1404704"/>
                </a:cubicBezTo>
                <a:cubicBezTo>
                  <a:pt x="1618350" y="1405856"/>
                  <a:pt x="1608076" y="1405472"/>
                  <a:pt x="1597995" y="1406432"/>
                </a:cubicBezTo>
                <a:cubicBezTo>
                  <a:pt x="1585032" y="1407584"/>
                  <a:pt x="1572263" y="1410656"/>
                  <a:pt x="1559396" y="1410656"/>
                </a:cubicBezTo>
                <a:cubicBezTo>
                  <a:pt x="1549026" y="1410656"/>
                  <a:pt x="1538753" y="1407104"/>
                  <a:pt x="1528480" y="1405375"/>
                </a:cubicBezTo>
                <a:cubicBezTo>
                  <a:pt x="1513981" y="1402975"/>
                  <a:pt x="1498042" y="1403647"/>
                  <a:pt x="1485272" y="1397502"/>
                </a:cubicBezTo>
                <a:cubicBezTo>
                  <a:pt x="1471639" y="1390973"/>
                  <a:pt x="1458676" y="1387997"/>
                  <a:pt x="1444562" y="1390013"/>
                </a:cubicBezTo>
                <a:cubicBezTo>
                  <a:pt x="1439857" y="1390685"/>
                  <a:pt x="1433808" y="1394718"/>
                  <a:pt x="1431696" y="1398846"/>
                </a:cubicBezTo>
                <a:cubicBezTo>
                  <a:pt x="1426991" y="1408064"/>
                  <a:pt x="1420559" y="1409697"/>
                  <a:pt x="1411821" y="1406527"/>
                </a:cubicBezTo>
                <a:cubicBezTo>
                  <a:pt x="1404236" y="1403839"/>
                  <a:pt x="1394922" y="1402495"/>
                  <a:pt x="1389738" y="1397310"/>
                </a:cubicBezTo>
                <a:cubicBezTo>
                  <a:pt x="1375047" y="1382620"/>
                  <a:pt x="1356324" y="1382140"/>
                  <a:pt x="1338081" y="1378204"/>
                </a:cubicBezTo>
                <a:cubicBezTo>
                  <a:pt x="1326945" y="1375802"/>
                  <a:pt x="1316574" y="1375707"/>
                  <a:pt x="1305436" y="1377339"/>
                </a:cubicBezTo>
                <a:cubicBezTo>
                  <a:pt x="1281241" y="1380988"/>
                  <a:pt x="1257717" y="1375802"/>
                  <a:pt x="1234481" y="1369178"/>
                </a:cubicBezTo>
                <a:cubicBezTo>
                  <a:pt x="1219118" y="1364761"/>
                  <a:pt x="1203372" y="1362073"/>
                  <a:pt x="1188106" y="1357560"/>
                </a:cubicBezTo>
                <a:cubicBezTo>
                  <a:pt x="1176680" y="1354104"/>
                  <a:pt x="1165255" y="1349975"/>
                  <a:pt x="1154790" y="1344406"/>
                </a:cubicBezTo>
                <a:cubicBezTo>
                  <a:pt x="1139618" y="1336244"/>
                  <a:pt x="1126369" y="1323954"/>
                  <a:pt x="1107069" y="1327219"/>
                </a:cubicBezTo>
                <a:cubicBezTo>
                  <a:pt x="1090074" y="1330099"/>
                  <a:pt x="1074713" y="1324051"/>
                  <a:pt x="1059158" y="1318290"/>
                </a:cubicBezTo>
                <a:cubicBezTo>
                  <a:pt x="1047732" y="1314065"/>
                  <a:pt x="1036308" y="1309744"/>
                  <a:pt x="1024496" y="1307056"/>
                </a:cubicBezTo>
                <a:cubicBezTo>
                  <a:pt x="1010478" y="1303887"/>
                  <a:pt x="994635" y="1305232"/>
                  <a:pt x="982153" y="1299374"/>
                </a:cubicBezTo>
                <a:cubicBezTo>
                  <a:pt x="969095" y="1293229"/>
                  <a:pt x="958246" y="1297358"/>
                  <a:pt x="946628" y="1299087"/>
                </a:cubicBezTo>
                <a:cubicBezTo>
                  <a:pt x="928097" y="1301775"/>
                  <a:pt x="909661" y="1306768"/>
                  <a:pt x="890939" y="1300431"/>
                </a:cubicBezTo>
                <a:cubicBezTo>
                  <a:pt x="868184" y="1292750"/>
                  <a:pt x="845620" y="1284493"/>
                  <a:pt x="822769" y="1277196"/>
                </a:cubicBezTo>
                <a:cubicBezTo>
                  <a:pt x="813934" y="1274410"/>
                  <a:pt x="804431" y="1273258"/>
                  <a:pt x="795212" y="1272010"/>
                </a:cubicBezTo>
                <a:cubicBezTo>
                  <a:pt x="786476" y="1270954"/>
                  <a:pt x="776010" y="1273642"/>
                  <a:pt x="769288" y="1269610"/>
                </a:cubicBezTo>
                <a:cubicBezTo>
                  <a:pt x="752005" y="1259241"/>
                  <a:pt x="734243" y="1254152"/>
                  <a:pt x="714271" y="1254152"/>
                </a:cubicBezTo>
                <a:cubicBezTo>
                  <a:pt x="706781" y="1254152"/>
                  <a:pt x="699484" y="1249831"/>
                  <a:pt x="691900" y="1249062"/>
                </a:cubicBezTo>
                <a:cubicBezTo>
                  <a:pt x="681529" y="1248103"/>
                  <a:pt x="669623" y="1245510"/>
                  <a:pt x="660598" y="1249159"/>
                </a:cubicBezTo>
                <a:cubicBezTo>
                  <a:pt x="639379" y="1257800"/>
                  <a:pt x="622193" y="1250599"/>
                  <a:pt x="603662" y="1242054"/>
                </a:cubicBezTo>
                <a:cubicBezTo>
                  <a:pt x="585418" y="1233604"/>
                  <a:pt x="566215" y="1226884"/>
                  <a:pt x="546821" y="1221314"/>
                </a:cubicBezTo>
                <a:cubicBezTo>
                  <a:pt x="539524" y="1219298"/>
                  <a:pt x="530787" y="1222659"/>
                  <a:pt x="522721" y="1223330"/>
                </a:cubicBezTo>
                <a:cubicBezTo>
                  <a:pt x="519840" y="1223523"/>
                  <a:pt x="516671" y="1223811"/>
                  <a:pt x="514080" y="1222851"/>
                </a:cubicBezTo>
                <a:cubicBezTo>
                  <a:pt x="489020" y="1213633"/>
                  <a:pt x="463575" y="1206624"/>
                  <a:pt x="436404" y="1211424"/>
                </a:cubicBezTo>
                <a:cubicBezTo>
                  <a:pt x="433908" y="1211905"/>
                  <a:pt x="431123" y="1210849"/>
                  <a:pt x="428626" y="1210177"/>
                </a:cubicBezTo>
                <a:cubicBezTo>
                  <a:pt x="416432" y="1206720"/>
                  <a:pt x="404526" y="1201247"/>
                  <a:pt x="392141" y="1199999"/>
                </a:cubicBezTo>
                <a:cubicBezTo>
                  <a:pt x="361608" y="1196927"/>
                  <a:pt x="330884" y="1195678"/>
                  <a:pt x="300157" y="1193662"/>
                </a:cubicBezTo>
                <a:cubicBezTo>
                  <a:pt x="298237" y="1193566"/>
                  <a:pt x="296221" y="1193566"/>
                  <a:pt x="294493" y="1192894"/>
                </a:cubicBezTo>
                <a:cubicBezTo>
                  <a:pt x="283163" y="1188765"/>
                  <a:pt x="273274" y="1190110"/>
                  <a:pt x="263671" y="1197982"/>
                </a:cubicBezTo>
                <a:cubicBezTo>
                  <a:pt x="259447" y="1201439"/>
                  <a:pt x="253686" y="1203263"/>
                  <a:pt x="248406" y="1205184"/>
                </a:cubicBezTo>
                <a:cubicBezTo>
                  <a:pt x="240628" y="1208065"/>
                  <a:pt x="232659" y="1210849"/>
                  <a:pt x="224594" y="1212673"/>
                </a:cubicBezTo>
                <a:cubicBezTo>
                  <a:pt x="216624" y="1214401"/>
                  <a:pt x="208079" y="1216801"/>
                  <a:pt x="200398" y="1215458"/>
                </a:cubicBezTo>
                <a:cubicBezTo>
                  <a:pt x="186572" y="1213057"/>
                  <a:pt x="173417" y="1207681"/>
                  <a:pt x="159783" y="1204127"/>
                </a:cubicBezTo>
                <a:cubicBezTo>
                  <a:pt x="155079" y="1202879"/>
                  <a:pt x="149893" y="1203072"/>
                  <a:pt x="144997" y="1202975"/>
                </a:cubicBezTo>
                <a:cubicBezTo>
                  <a:pt x="133763" y="1202688"/>
                  <a:pt x="122241" y="1205472"/>
                  <a:pt x="112064" y="1197503"/>
                </a:cubicBezTo>
                <a:cubicBezTo>
                  <a:pt x="102655" y="1190014"/>
                  <a:pt x="93148" y="1192221"/>
                  <a:pt x="83259" y="1197887"/>
                </a:cubicBezTo>
                <a:cubicBezTo>
                  <a:pt x="76154" y="1201920"/>
                  <a:pt x="68090" y="1205088"/>
                  <a:pt x="60120" y="1206624"/>
                </a:cubicBezTo>
                <a:cubicBezTo>
                  <a:pt x="49174" y="1208736"/>
                  <a:pt x="38324" y="1209601"/>
                  <a:pt x="26514" y="1208352"/>
                </a:cubicBezTo>
                <a:cubicBezTo>
                  <a:pt x="18161" y="1207488"/>
                  <a:pt x="11343" y="1207104"/>
                  <a:pt x="4814" y="1202015"/>
                </a:cubicBezTo>
                <a:cubicBezTo>
                  <a:pt x="3759" y="1201247"/>
                  <a:pt x="1839" y="1201055"/>
                  <a:pt x="398" y="1201152"/>
                </a:cubicBezTo>
                <a:lnTo>
                  <a:pt x="0" y="1201150"/>
                </a:lnTo>
                <a:lnTo>
                  <a:pt x="0" y="1004512"/>
                </a:lnTo>
                <a:lnTo>
                  <a:pt x="30355" y="1002784"/>
                </a:lnTo>
                <a:cubicBezTo>
                  <a:pt x="37748" y="1002111"/>
                  <a:pt x="44853" y="999520"/>
                  <a:pt x="52151" y="997695"/>
                </a:cubicBezTo>
                <a:cubicBezTo>
                  <a:pt x="56183" y="996639"/>
                  <a:pt x="60504" y="993855"/>
                  <a:pt x="64248" y="994430"/>
                </a:cubicBezTo>
                <a:cubicBezTo>
                  <a:pt x="85948" y="997791"/>
                  <a:pt x="105823" y="989534"/>
                  <a:pt x="126370" y="985405"/>
                </a:cubicBezTo>
                <a:cubicBezTo>
                  <a:pt x="135876" y="983485"/>
                  <a:pt x="144805" y="978876"/>
                  <a:pt x="154022" y="975708"/>
                </a:cubicBezTo>
                <a:cubicBezTo>
                  <a:pt x="156423" y="974843"/>
                  <a:pt x="159111" y="974075"/>
                  <a:pt x="161512" y="974268"/>
                </a:cubicBezTo>
                <a:cubicBezTo>
                  <a:pt x="175242" y="975420"/>
                  <a:pt x="188876" y="977052"/>
                  <a:pt x="202510" y="978300"/>
                </a:cubicBezTo>
                <a:cubicBezTo>
                  <a:pt x="214896" y="979452"/>
                  <a:pt x="227378" y="979836"/>
                  <a:pt x="233235" y="993950"/>
                </a:cubicBezTo>
                <a:cubicBezTo>
                  <a:pt x="234100" y="996159"/>
                  <a:pt x="236979" y="997791"/>
                  <a:pt x="239188" y="999231"/>
                </a:cubicBezTo>
                <a:cubicBezTo>
                  <a:pt x="273274" y="1021411"/>
                  <a:pt x="291516" y="1020835"/>
                  <a:pt x="324834" y="997407"/>
                </a:cubicBezTo>
                <a:cubicBezTo>
                  <a:pt x="328290" y="995007"/>
                  <a:pt x="335683" y="993278"/>
                  <a:pt x="337987" y="995198"/>
                </a:cubicBezTo>
                <a:cubicBezTo>
                  <a:pt x="357575" y="1011137"/>
                  <a:pt x="378986" y="1009409"/>
                  <a:pt x="401550" y="1004416"/>
                </a:cubicBezTo>
                <a:cubicBezTo>
                  <a:pt x="407407" y="1003072"/>
                  <a:pt x="415664" y="1003072"/>
                  <a:pt x="420081" y="1006240"/>
                </a:cubicBezTo>
                <a:cubicBezTo>
                  <a:pt x="441108" y="1020930"/>
                  <a:pt x="463672" y="1018819"/>
                  <a:pt x="486523" y="1014498"/>
                </a:cubicBezTo>
                <a:cubicBezTo>
                  <a:pt x="490075" y="1013826"/>
                  <a:pt x="494397" y="1010177"/>
                  <a:pt x="495932" y="1006817"/>
                </a:cubicBezTo>
                <a:cubicBezTo>
                  <a:pt x="501406" y="994911"/>
                  <a:pt x="511680" y="990878"/>
                  <a:pt x="523009" y="987517"/>
                </a:cubicBezTo>
                <a:cubicBezTo>
                  <a:pt x="540868" y="982044"/>
                  <a:pt x="558438" y="975611"/>
                  <a:pt x="576393" y="970427"/>
                </a:cubicBezTo>
                <a:cubicBezTo>
                  <a:pt x="580811" y="969179"/>
                  <a:pt x="586283" y="969947"/>
                  <a:pt x="590892" y="971387"/>
                </a:cubicBezTo>
                <a:cubicBezTo>
                  <a:pt x="606638" y="976284"/>
                  <a:pt x="616624" y="988574"/>
                  <a:pt x="627569" y="999904"/>
                </a:cubicBezTo>
                <a:cubicBezTo>
                  <a:pt x="632370" y="1004897"/>
                  <a:pt x="638995" y="1008449"/>
                  <a:pt x="645429" y="1011329"/>
                </a:cubicBezTo>
                <a:cubicBezTo>
                  <a:pt x="662135" y="1018723"/>
                  <a:pt x="679226" y="1025348"/>
                  <a:pt x="696125" y="1032356"/>
                </a:cubicBezTo>
                <a:cubicBezTo>
                  <a:pt x="697757" y="1033029"/>
                  <a:pt x="699100" y="1034757"/>
                  <a:pt x="700349" y="1036197"/>
                </a:cubicBezTo>
                <a:cubicBezTo>
                  <a:pt x="712831" y="1051368"/>
                  <a:pt x="725216" y="1066634"/>
                  <a:pt x="737795" y="1081804"/>
                </a:cubicBezTo>
                <a:cubicBezTo>
                  <a:pt x="740195" y="1084684"/>
                  <a:pt x="743652" y="1086797"/>
                  <a:pt x="746244" y="1089581"/>
                </a:cubicBezTo>
                <a:cubicBezTo>
                  <a:pt x="749893" y="1093422"/>
                  <a:pt x="754502" y="1097071"/>
                  <a:pt x="756422" y="1101680"/>
                </a:cubicBezTo>
                <a:cubicBezTo>
                  <a:pt x="762374" y="1116177"/>
                  <a:pt x="773801" y="1122419"/>
                  <a:pt x="788202" y="1125108"/>
                </a:cubicBezTo>
                <a:cubicBezTo>
                  <a:pt x="801357" y="1127603"/>
                  <a:pt x="814511" y="1129716"/>
                  <a:pt x="827569" y="1132596"/>
                </a:cubicBezTo>
                <a:cubicBezTo>
                  <a:pt x="843507" y="1136053"/>
                  <a:pt x="859350" y="1139798"/>
                  <a:pt x="875097" y="1144022"/>
                </a:cubicBezTo>
                <a:cubicBezTo>
                  <a:pt x="881913" y="1145847"/>
                  <a:pt x="889115" y="1147959"/>
                  <a:pt x="894972" y="1151704"/>
                </a:cubicBezTo>
                <a:cubicBezTo>
                  <a:pt x="911390" y="1162073"/>
                  <a:pt x="928961" y="1169082"/>
                  <a:pt x="948260" y="1166298"/>
                </a:cubicBezTo>
                <a:cubicBezTo>
                  <a:pt x="963718" y="1164089"/>
                  <a:pt x="976680" y="1169754"/>
                  <a:pt x="986282" y="1178588"/>
                </a:cubicBezTo>
                <a:cubicBezTo>
                  <a:pt x="1003757" y="1194623"/>
                  <a:pt x="1022479" y="1190973"/>
                  <a:pt x="1041107" y="1185789"/>
                </a:cubicBezTo>
                <a:cubicBezTo>
                  <a:pt x="1050708" y="1183101"/>
                  <a:pt x="1058581" y="1183485"/>
                  <a:pt x="1067703" y="1186076"/>
                </a:cubicBezTo>
                <a:cubicBezTo>
                  <a:pt x="1088826" y="1192126"/>
                  <a:pt x="1102941" y="1208544"/>
                  <a:pt x="1116574" y="1222946"/>
                </a:cubicBezTo>
                <a:cubicBezTo>
                  <a:pt x="1128193" y="1235236"/>
                  <a:pt x="1141251" y="1242149"/>
                  <a:pt x="1155557" y="1247335"/>
                </a:cubicBezTo>
                <a:cubicBezTo>
                  <a:pt x="1173608" y="1253959"/>
                  <a:pt x="1187914" y="1251464"/>
                  <a:pt x="1196556" y="1235525"/>
                </a:cubicBezTo>
                <a:cubicBezTo>
                  <a:pt x="1198956" y="1231012"/>
                  <a:pt x="1203180" y="1225730"/>
                  <a:pt x="1207693" y="1224387"/>
                </a:cubicBezTo>
                <a:cubicBezTo>
                  <a:pt x="1229488" y="1217666"/>
                  <a:pt x="1251572" y="1207872"/>
                  <a:pt x="1274904" y="1213826"/>
                </a:cubicBezTo>
                <a:cubicBezTo>
                  <a:pt x="1307165" y="1221987"/>
                  <a:pt x="1338658" y="1221507"/>
                  <a:pt x="1370919" y="1213442"/>
                </a:cubicBezTo>
                <a:cubicBezTo>
                  <a:pt x="1423247" y="1200383"/>
                  <a:pt x="1475575" y="1186557"/>
                  <a:pt x="1530593" y="1189437"/>
                </a:cubicBezTo>
                <a:cubicBezTo>
                  <a:pt x="1539713" y="1189917"/>
                  <a:pt x="1550563" y="1184060"/>
                  <a:pt x="1558436" y="1178299"/>
                </a:cubicBezTo>
                <a:cubicBezTo>
                  <a:pt x="1573511" y="1167354"/>
                  <a:pt x="1572838" y="1166489"/>
                  <a:pt x="1589737" y="1175515"/>
                </a:cubicBezTo>
                <a:cubicBezTo>
                  <a:pt x="1593770" y="1177724"/>
                  <a:pt x="1598763" y="1179068"/>
                  <a:pt x="1601740" y="1182333"/>
                </a:cubicBezTo>
                <a:cubicBezTo>
                  <a:pt x="1616909" y="1198943"/>
                  <a:pt x="1635633" y="1194910"/>
                  <a:pt x="1654259" y="1192510"/>
                </a:cubicBezTo>
                <a:cubicBezTo>
                  <a:pt x="1657524" y="1192030"/>
                  <a:pt x="1661460" y="1191358"/>
                  <a:pt x="1664246" y="1192702"/>
                </a:cubicBezTo>
                <a:cubicBezTo>
                  <a:pt x="1676823" y="1198750"/>
                  <a:pt x="1687481" y="1196639"/>
                  <a:pt x="1698427" y="1188381"/>
                </a:cubicBezTo>
                <a:cubicBezTo>
                  <a:pt x="1707932" y="1181276"/>
                  <a:pt x="1718878" y="1177052"/>
                  <a:pt x="1730112" y="1185885"/>
                </a:cubicBezTo>
                <a:cubicBezTo>
                  <a:pt x="1755076" y="1205472"/>
                  <a:pt x="1781767" y="1206432"/>
                  <a:pt x="1809996" y="1194046"/>
                </a:cubicBezTo>
                <a:cubicBezTo>
                  <a:pt x="1830159" y="1185213"/>
                  <a:pt x="1850034" y="1183196"/>
                  <a:pt x="1871254" y="1192126"/>
                </a:cubicBezTo>
                <a:cubicBezTo>
                  <a:pt x="1879415" y="1195582"/>
                  <a:pt x="1889977" y="1193278"/>
                  <a:pt x="1899482" y="1194046"/>
                </a:cubicBezTo>
                <a:cubicBezTo>
                  <a:pt x="1904859" y="1194430"/>
                  <a:pt x="1910813" y="1194526"/>
                  <a:pt x="1915420" y="1196927"/>
                </a:cubicBezTo>
                <a:cubicBezTo>
                  <a:pt x="1927711" y="1203072"/>
                  <a:pt x="1939136" y="1210945"/>
                  <a:pt x="1951522" y="1216994"/>
                </a:cubicBezTo>
                <a:cubicBezTo>
                  <a:pt x="1957475" y="1219874"/>
                  <a:pt x="1964580" y="1221410"/>
                  <a:pt x="1971302" y="1221507"/>
                </a:cubicBezTo>
                <a:cubicBezTo>
                  <a:pt x="1991177" y="1221987"/>
                  <a:pt x="2011052" y="1221987"/>
                  <a:pt x="2030831" y="1221123"/>
                </a:cubicBezTo>
                <a:cubicBezTo>
                  <a:pt x="2063476" y="1219778"/>
                  <a:pt x="2096601" y="1219490"/>
                  <a:pt x="2120125" y="1190878"/>
                </a:cubicBezTo>
                <a:cubicBezTo>
                  <a:pt x="2122046" y="1188573"/>
                  <a:pt x="2126174" y="1187229"/>
                  <a:pt x="2129439" y="1186845"/>
                </a:cubicBezTo>
                <a:cubicBezTo>
                  <a:pt x="2144513" y="1185021"/>
                  <a:pt x="2159971" y="1184828"/>
                  <a:pt x="2174854" y="1181852"/>
                </a:cubicBezTo>
                <a:cubicBezTo>
                  <a:pt x="2186760" y="1179452"/>
                  <a:pt x="2196650" y="1180220"/>
                  <a:pt x="2205674" y="1188669"/>
                </a:cubicBezTo>
                <a:cubicBezTo>
                  <a:pt x="2217485" y="1199807"/>
                  <a:pt x="2231887" y="1206336"/>
                  <a:pt x="2247634" y="1202784"/>
                </a:cubicBezTo>
                <a:cubicBezTo>
                  <a:pt x="2263379" y="1199327"/>
                  <a:pt x="2273749" y="1206816"/>
                  <a:pt x="2285367" y="1214594"/>
                </a:cubicBezTo>
                <a:cubicBezTo>
                  <a:pt x="2293817" y="1220258"/>
                  <a:pt x="2303418" y="1227363"/>
                  <a:pt x="2312827" y="1227939"/>
                </a:cubicBezTo>
                <a:cubicBezTo>
                  <a:pt x="2334143" y="1229187"/>
                  <a:pt x="2352482" y="1248967"/>
                  <a:pt x="2375622" y="1237733"/>
                </a:cubicBezTo>
                <a:cubicBezTo>
                  <a:pt x="2377158" y="1236965"/>
                  <a:pt x="2379942" y="1238885"/>
                  <a:pt x="2382151" y="1239365"/>
                </a:cubicBezTo>
                <a:cubicBezTo>
                  <a:pt x="2399817" y="1243014"/>
                  <a:pt x="2416428" y="1239461"/>
                  <a:pt x="2429390" y="1227459"/>
                </a:cubicBezTo>
                <a:cubicBezTo>
                  <a:pt x="2446385" y="1211809"/>
                  <a:pt x="2465203" y="1210272"/>
                  <a:pt x="2486134" y="1215362"/>
                </a:cubicBezTo>
                <a:cubicBezTo>
                  <a:pt x="2492856" y="1216994"/>
                  <a:pt x="2499577" y="1218146"/>
                  <a:pt x="2506394" y="1219490"/>
                </a:cubicBezTo>
                <a:cubicBezTo>
                  <a:pt x="2515611" y="1221410"/>
                  <a:pt x="2524925" y="1223427"/>
                  <a:pt x="2534142" y="1225347"/>
                </a:cubicBezTo>
                <a:cubicBezTo>
                  <a:pt x="2543072" y="1227268"/>
                  <a:pt x="2552962" y="1230532"/>
                  <a:pt x="2559874" y="1222275"/>
                </a:cubicBezTo>
                <a:cubicBezTo>
                  <a:pt x="2565827" y="1215169"/>
                  <a:pt x="2570052" y="1215842"/>
                  <a:pt x="2575525" y="1221987"/>
                </a:cubicBezTo>
                <a:cubicBezTo>
                  <a:pt x="2594536" y="1243494"/>
                  <a:pt x="2617580" y="1256936"/>
                  <a:pt x="2646960" y="1257896"/>
                </a:cubicBezTo>
                <a:cubicBezTo>
                  <a:pt x="2653009" y="1258088"/>
                  <a:pt x="2659154" y="1259432"/>
                  <a:pt x="2665107" y="1260873"/>
                </a:cubicBezTo>
                <a:cubicBezTo>
                  <a:pt x="2668756" y="1261736"/>
                  <a:pt x="2673173" y="1262697"/>
                  <a:pt x="2675381" y="1265290"/>
                </a:cubicBezTo>
                <a:cubicBezTo>
                  <a:pt x="2692567" y="1285068"/>
                  <a:pt x="2713979" y="1298799"/>
                  <a:pt x="2737311" y="1309841"/>
                </a:cubicBezTo>
                <a:cubicBezTo>
                  <a:pt x="2745664" y="1313777"/>
                  <a:pt x="2754594" y="1317713"/>
                  <a:pt x="2763619" y="1318866"/>
                </a:cubicBezTo>
                <a:cubicBezTo>
                  <a:pt x="2773028" y="1320018"/>
                  <a:pt x="2782917" y="1318098"/>
                  <a:pt x="2792519" y="1317041"/>
                </a:cubicBezTo>
                <a:cubicBezTo>
                  <a:pt x="2798184" y="1316466"/>
                  <a:pt x="2804713" y="1316561"/>
                  <a:pt x="2809226" y="1313777"/>
                </a:cubicBezTo>
                <a:cubicBezTo>
                  <a:pt x="2823532" y="1305039"/>
                  <a:pt x="2837358" y="1295631"/>
                  <a:pt x="2850705" y="1285452"/>
                </a:cubicBezTo>
                <a:cubicBezTo>
                  <a:pt x="2862131" y="1276715"/>
                  <a:pt x="2864435" y="1275467"/>
                  <a:pt x="2874324" y="1286413"/>
                </a:cubicBezTo>
                <a:cubicBezTo>
                  <a:pt x="2884502" y="1297647"/>
                  <a:pt x="2897176" y="1303503"/>
                  <a:pt x="2911194" y="1305903"/>
                </a:cubicBezTo>
                <a:cubicBezTo>
                  <a:pt x="2933373" y="1309648"/>
                  <a:pt x="2955745" y="1312816"/>
                  <a:pt x="2978116" y="1314641"/>
                </a:cubicBezTo>
                <a:cubicBezTo>
                  <a:pt x="2998375" y="1316273"/>
                  <a:pt x="3008073" y="1307440"/>
                  <a:pt x="3012106" y="1287373"/>
                </a:cubicBezTo>
                <a:cubicBezTo>
                  <a:pt x="3014410" y="1276235"/>
                  <a:pt x="3017387" y="1264137"/>
                  <a:pt x="3029676" y="1261161"/>
                </a:cubicBezTo>
                <a:cubicBezTo>
                  <a:pt x="3049744" y="1256360"/>
                  <a:pt x="3070579" y="1254248"/>
                  <a:pt x="3080469" y="1230724"/>
                </a:cubicBezTo>
                <a:cubicBezTo>
                  <a:pt x="3085941" y="1235909"/>
                  <a:pt x="3089302" y="1238981"/>
                  <a:pt x="3092567" y="1242054"/>
                </a:cubicBezTo>
                <a:cubicBezTo>
                  <a:pt x="3101592" y="1250599"/>
                  <a:pt x="3120314" y="1254248"/>
                  <a:pt x="3129821" y="1246855"/>
                </a:cubicBezTo>
                <a:cubicBezTo>
                  <a:pt x="3143839" y="1236101"/>
                  <a:pt x="3156705" y="1238117"/>
                  <a:pt x="3170147" y="1246471"/>
                </a:cubicBezTo>
                <a:cubicBezTo>
                  <a:pt x="3192615" y="1260297"/>
                  <a:pt x="3217674" y="1257128"/>
                  <a:pt x="3240429" y="1251559"/>
                </a:cubicBezTo>
                <a:cubicBezTo>
                  <a:pt x="3257617" y="1247430"/>
                  <a:pt x="3275956" y="1239845"/>
                  <a:pt x="3287189" y="1222466"/>
                </a:cubicBezTo>
                <a:cubicBezTo>
                  <a:pt x="3290741" y="1216898"/>
                  <a:pt x="3298711" y="1214113"/>
                  <a:pt x="3305049" y="1210465"/>
                </a:cubicBezTo>
                <a:cubicBezTo>
                  <a:pt x="3310329" y="1207488"/>
                  <a:pt x="3315898" y="1204704"/>
                  <a:pt x="3321755" y="1202784"/>
                </a:cubicBezTo>
                <a:cubicBezTo>
                  <a:pt x="3327995" y="1200671"/>
                  <a:pt x="3334909" y="1197598"/>
                  <a:pt x="3341055" y="1198463"/>
                </a:cubicBezTo>
                <a:cubicBezTo>
                  <a:pt x="3359681" y="1200959"/>
                  <a:pt x="3374467" y="1196062"/>
                  <a:pt x="3387621" y="1182140"/>
                </a:cubicBezTo>
                <a:cubicBezTo>
                  <a:pt x="3394439" y="1174939"/>
                  <a:pt x="3404520" y="1166202"/>
                  <a:pt x="3413161" y="1166105"/>
                </a:cubicBezTo>
                <a:cubicBezTo>
                  <a:pt x="3434189" y="1165818"/>
                  <a:pt x="3451663" y="1158905"/>
                  <a:pt x="3470579" y="1150647"/>
                </a:cubicBezTo>
                <a:cubicBezTo>
                  <a:pt x="3482772" y="1145366"/>
                  <a:pt x="3496598" y="1141718"/>
                  <a:pt x="3509657" y="1136821"/>
                </a:cubicBezTo>
                <a:cubicBezTo>
                  <a:pt x="3524923" y="1131060"/>
                  <a:pt x="3541534" y="1128948"/>
                  <a:pt x="3550847" y="1113009"/>
                </a:cubicBezTo>
                <a:cubicBezTo>
                  <a:pt x="3551903" y="1111281"/>
                  <a:pt x="3555072" y="1110993"/>
                  <a:pt x="3556608" y="1109361"/>
                </a:cubicBezTo>
                <a:cubicBezTo>
                  <a:pt x="3561505" y="1104368"/>
                  <a:pt x="3567842" y="1099760"/>
                  <a:pt x="3570435" y="1093710"/>
                </a:cubicBezTo>
                <a:cubicBezTo>
                  <a:pt x="3577923" y="1076044"/>
                  <a:pt x="3583780" y="1057800"/>
                  <a:pt x="3590501" y="1039846"/>
                </a:cubicBezTo>
                <a:cubicBezTo>
                  <a:pt x="3591942" y="1036005"/>
                  <a:pt x="3593285" y="1031108"/>
                  <a:pt x="3596263" y="1028900"/>
                </a:cubicBezTo>
                <a:cubicBezTo>
                  <a:pt x="3613449" y="1016226"/>
                  <a:pt x="3630925" y="1004032"/>
                  <a:pt x="3648591" y="992030"/>
                </a:cubicBezTo>
                <a:cubicBezTo>
                  <a:pt x="3655696" y="987229"/>
                  <a:pt x="3661649" y="989918"/>
                  <a:pt x="3667986" y="995487"/>
                </a:cubicBezTo>
                <a:cubicBezTo>
                  <a:pt x="3674131" y="1000768"/>
                  <a:pt x="3681717" y="1006240"/>
                  <a:pt x="3689397" y="1007585"/>
                </a:cubicBezTo>
                <a:cubicBezTo>
                  <a:pt x="3704760" y="1010177"/>
                  <a:pt x="3720698" y="1010753"/>
                  <a:pt x="3736349" y="1010753"/>
                </a:cubicBezTo>
                <a:cubicBezTo>
                  <a:pt x="3742205" y="1010753"/>
                  <a:pt x="3748446" y="1007297"/>
                  <a:pt x="3753919" y="1004513"/>
                </a:cubicBezTo>
                <a:cubicBezTo>
                  <a:pt x="3764289" y="999231"/>
                  <a:pt x="3773890" y="992126"/>
                  <a:pt x="3784643" y="987710"/>
                </a:cubicBezTo>
                <a:cubicBezTo>
                  <a:pt x="3797126" y="982621"/>
                  <a:pt x="3804615" y="974459"/>
                  <a:pt x="3808359" y="961689"/>
                </a:cubicBezTo>
                <a:cubicBezTo>
                  <a:pt x="3813929" y="942679"/>
                  <a:pt x="3827179" y="929428"/>
                  <a:pt x="3842829" y="918674"/>
                </a:cubicBezTo>
                <a:cubicBezTo>
                  <a:pt x="3862705" y="904944"/>
                  <a:pt x="3886421" y="905616"/>
                  <a:pt x="3908983" y="902256"/>
                </a:cubicBezTo>
                <a:cubicBezTo>
                  <a:pt x="3917625" y="901008"/>
                  <a:pt x="3926555" y="899951"/>
                  <a:pt x="3934428" y="896783"/>
                </a:cubicBezTo>
                <a:cubicBezTo>
                  <a:pt x="3964288" y="884877"/>
                  <a:pt x="3994149" y="873548"/>
                  <a:pt x="4026987" y="873835"/>
                </a:cubicBezTo>
                <a:cubicBezTo>
                  <a:pt x="4029674" y="873835"/>
                  <a:pt x="4032363" y="873548"/>
                  <a:pt x="4035051" y="873067"/>
                </a:cubicBezTo>
                <a:cubicBezTo>
                  <a:pt x="4058383" y="869131"/>
                  <a:pt x="4082483" y="867594"/>
                  <a:pt x="4099189" y="846664"/>
                </a:cubicBezTo>
                <a:cubicBezTo>
                  <a:pt x="4102261" y="842823"/>
                  <a:pt x="4109271" y="841671"/>
                  <a:pt x="4114647" y="840134"/>
                </a:cubicBezTo>
                <a:cubicBezTo>
                  <a:pt x="4123961" y="837638"/>
                  <a:pt x="4130203" y="832549"/>
                  <a:pt x="4133563" y="823427"/>
                </a:cubicBezTo>
                <a:cubicBezTo>
                  <a:pt x="4139229" y="807681"/>
                  <a:pt x="4145949" y="792223"/>
                  <a:pt x="4151039" y="776284"/>
                </a:cubicBezTo>
                <a:cubicBezTo>
                  <a:pt x="4154591" y="765338"/>
                  <a:pt x="4161215" y="759289"/>
                  <a:pt x="4171489" y="754776"/>
                </a:cubicBezTo>
                <a:cubicBezTo>
                  <a:pt x="4177251" y="752280"/>
                  <a:pt x="4182243" y="746808"/>
                  <a:pt x="4186372" y="741718"/>
                </a:cubicBezTo>
                <a:cubicBezTo>
                  <a:pt x="4191365" y="735573"/>
                  <a:pt x="4193957" y="727412"/>
                  <a:pt x="4199429" y="721940"/>
                </a:cubicBezTo>
                <a:cubicBezTo>
                  <a:pt x="4212775" y="708305"/>
                  <a:pt x="4216905" y="693231"/>
                  <a:pt x="4212487" y="674604"/>
                </a:cubicBezTo>
                <a:cubicBezTo>
                  <a:pt x="4208551" y="658090"/>
                  <a:pt x="4218921" y="636006"/>
                  <a:pt x="4232555" y="632645"/>
                </a:cubicBezTo>
                <a:cubicBezTo>
                  <a:pt x="4247629" y="628900"/>
                  <a:pt x="4257999" y="619684"/>
                  <a:pt x="4268657" y="609410"/>
                </a:cubicBezTo>
                <a:cubicBezTo>
                  <a:pt x="4274609" y="603649"/>
                  <a:pt x="4282963" y="598656"/>
                  <a:pt x="4291028" y="597216"/>
                </a:cubicBezTo>
                <a:cubicBezTo>
                  <a:pt x="4321657" y="591647"/>
                  <a:pt x="4350557" y="598464"/>
                  <a:pt x="4379651" y="609506"/>
                </a:cubicBezTo>
                <a:cubicBezTo>
                  <a:pt x="4398661" y="616707"/>
                  <a:pt x="4419784" y="618627"/>
                  <a:pt x="4440139" y="621507"/>
                </a:cubicBezTo>
                <a:cubicBezTo>
                  <a:pt x="4446477" y="622371"/>
                  <a:pt x="4454542" y="620452"/>
                  <a:pt x="4460015" y="616899"/>
                </a:cubicBezTo>
                <a:cubicBezTo>
                  <a:pt x="4479218" y="604609"/>
                  <a:pt x="4498325" y="591935"/>
                  <a:pt x="4516183" y="577724"/>
                </a:cubicBezTo>
                <a:cubicBezTo>
                  <a:pt x="4532795" y="564379"/>
                  <a:pt x="4551517" y="558810"/>
                  <a:pt x="4571681" y="560250"/>
                </a:cubicBezTo>
                <a:cubicBezTo>
                  <a:pt x="4586371" y="561306"/>
                  <a:pt x="4599621" y="558905"/>
                  <a:pt x="4613447" y="555257"/>
                </a:cubicBezTo>
                <a:cubicBezTo>
                  <a:pt x="4624969" y="552185"/>
                  <a:pt x="4637643" y="550072"/>
                  <a:pt x="4649355" y="551417"/>
                </a:cubicBezTo>
                <a:cubicBezTo>
                  <a:pt x="4665775" y="553337"/>
                  <a:pt x="4679313" y="550553"/>
                  <a:pt x="4692467" y="540663"/>
                </a:cubicBezTo>
                <a:cubicBezTo>
                  <a:pt x="4699476" y="535382"/>
                  <a:pt x="4708502" y="532598"/>
                  <a:pt x="4716855" y="528949"/>
                </a:cubicBezTo>
                <a:cubicBezTo>
                  <a:pt x="4729721" y="523284"/>
                  <a:pt x="4743067" y="518483"/>
                  <a:pt x="4755645" y="512147"/>
                </a:cubicBezTo>
                <a:cubicBezTo>
                  <a:pt x="4769183" y="505425"/>
                  <a:pt x="4781569" y="496112"/>
                  <a:pt x="4795395" y="490351"/>
                </a:cubicBezTo>
                <a:cubicBezTo>
                  <a:pt x="4810278" y="484110"/>
                  <a:pt x="4819879" y="474605"/>
                  <a:pt x="4825928" y="459818"/>
                </a:cubicBezTo>
                <a:cubicBezTo>
                  <a:pt x="4829769" y="450504"/>
                  <a:pt x="4835049" y="440615"/>
                  <a:pt x="4842347" y="434086"/>
                </a:cubicBezTo>
                <a:cubicBezTo>
                  <a:pt x="4857422" y="420740"/>
                  <a:pt x="4875087" y="410370"/>
                  <a:pt x="4890451" y="397216"/>
                </a:cubicBezTo>
                <a:cubicBezTo>
                  <a:pt x="4912054" y="378781"/>
                  <a:pt x="4932025" y="359194"/>
                  <a:pt x="4933945" y="327701"/>
                </a:cubicBezTo>
                <a:cubicBezTo>
                  <a:pt x="4935001" y="310322"/>
                  <a:pt x="4944219" y="302929"/>
                  <a:pt x="4961214" y="298801"/>
                </a:cubicBezTo>
                <a:cubicBezTo>
                  <a:pt x="4966878" y="297457"/>
                  <a:pt x="4974945" y="294864"/>
                  <a:pt x="4976672" y="290639"/>
                </a:cubicBezTo>
                <a:cubicBezTo>
                  <a:pt x="4981857" y="278061"/>
                  <a:pt x="4992610" y="275565"/>
                  <a:pt x="5002979" y="270573"/>
                </a:cubicBezTo>
                <a:cubicBezTo>
                  <a:pt x="5009221" y="267596"/>
                  <a:pt x="5016903" y="261739"/>
                  <a:pt x="5018535" y="255690"/>
                </a:cubicBezTo>
                <a:cubicBezTo>
                  <a:pt x="5025255" y="231206"/>
                  <a:pt x="5043690" y="216804"/>
                  <a:pt x="5061069" y="200961"/>
                </a:cubicBezTo>
                <a:cubicBezTo>
                  <a:pt x="5066158" y="196256"/>
                  <a:pt x="5071631" y="190879"/>
                  <a:pt x="5074127" y="184735"/>
                </a:cubicBezTo>
                <a:cubicBezTo>
                  <a:pt x="5079409" y="171484"/>
                  <a:pt x="5087281" y="161882"/>
                  <a:pt x="5101108" y="156891"/>
                </a:cubicBezTo>
                <a:cubicBezTo>
                  <a:pt x="5105524" y="155354"/>
                  <a:pt x="5109557" y="151801"/>
                  <a:pt x="5112918" y="148441"/>
                </a:cubicBezTo>
                <a:cubicBezTo>
                  <a:pt x="5120119" y="141144"/>
                  <a:pt x="5126167" y="132598"/>
                  <a:pt x="5133753" y="125782"/>
                </a:cubicBezTo>
                <a:cubicBezTo>
                  <a:pt x="5153051" y="108211"/>
                  <a:pt x="5172159" y="90928"/>
                  <a:pt x="5183393" y="66348"/>
                </a:cubicBezTo>
                <a:cubicBezTo>
                  <a:pt x="5188865" y="54346"/>
                  <a:pt x="5195107" y="41288"/>
                  <a:pt x="5204709" y="33030"/>
                </a:cubicBezTo>
                <a:cubicBezTo>
                  <a:pt x="5216903" y="22565"/>
                  <a:pt x="5232937" y="16612"/>
                  <a:pt x="5247243" y="845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4993204-9792-4E61-A83C-73D4379E2B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4138312"/>
            <a:ext cx="5260975" cy="1410656"/>
          </a:xfrm>
          <a:custGeom>
            <a:avLst/>
            <a:gdLst>
              <a:gd name="connsiteX0" fmla="*/ 5260975 w 5260975"/>
              <a:gd name="connsiteY0" fmla="*/ 0 h 1410656"/>
              <a:gd name="connsiteX1" fmla="*/ 5260975 w 5260975"/>
              <a:gd name="connsiteY1" fmla="*/ 221634 h 1410656"/>
              <a:gd name="connsiteX2" fmla="*/ 5226503 w 5260975"/>
              <a:gd name="connsiteY2" fmla="*/ 237063 h 1410656"/>
              <a:gd name="connsiteX3" fmla="*/ 5206341 w 5260975"/>
              <a:gd name="connsiteY3" fmla="*/ 245128 h 1410656"/>
              <a:gd name="connsiteX4" fmla="*/ 5123287 w 5260975"/>
              <a:gd name="connsiteY4" fmla="*/ 297073 h 1410656"/>
              <a:gd name="connsiteX5" fmla="*/ 5048107 w 5260975"/>
              <a:gd name="connsiteY5" fmla="*/ 361307 h 1410656"/>
              <a:gd name="connsiteX6" fmla="*/ 4992899 w 5260975"/>
              <a:gd name="connsiteY6" fmla="*/ 437542 h 1410656"/>
              <a:gd name="connsiteX7" fmla="*/ 4977440 w 5260975"/>
              <a:gd name="connsiteY7" fmla="*/ 455690 h 1410656"/>
              <a:gd name="connsiteX8" fmla="*/ 4935193 w 5260975"/>
              <a:gd name="connsiteY8" fmla="*/ 478445 h 1410656"/>
              <a:gd name="connsiteX9" fmla="*/ 4897844 w 5260975"/>
              <a:gd name="connsiteY9" fmla="*/ 495535 h 1410656"/>
              <a:gd name="connsiteX10" fmla="*/ 4870767 w 5260975"/>
              <a:gd name="connsiteY10" fmla="*/ 514451 h 1410656"/>
              <a:gd name="connsiteX11" fmla="*/ 4847916 w 5260975"/>
              <a:gd name="connsiteY11" fmla="*/ 531830 h 1410656"/>
              <a:gd name="connsiteX12" fmla="*/ 4796163 w 5260975"/>
              <a:gd name="connsiteY12" fmla="*/ 576765 h 1410656"/>
              <a:gd name="connsiteX13" fmla="*/ 4738843 w 5260975"/>
              <a:gd name="connsiteY13" fmla="*/ 614691 h 1410656"/>
              <a:gd name="connsiteX14" fmla="*/ 4692755 w 5260975"/>
              <a:gd name="connsiteY14" fmla="*/ 661162 h 1410656"/>
              <a:gd name="connsiteX15" fmla="*/ 4673744 w 5260975"/>
              <a:gd name="connsiteY15" fmla="*/ 686318 h 1410656"/>
              <a:gd name="connsiteX16" fmla="*/ 4633801 w 5260975"/>
              <a:gd name="connsiteY16" fmla="*/ 703505 h 1410656"/>
              <a:gd name="connsiteX17" fmla="*/ 4590499 w 5260975"/>
              <a:gd name="connsiteY17" fmla="*/ 730389 h 1410656"/>
              <a:gd name="connsiteX18" fmla="*/ 4559773 w 5260975"/>
              <a:gd name="connsiteY18" fmla="*/ 757081 h 1410656"/>
              <a:gd name="connsiteX19" fmla="*/ 4536059 w 5260975"/>
              <a:gd name="connsiteY19" fmla="*/ 774940 h 1410656"/>
              <a:gd name="connsiteX20" fmla="*/ 4502549 w 5260975"/>
              <a:gd name="connsiteY20" fmla="*/ 792895 h 1410656"/>
              <a:gd name="connsiteX21" fmla="*/ 4468944 w 5260975"/>
              <a:gd name="connsiteY21" fmla="*/ 816419 h 1410656"/>
              <a:gd name="connsiteX22" fmla="*/ 4452622 w 5260975"/>
              <a:gd name="connsiteY22" fmla="*/ 830917 h 1410656"/>
              <a:gd name="connsiteX23" fmla="*/ 4421032 w 5260975"/>
              <a:gd name="connsiteY23" fmla="*/ 855016 h 1410656"/>
              <a:gd name="connsiteX24" fmla="*/ 4388483 w 5260975"/>
              <a:gd name="connsiteY24" fmla="*/ 877484 h 1410656"/>
              <a:gd name="connsiteX25" fmla="*/ 4327321 w 5260975"/>
              <a:gd name="connsiteY25" fmla="*/ 903216 h 1410656"/>
              <a:gd name="connsiteX26" fmla="*/ 4271633 w 5260975"/>
              <a:gd name="connsiteY26" fmla="*/ 941046 h 1410656"/>
              <a:gd name="connsiteX27" fmla="*/ 4227465 w 5260975"/>
              <a:gd name="connsiteY27" fmla="*/ 968698 h 1410656"/>
              <a:gd name="connsiteX28" fmla="*/ 4201733 w 5260975"/>
              <a:gd name="connsiteY28" fmla="*/ 986846 h 1410656"/>
              <a:gd name="connsiteX29" fmla="*/ 4154494 w 5260975"/>
              <a:gd name="connsiteY29" fmla="*/ 1027364 h 1410656"/>
              <a:gd name="connsiteX30" fmla="*/ 4081234 w 5260975"/>
              <a:gd name="connsiteY30" fmla="*/ 1069994 h 1410656"/>
              <a:gd name="connsiteX31" fmla="*/ 4036971 w 5260975"/>
              <a:gd name="connsiteY31" fmla="*/ 1093038 h 1410656"/>
              <a:gd name="connsiteX32" fmla="*/ 3941725 w 5260975"/>
              <a:gd name="connsiteY32" fmla="*/ 1127796 h 1410656"/>
              <a:gd name="connsiteX33" fmla="*/ 3910999 w 5260975"/>
              <a:gd name="connsiteY33" fmla="*/ 1140182 h 1410656"/>
              <a:gd name="connsiteX34" fmla="*/ 3875859 w 5260975"/>
              <a:gd name="connsiteY34" fmla="*/ 1148343 h 1410656"/>
              <a:gd name="connsiteX35" fmla="*/ 3819401 w 5260975"/>
              <a:gd name="connsiteY35" fmla="*/ 1167642 h 1410656"/>
              <a:gd name="connsiteX36" fmla="*/ 3709176 w 5260975"/>
              <a:gd name="connsiteY36" fmla="*/ 1200863 h 1410656"/>
              <a:gd name="connsiteX37" fmla="*/ 3684981 w 5260975"/>
              <a:gd name="connsiteY37" fmla="*/ 1205952 h 1410656"/>
              <a:gd name="connsiteX38" fmla="*/ 3623338 w 5260975"/>
              <a:gd name="connsiteY38" fmla="*/ 1227363 h 1410656"/>
              <a:gd name="connsiteX39" fmla="*/ 3586373 w 5260975"/>
              <a:gd name="connsiteY39" fmla="*/ 1241765 h 1410656"/>
              <a:gd name="connsiteX40" fmla="*/ 3555743 w 5260975"/>
              <a:gd name="connsiteY40" fmla="*/ 1250023 h 1410656"/>
              <a:gd name="connsiteX41" fmla="*/ 3528667 w 5260975"/>
              <a:gd name="connsiteY41" fmla="*/ 1253864 h 1410656"/>
              <a:gd name="connsiteX42" fmla="*/ 3457424 w 5260975"/>
              <a:gd name="connsiteY42" fmla="*/ 1272874 h 1410656"/>
              <a:gd name="connsiteX43" fmla="*/ 3429003 w 5260975"/>
              <a:gd name="connsiteY43" fmla="*/ 1280364 h 1410656"/>
              <a:gd name="connsiteX44" fmla="*/ 3355264 w 5260975"/>
              <a:gd name="connsiteY44" fmla="*/ 1306096 h 1410656"/>
              <a:gd name="connsiteX45" fmla="*/ 3292757 w 5260975"/>
              <a:gd name="connsiteY45" fmla="*/ 1323090 h 1410656"/>
              <a:gd name="connsiteX46" fmla="*/ 3266643 w 5260975"/>
              <a:gd name="connsiteY46" fmla="*/ 1331251 h 1410656"/>
              <a:gd name="connsiteX47" fmla="*/ 3206921 w 5260975"/>
              <a:gd name="connsiteY47" fmla="*/ 1344886 h 1410656"/>
              <a:gd name="connsiteX48" fmla="*/ 3173123 w 5260975"/>
              <a:gd name="connsiteY48" fmla="*/ 1354488 h 1410656"/>
              <a:gd name="connsiteX49" fmla="*/ 3090646 w 5260975"/>
              <a:gd name="connsiteY49" fmla="*/ 1365337 h 1410656"/>
              <a:gd name="connsiteX50" fmla="*/ 3005480 w 5260975"/>
              <a:gd name="connsiteY50" fmla="*/ 1375802 h 1410656"/>
              <a:gd name="connsiteX51" fmla="*/ 2958721 w 5260975"/>
              <a:gd name="connsiteY51" fmla="*/ 1379259 h 1410656"/>
              <a:gd name="connsiteX52" fmla="*/ 2917915 w 5260975"/>
              <a:gd name="connsiteY52" fmla="*/ 1384733 h 1410656"/>
              <a:gd name="connsiteX53" fmla="*/ 2882389 w 5260975"/>
              <a:gd name="connsiteY53" fmla="*/ 1388189 h 1410656"/>
              <a:gd name="connsiteX54" fmla="*/ 2825837 w 5260975"/>
              <a:gd name="connsiteY54" fmla="*/ 1395198 h 1410656"/>
              <a:gd name="connsiteX55" fmla="*/ 2802313 w 5260975"/>
              <a:gd name="connsiteY55" fmla="*/ 1397023 h 1410656"/>
              <a:gd name="connsiteX56" fmla="*/ 2746816 w 5260975"/>
              <a:gd name="connsiteY56" fmla="*/ 1396926 h 1410656"/>
              <a:gd name="connsiteX57" fmla="*/ 2727517 w 5260975"/>
              <a:gd name="connsiteY57" fmla="*/ 1395966 h 1410656"/>
              <a:gd name="connsiteX58" fmla="*/ 2690359 w 5260975"/>
              <a:gd name="connsiteY58" fmla="*/ 1384060 h 1410656"/>
              <a:gd name="connsiteX59" fmla="*/ 2685943 w 5260975"/>
              <a:gd name="connsiteY59" fmla="*/ 1383196 h 1410656"/>
              <a:gd name="connsiteX60" fmla="*/ 2661554 w 5260975"/>
              <a:gd name="connsiteY60" fmla="*/ 1378491 h 1410656"/>
              <a:gd name="connsiteX61" fmla="*/ 2648208 w 5260975"/>
              <a:gd name="connsiteY61" fmla="*/ 1376955 h 1410656"/>
              <a:gd name="connsiteX62" fmla="*/ 2597512 w 5260975"/>
              <a:gd name="connsiteY62" fmla="*/ 1367162 h 1410656"/>
              <a:gd name="connsiteX63" fmla="*/ 2568324 w 5260975"/>
              <a:gd name="connsiteY63" fmla="*/ 1362553 h 1410656"/>
              <a:gd name="connsiteX64" fmla="*/ 2544704 w 5260975"/>
              <a:gd name="connsiteY64" fmla="*/ 1363225 h 1410656"/>
              <a:gd name="connsiteX65" fmla="*/ 2503225 w 5260975"/>
              <a:gd name="connsiteY65" fmla="*/ 1364089 h 1410656"/>
              <a:gd name="connsiteX66" fmla="*/ 2489975 w 5260975"/>
              <a:gd name="connsiteY66" fmla="*/ 1366298 h 1410656"/>
              <a:gd name="connsiteX67" fmla="*/ 2430061 w 5260975"/>
              <a:gd name="connsiteY67" fmla="*/ 1359960 h 1410656"/>
              <a:gd name="connsiteX68" fmla="*/ 2395880 w 5260975"/>
              <a:gd name="connsiteY68" fmla="*/ 1359480 h 1410656"/>
              <a:gd name="connsiteX69" fmla="*/ 2357378 w 5260975"/>
              <a:gd name="connsiteY69" fmla="*/ 1351607 h 1410656"/>
              <a:gd name="connsiteX70" fmla="*/ 2346145 w 5260975"/>
              <a:gd name="connsiteY70" fmla="*/ 1351991 h 1410656"/>
              <a:gd name="connsiteX71" fmla="*/ 2333567 w 5260975"/>
              <a:gd name="connsiteY71" fmla="*/ 1352663 h 1410656"/>
              <a:gd name="connsiteX72" fmla="*/ 2294968 w 5260975"/>
              <a:gd name="connsiteY72" fmla="*/ 1353240 h 1410656"/>
              <a:gd name="connsiteX73" fmla="*/ 2271540 w 5260975"/>
              <a:gd name="connsiteY73" fmla="*/ 1356120 h 1410656"/>
              <a:gd name="connsiteX74" fmla="*/ 2226895 w 5260975"/>
              <a:gd name="connsiteY74" fmla="*/ 1354392 h 1410656"/>
              <a:gd name="connsiteX75" fmla="*/ 2210379 w 5260975"/>
              <a:gd name="connsiteY75" fmla="*/ 1356888 h 1410656"/>
              <a:gd name="connsiteX76" fmla="*/ 2168613 w 5260975"/>
              <a:gd name="connsiteY76" fmla="*/ 1357176 h 1410656"/>
              <a:gd name="connsiteX77" fmla="*/ 2131167 w 5260975"/>
              <a:gd name="connsiteY77" fmla="*/ 1355736 h 1410656"/>
              <a:gd name="connsiteX78" fmla="*/ 2095065 w 5260975"/>
              <a:gd name="connsiteY78" fmla="*/ 1356504 h 1410656"/>
              <a:gd name="connsiteX79" fmla="*/ 2069237 w 5260975"/>
              <a:gd name="connsiteY79" fmla="*/ 1359672 h 1410656"/>
              <a:gd name="connsiteX80" fmla="*/ 2041201 w 5260975"/>
              <a:gd name="connsiteY80" fmla="*/ 1361592 h 1410656"/>
              <a:gd name="connsiteX81" fmla="*/ 1963909 w 5260975"/>
              <a:gd name="connsiteY81" fmla="*/ 1373018 h 1410656"/>
              <a:gd name="connsiteX82" fmla="*/ 1949603 w 5260975"/>
              <a:gd name="connsiteY82" fmla="*/ 1370234 h 1410656"/>
              <a:gd name="connsiteX83" fmla="*/ 1868373 w 5260975"/>
              <a:gd name="connsiteY83" fmla="*/ 1367641 h 1410656"/>
              <a:gd name="connsiteX84" fmla="*/ 1850707 w 5260975"/>
              <a:gd name="connsiteY84" fmla="*/ 1367834 h 1410656"/>
              <a:gd name="connsiteX85" fmla="*/ 1803275 w 5260975"/>
              <a:gd name="connsiteY85" fmla="*/ 1356504 h 1410656"/>
              <a:gd name="connsiteX86" fmla="*/ 1730112 w 5260975"/>
              <a:gd name="connsiteY86" fmla="*/ 1374459 h 1410656"/>
              <a:gd name="connsiteX87" fmla="*/ 1661652 w 5260975"/>
              <a:gd name="connsiteY87" fmla="*/ 1396926 h 1410656"/>
              <a:gd name="connsiteX88" fmla="*/ 1653011 w 5260975"/>
              <a:gd name="connsiteY88" fmla="*/ 1399807 h 1410656"/>
              <a:gd name="connsiteX89" fmla="*/ 1628431 w 5260975"/>
              <a:gd name="connsiteY89" fmla="*/ 1404704 h 1410656"/>
              <a:gd name="connsiteX90" fmla="*/ 1597995 w 5260975"/>
              <a:gd name="connsiteY90" fmla="*/ 1406432 h 1410656"/>
              <a:gd name="connsiteX91" fmla="*/ 1559396 w 5260975"/>
              <a:gd name="connsiteY91" fmla="*/ 1410656 h 1410656"/>
              <a:gd name="connsiteX92" fmla="*/ 1528480 w 5260975"/>
              <a:gd name="connsiteY92" fmla="*/ 1405375 h 1410656"/>
              <a:gd name="connsiteX93" fmla="*/ 1485272 w 5260975"/>
              <a:gd name="connsiteY93" fmla="*/ 1397502 h 1410656"/>
              <a:gd name="connsiteX94" fmla="*/ 1444562 w 5260975"/>
              <a:gd name="connsiteY94" fmla="*/ 1390013 h 1410656"/>
              <a:gd name="connsiteX95" fmla="*/ 1431696 w 5260975"/>
              <a:gd name="connsiteY95" fmla="*/ 1398846 h 1410656"/>
              <a:gd name="connsiteX96" fmla="*/ 1411821 w 5260975"/>
              <a:gd name="connsiteY96" fmla="*/ 1406527 h 1410656"/>
              <a:gd name="connsiteX97" fmla="*/ 1389738 w 5260975"/>
              <a:gd name="connsiteY97" fmla="*/ 1397310 h 1410656"/>
              <a:gd name="connsiteX98" fmla="*/ 1338081 w 5260975"/>
              <a:gd name="connsiteY98" fmla="*/ 1378204 h 1410656"/>
              <a:gd name="connsiteX99" fmla="*/ 1305436 w 5260975"/>
              <a:gd name="connsiteY99" fmla="*/ 1377339 h 1410656"/>
              <a:gd name="connsiteX100" fmla="*/ 1234481 w 5260975"/>
              <a:gd name="connsiteY100" fmla="*/ 1369178 h 1410656"/>
              <a:gd name="connsiteX101" fmla="*/ 1188106 w 5260975"/>
              <a:gd name="connsiteY101" fmla="*/ 1357560 h 1410656"/>
              <a:gd name="connsiteX102" fmla="*/ 1154790 w 5260975"/>
              <a:gd name="connsiteY102" fmla="*/ 1344406 h 1410656"/>
              <a:gd name="connsiteX103" fmla="*/ 1107069 w 5260975"/>
              <a:gd name="connsiteY103" fmla="*/ 1327219 h 1410656"/>
              <a:gd name="connsiteX104" fmla="*/ 1059158 w 5260975"/>
              <a:gd name="connsiteY104" fmla="*/ 1318290 h 1410656"/>
              <a:gd name="connsiteX105" fmla="*/ 1024496 w 5260975"/>
              <a:gd name="connsiteY105" fmla="*/ 1307056 h 1410656"/>
              <a:gd name="connsiteX106" fmla="*/ 982153 w 5260975"/>
              <a:gd name="connsiteY106" fmla="*/ 1299374 h 1410656"/>
              <a:gd name="connsiteX107" fmla="*/ 946628 w 5260975"/>
              <a:gd name="connsiteY107" fmla="*/ 1299087 h 1410656"/>
              <a:gd name="connsiteX108" fmla="*/ 890939 w 5260975"/>
              <a:gd name="connsiteY108" fmla="*/ 1300431 h 1410656"/>
              <a:gd name="connsiteX109" fmla="*/ 822769 w 5260975"/>
              <a:gd name="connsiteY109" fmla="*/ 1277196 h 1410656"/>
              <a:gd name="connsiteX110" fmla="*/ 795212 w 5260975"/>
              <a:gd name="connsiteY110" fmla="*/ 1272010 h 1410656"/>
              <a:gd name="connsiteX111" fmla="*/ 769288 w 5260975"/>
              <a:gd name="connsiteY111" fmla="*/ 1269610 h 1410656"/>
              <a:gd name="connsiteX112" fmla="*/ 714271 w 5260975"/>
              <a:gd name="connsiteY112" fmla="*/ 1254152 h 1410656"/>
              <a:gd name="connsiteX113" fmla="*/ 691900 w 5260975"/>
              <a:gd name="connsiteY113" fmla="*/ 1249062 h 1410656"/>
              <a:gd name="connsiteX114" fmla="*/ 660598 w 5260975"/>
              <a:gd name="connsiteY114" fmla="*/ 1249159 h 1410656"/>
              <a:gd name="connsiteX115" fmla="*/ 603662 w 5260975"/>
              <a:gd name="connsiteY115" fmla="*/ 1242054 h 1410656"/>
              <a:gd name="connsiteX116" fmla="*/ 546821 w 5260975"/>
              <a:gd name="connsiteY116" fmla="*/ 1221314 h 1410656"/>
              <a:gd name="connsiteX117" fmla="*/ 522721 w 5260975"/>
              <a:gd name="connsiteY117" fmla="*/ 1223330 h 1410656"/>
              <a:gd name="connsiteX118" fmla="*/ 514080 w 5260975"/>
              <a:gd name="connsiteY118" fmla="*/ 1222851 h 1410656"/>
              <a:gd name="connsiteX119" fmla="*/ 436404 w 5260975"/>
              <a:gd name="connsiteY119" fmla="*/ 1211424 h 1410656"/>
              <a:gd name="connsiteX120" fmla="*/ 428626 w 5260975"/>
              <a:gd name="connsiteY120" fmla="*/ 1210177 h 1410656"/>
              <a:gd name="connsiteX121" fmla="*/ 392141 w 5260975"/>
              <a:gd name="connsiteY121" fmla="*/ 1199999 h 1410656"/>
              <a:gd name="connsiteX122" fmla="*/ 300157 w 5260975"/>
              <a:gd name="connsiteY122" fmla="*/ 1193662 h 1410656"/>
              <a:gd name="connsiteX123" fmla="*/ 294493 w 5260975"/>
              <a:gd name="connsiteY123" fmla="*/ 1192894 h 1410656"/>
              <a:gd name="connsiteX124" fmla="*/ 263671 w 5260975"/>
              <a:gd name="connsiteY124" fmla="*/ 1197982 h 1410656"/>
              <a:gd name="connsiteX125" fmla="*/ 248406 w 5260975"/>
              <a:gd name="connsiteY125" fmla="*/ 1205184 h 1410656"/>
              <a:gd name="connsiteX126" fmla="*/ 224594 w 5260975"/>
              <a:gd name="connsiteY126" fmla="*/ 1212673 h 1410656"/>
              <a:gd name="connsiteX127" fmla="*/ 200398 w 5260975"/>
              <a:gd name="connsiteY127" fmla="*/ 1215458 h 1410656"/>
              <a:gd name="connsiteX128" fmla="*/ 159783 w 5260975"/>
              <a:gd name="connsiteY128" fmla="*/ 1204127 h 1410656"/>
              <a:gd name="connsiteX129" fmla="*/ 144997 w 5260975"/>
              <a:gd name="connsiteY129" fmla="*/ 1202975 h 1410656"/>
              <a:gd name="connsiteX130" fmla="*/ 112064 w 5260975"/>
              <a:gd name="connsiteY130" fmla="*/ 1197503 h 1410656"/>
              <a:gd name="connsiteX131" fmla="*/ 83259 w 5260975"/>
              <a:gd name="connsiteY131" fmla="*/ 1197887 h 1410656"/>
              <a:gd name="connsiteX132" fmla="*/ 60120 w 5260975"/>
              <a:gd name="connsiteY132" fmla="*/ 1206624 h 1410656"/>
              <a:gd name="connsiteX133" fmla="*/ 26514 w 5260975"/>
              <a:gd name="connsiteY133" fmla="*/ 1208352 h 1410656"/>
              <a:gd name="connsiteX134" fmla="*/ 4814 w 5260975"/>
              <a:gd name="connsiteY134" fmla="*/ 1202015 h 1410656"/>
              <a:gd name="connsiteX135" fmla="*/ 398 w 5260975"/>
              <a:gd name="connsiteY135" fmla="*/ 1201152 h 1410656"/>
              <a:gd name="connsiteX136" fmla="*/ 0 w 5260975"/>
              <a:gd name="connsiteY136" fmla="*/ 1201150 h 1410656"/>
              <a:gd name="connsiteX137" fmla="*/ 0 w 5260975"/>
              <a:gd name="connsiteY137" fmla="*/ 1004512 h 1410656"/>
              <a:gd name="connsiteX138" fmla="*/ 30355 w 5260975"/>
              <a:gd name="connsiteY138" fmla="*/ 1002784 h 1410656"/>
              <a:gd name="connsiteX139" fmla="*/ 52151 w 5260975"/>
              <a:gd name="connsiteY139" fmla="*/ 997695 h 1410656"/>
              <a:gd name="connsiteX140" fmla="*/ 64248 w 5260975"/>
              <a:gd name="connsiteY140" fmla="*/ 994430 h 1410656"/>
              <a:gd name="connsiteX141" fmla="*/ 126370 w 5260975"/>
              <a:gd name="connsiteY141" fmla="*/ 985405 h 1410656"/>
              <a:gd name="connsiteX142" fmla="*/ 154022 w 5260975"/>
              <a:gd name="connsiteY142" fmla="*/ 975708 h 1410656"/>
              <a:gd name="connsiteX143" fmla="*/ 161512 w 5260975"/>
              <a:gd name="connsiteY143" fmla="*/ 974268 h 1410656"/>
              <a:gd name="connsiteX144" fmla="*/ 202510 w 5260975"/>
              <a:gd name="connsiteY144" fmla="*/ 978300 h 1410656"/>
              <a:gd name="connsiteX145" fmla="*/ 233235 w 5260975"/>
              <a:gd name="connsiteY145" fmla="*/ 993950 h 1410656"/>
              <a:gd name="connsiteX146" fmla="*/ 239188 w 5260975"/>
              <a:gd name="connsiteY146" fmla="*/ 999231 h 1410656"/>
              <a:gd name="connsiteX147" fmla="*/ 324834 w 5260975"/>
              <a:gd name="connsiteY147" fmla="*/ 997407 h 1410656"/>
              <a:gd name="connsiteX148" fmla="*/ 337987 w 5260975"/>
              <a:gd name="connsiteY148" fmla="*/ 995198 h 1410656"/>
              <a:gd name="connsiteX149" fmla="*/ 401550 w 5260975"/>
              <a:gd name="connsiteY149" fmla="*/ 1004416 h 1410656"/>
              <a:gd name="connsiteX150" fmla="*/ 420081 w 5260975"/>
              <a:gd name="connsiteY150" fmla="*/ 1006240 h 1410656"/>
              <a:gd name="connsiteX151" fmla="*/ 486523 w 5260975"/>
              <a:gd name="connsiteY151" fmla="*/ 1014498 h 1410656"/>
              <a:gd name="connsiteX152" fmla="*/ 495932 w 5260975"/>
              <a:gd name="connsiteY152" fmla="*/ 1006817 h 1410656"/>
              <a:gd name="connsiteX153" fmla="*/ 523009 w 5260975"/>
              <a:gd name="connsiteY153" fmla="*/ 987517 h 1410656"/>
              <a:gd name="connsiteX154" fmla="*/ 576393 w 5260975"/>
              <a:gd name="connsiteY154" fmla="*/ 970427 h 1410656"/>
              <a:gd name="connsiteX155" fmla="*/ 590892 w 5260975"/>
              <a:gd name="connsiteY155" fmla="*/ 971387 h 1410656"/>
              <a:gd name="connsiteX156" fmla="*/ 627569 w 5260975"/>
              <a:gd name="connsiteY156" fmla="*/ 999904 h 1410656"/>
              <a:gd name="connsiteX157" fmla="*/ 645429 w 5260975"/>
              <a:gd name="connsiteY157" fmla="*/ 1011329 h 1410656"/>
              <a:gd name="connsiteX158" fmla="*/ 696125 w 5260975"/>
              <a:gd name="connsiteY158" fmla="*/ 1032356 h 1410656"/>
              <a:gd name="connsiteX159" fmla="*/ 700349 w 5260975"/>
              <a:gd name="connsiteY159" fmla="*/ 1036197 h 1410656"/>
              <a:gd name="connsiteX160" fmla="*/ 737795 w 5260975"/>
              <a:gd name="connsiteY160" fmla="*/ 1081804 h 1410656"/>
              <a:gd name="connsiteX161" fmla="*/ 746244 w 5260975"/>
              <a:gd name="connsiteY161" fmla="*/ 1089581 h 1410656"/>
              <a:gd name="connsiteX162" fmla="*/ 756422 w 5260975"/>
              <a:gd name="connsiteY162" fmla="*/ 1101680 h 1410656"/>
              <a:gd name="connsiteX163" fmla="*/ 788202 w 5260975"/>
              <a:gd name="connsiteY163" fmla="*/ 1125108 h 1410656"/>
              <a:gd name="connsiteX164" fmla="*/ 827569 w 5260975"/>
              <a:gd name="connsiteY164" fmla="*/ 1132596 h 1410656"/>
              <a:gd name="connsiteX165" fmla="*/ 875097 w 5260975"/>
              <a:gd name="connsiteY165" fmla="*/ 1144022 h 1410656"/>
              <a:gd name="connsiteX166" fmla="*/ 894972 w 5260975"/>
              <a:gd name="connsiteY166" fmla="*/ 1151704 h 1410656"/>
              <a:gd name="connsiteX167" fmla="*/ 948260 w 5260975"/>
              <a:gd name="connsiteY167" fmla="*/ 1166298 h 1410656"/>
              <a:gd name="connsiteX168" fmla="*/ 986282 w 5260975"/>
              <a:gd name="connsiteY168" fmla="*/ 1178588 h 1410656"/>
              <a:gd name="connsiteX169" fmla="*/ 1041107 w 5260975"/>
              <a:gd name="connsiteY169" fmla="*/ 1185789 h 1410656"/>
              <a:gd name="connsiteX170" fmla="*/ 1067703 w 5260975"/>
              <a:gd name="connsiteY170" fmla="*/ 1186076 h 1410656"/>
              <a:gd name="connsiteX171" fmla="*/ 1116574 w 5260975"/>
              <a:gd name="connsiteY171" fmla="*/ 1222946 h 1410656"/>
              <a:gd name="connsiteX172" fmla="*/ 1155557 w 5260975"/>
              <a:gd name="connsiteY172" fmla="*/ 1247335 h 1410656"/>
              <a:gd name="connsiteX173" fmla="*/ 1196556 w 5260975"/>
              <a:gd name="connsiteY173" fmla="*/ 1235525 h 1410656"/>
              <a:gd name="connsiteX174" fmla="*/ 1207693 w 5260975"/>
              <a:gd name="connsiteY174" fmla="*/ 1224387 h 1410656"/>
              <a:gd name="connsiteX175" fmla="*/ 1274904 w 5260975"/>
              <a:gd name="connsiteY175" fmla="*/ 1213826 h 1410656"/>
              <a:gd name="connsiteX176" fmla="*/ 1370919 w 5260975"/>
              <a:gd name="connsiteY176" fmla="*/ 1213442 h 1410656"/>
              <a:gd name="connsiteX177" fmla="*/ 1530593 w 5260975"/>
              <a:gd name="connsiteY177" fmla="*/ 1189437 h 1410656"/>
              <a:gd name="connsiteX178" fmla="*/ 1558436 w 5260975"/>
              <a:gd name="connsiteY178" fmla="*/ 1178299 h 1410656"/>
              <a:gd name="connsiteX179" fmla="*/ 1589737 w 5260975"/>
              <a:gd name="connsiteY179" fmla="*/ 1175515 h 1410656"/>
              <a:gd name="connsiteX180" fmla="*/ 1601740 w 5260975"/>
              <a:gd name="connsiteY180" fmla="*/ 1182333 h 1410656"/>
              <a:gd name="connsiteX181" fmla="*/ 1654259 w 5260975"/>
              <a:gd name="connsiteY181" fmla="*/ 1192510 h 1410656"/>
              <a:gd name="connsiteX182" fmla="*/ 1664246 w 5260975"/>
              <a:gd name="connsiteY182" fmla="*/ 1192702 h 1410656"/>
              <a:gd name="connsiteX183" fmla="*/ 1698427 w 5260975"/>
              <a:gd name="connsiteY183" fmla="*/ 1188381 h 1410656"/>
              <a:gd name="connsiteX184" fmla="*/ 1730112 w 5260975"/>
              <a:gd name="connsiteY184" fmla="*/ 1185885 h 1410656"/>
              <a:gd name="connsiteX185" fmla="*/ 1809996 w 5260975"/>
              <a:gd name="connsiteY185" fmla="*/ 1194046 h 1410656"/>
              <a:gd name="connsiteX186" fmla="*/ 1871254 w 5260975"/>
              <a:gd name="connsiteY186" fmla="*/ 1192126 h 1410656"/>
              <a:gd name="connsiteX187" fmla="*/ 1899482 w 5260975"/>
              <a:gd name="connsiteY187" fmla="*/ 1194046 h 1410656"/>
              <a:gd name="connsiteX188" fmla="*/ 1915420 w 5260975"/>
              <a:gd name="connsiteY188" fmla="*/ 1196927 h 1410656"/>
              <a:gd name="connsiteX189" fmla="*/ 1951522 w 5260975"/>
              <a:gd name="connsiteY189" fmla="*/ 1216994 h 1410656"/>
              <a:gd name="connsiteX190" fmla="*/ 1971302 w 5260975"/>
              <a:gd name="connsiteY190" fmla="*/ 1221507 h 1410656"/>
              <a:gd name="connsiteX191" fmla="*/ 2030831 w 5260975"/>
              <a:gd name="connsiteY191" fmla="*/ 1221123 h 1410656"/>
              <a:gd name="connsiteX192" fmla="*/ 2120125 w 5260975"/>
              <a:gd name="connsiteY192" fmla="*/ 1190878 h 1410656"/>
              <a:gd name="connsiteX193" fmla="*/ 2129439 w 5260975"/>
              <a:gd name="connsiteY193" fmla="*/ 1186845 h 1410656"/>
              <a:gd name="connsiteX194" fmla="*/ 2174854 w 5260975"/>
              <a:gd name="connsiteY194" fmla="*/ 1181852 h 1410656"/>
              <a:gd name="connsiteX195" fmla="*/ 2205674 w 5260975"/>
              <a:gd name="connsiteY195" fmla="*/ 1188669 h 1410656"/>
              <a:gd name="connsiteX196" fmla="*/ 2247634 w 5260975"/>
              <a:gd name="connsiteY196" fmla="*/ 1202784 h 1410656"/>
              <a:gd name="connsiteX197" fmla="*/ 2285367 w 5260975"/>
              <a:gd name="connsiteY197" fmla="*/ 1214594 h 1410656"/>
              <a:gd name="connsiteX198" fmla="*/ 2312827 w 5260975"/>
              <a:gd name="connsiteY198" fmla="*/ 1227939 h 1410656"/>
              <a:gd name="connsiteX199" fmla="*/ 2375622 w 5260975"/>
              <a:gd name="connsiteY199" fmla="*/ 1237733 h 1410656"/>
              <a:gd name="connsiteX200" fmla="*/ 2382151 w 5260975"/>
              <a:gd name="connsiteY200" fmla="*/ 1239365 h 1410656"/>
              <a:gd name="connsiteX201" fmla="*/ 2429390 w 5260975"/>
              <a:gd name="connsiteY201" fmla="*/ 1227459 h 1410656"/>
              <a:gd name="connsiteX202" fmla="*/ 2486134 w 5260975"/>
              <a:gd name="connsiteY202" fmla="*/ 1215362 h 1410656"/>
              <a:gd name="connsiteX203" fmla="*/ 2506394 w 5260975"/>
              <a:gd name="connsiteY203" fmla="*/ 1219490 h 1410656"/>
              <a:gd name="connsiteX204" fmla="*/ 2534142 w 5260975"/>
              <a:gd name="connsiteY204" fmla="*/ 1225347 h 1410656"/>
              <a:gd name="connsiteX205" fmla="*/ 2559874 w 5260975"/>
              <a:gd name="connsiteY205" fmla="*/ 1222275 h 1410656"/>
              <a:gd name="connsiteX206" fmla="*/ 2575525 w 5260975"/>
              <a:gd name="connsiteY206" fmla="*/ 1221987 h 1410656"/>
              <a:gd name="connsiteX207" fmla="*/ 2646960 w 5260975"/>
              <a:gd name="connsiteY207" fmla="*/ 1257896 h 1410656"/>
              <a:gd name="connsiteX208" fmla="*/ 2665107 w 5260975"/>
              <a:gd name="connsiteY208" fmla="*/ 1260873 h 1410656"/>
              <a:gd name="connsiteX209" fmla="*/ 2675381 w 5260975"/>
              <a:gd name="connsiteY209" fmla="*/ 1265290 h 1410656"/>
              <a:gd name="connsiteX210" fmla="*/ 2737311 w 5260975"/>
              <a:gd name="connsiteY210" fmla="*/ 1309841 h 1410656"/>
              <a:gd name="connsiteX211" fmla="*/ 2763619 w 5260975"/>
              <a:gd name="connsiteY211" fmla="*/ 1318866 h 1410656"/>
              <a:gd name="connsiteX212" fmla="*/ 2792519 w 5260975"/>
              <a:gd name="connsiteY212" fmla="*/ 1317041 h 1410656"/>
              <a:gd name="connsiteX213" fmla="*/ 2809226 w 5260975"/>
              <a:gd name="connsiteY213" fmla="*/ 1313777 h 1410656"/>
              <a:gd name="connsiteX214" fmla="*/ 2850705 w 5260975"/>
              <a:gd name="connsiteY214" fmla="*/ 1285452 h 1410656"/>
              <a:gd name="connsiteX215" fmla="*/ 2874324 w 5260975"/>
              <a:gd name="connsiteY215" fmla="*/ 1286413 h 1410656"/>
              <a:gd name="connsiteX216" fmla="*/ 2911194 w 5260975"/>
              <a:gd name="connsiteY216" fmla="*/ 1305903 h 1410656"/>
              <a:gd name="connsiteX217" fmla="*/ 2978116 w 5260975"/>
              <a:gd name="connsiteY217" fmla="*/ 1314641 h 1410656"/>
              <a:gd name="connsiteX218" fmla="*/ 3012106 w 5260975"/>
              <a:gd name="connsiteY218" fmla="*/ 1287373 h 1410656"/>
              <a:gd name="connsiteX219" fmla="*/ 3029676 w 5260975"/>
              <a:gd name="connsiteY219" fmla="*/ 1261161 h 1410656"/>
              <a:gd name="connsiteX220" fmla="*/ 3080469 w 5260975"/>
              <a:gd name="connsiteY220" fmla="*/ 1230724 h 1410656"/>
              <a:gd name="connsiteX221" fmla="*/ 3092567 w 5260975"/>
              <a:gd name="connsiteY221" fmla="*/ 1242054 h 1410656"/>
              <a:gd name="connsiteX222" fmla="*/ 3129821 w 5260975"/>
              <a:gd name="connsiteY222" fmla="*/ 1246855 h 1410656"/>
              <a:gd name="connsiteX223" fmla="*/ 3170147 w 5260975"/>
              <a:gd name="connsiteY223" fmla="*/ 1246471 h 1410656"/>
              <a:gd name="connsiteX224" fmla="*/ 3240429 w 5260975"/>
              <a:gd name="connsiteY224" fmla="*/ 1251559 h 1410656"/>
              <a:gd name="connsiteX225" fmla="*/ 3287189 w 5260975"/>
              <a:gd name="connsiteY225" fmla="*/ 1222466 h 1410656"/>
              <a:gd name="connsiteX226" fmla="*/ 3305049 w 5260975"/>
              <a:gd name="connsiteY226" fmla="*/ 1210465 h 1410656"/>
              <a:gd name="connsiteX227" fmla="*/ 3321755 w 5260975"/>
              <a:gd name="connsiteY227" fmla="*/ 1202784 h 1410656"/>
              <a:gd name="connsiteX228" fmla="*/ 3341055 w 5260975"/>
              <a:gd name="connsiteY228" fmla="*/ 1198463 h 1410656"/>
              <a:gd name="connsiteX229" fmla="*/ 3387621 w 5260975"/>
              <a:gd name="connsiteY229" fmla="*/ 1182140 h 1410656"/>
              <a:gd name="connsiteX230" fmla="*/ 3413161 w 5260975"/>
              <a:gd name="connsiteY230" fmla="*/ 1166105 h 1410656"/>
              <a:gd name="connsiteX231" fmla="*/ 3470579 w 5260975"/>
              <a:gd name="connsiteY231" fmla="*/ 1150647 h 1410656"/>
              <a:gd name="connsiteX232" fmla="*/ 3509657 w 5260975"/>
              <a:gd name="connsiteY232" fmla="*/ 1136821 h 1410656"/>
              <a:gd name="connsiteX233" fmla="*/ 3550847 w 5260975"/>
              <a:gd name="connsiteY233" fmla="*/ 1113009 h 1410656"/>
              <a:gd name="connsiteX234" fmla="*/ 3556608 w 5260975"/>
              <a:gd name="connsiteY234" fmla="*/ 1109361 h 1410656"/>
              <a:gd name="connsiteX235" fmla="*/ 3570435 w 5260975"/>
              <a:gd name="connsiteY235" fmla="*/ 1093710 h 1410656"/>
              <a:gd name="connsiteX236" fmla="*/ 3590501 w 5260975"/>
              <a:gd name="connsiteY236" fmla="*/ 1039846 h 1410656"/>
              <a:gd name="connsiteX237" fmla="*/ 3596263 w 5260975"/>
              <a:gd name="connsiteY237" fmla="*/ 1028900 h 1410656"/>
              <a:gd name="connsiteX238" fmla="*/ 3648591 w 5260975"/>
              <a:gd name="connsiteY238" fmla="*/ 992030 h 1410656"/>
              <a:gd name="connsiteX239" fmla="*/ 3667986 w 5260975"/>
              <a:gd name="connsiteY239" fmla="*/ 995487 h 1410656"/>
              <a:gd name="connsiteX240" fmla="*/ 3689397 w 5260975"/>
              <a:gd name="connsiteY240" fmla="*/ 1007585 h 1410656"/>
              <a:gd name="connsiteX241" fmla="*/ 3736349 w 5260975"/>
              <a:gd name="connsiteY241" fmla="*/ 1010753 h 1410656"/>
              <a:gd name="connsiteX242" fmla="*/ 3753919 w 5260975"/>
              <a:gd name="connsiteY242" fmla="*/ 1004513 h 1410656"/>
              <a:gd name="connsiteX243" fmla="*/ 3784643 w 5260975"/>
              <a:gd name="connsiteY243" fmla="*/ 987710 h 1410656"/>
              <a:gd name="connsiteX244" fmla="*/ 3808359 w 5260975"/>
              <a:gd name="connsiteY244" fmla="*/ 961689 h 1410656"/>
              <a:gd name="connsiteX245" fmla="*/ 3842829 w 5260975"/>
              <a:gd name="connsiteY245" fmla="*/ 918674 h 1410656"/>
              <a:gd name="connsiteX246" fmla="*/ 3908983 w 5260975"/>
              <a:gd name="connsiteY246" fmla="*/ 902256 h 1410656"/>
              <a:gd name="connsiteX247" fmla="*/ 3934428 w 5260975"/>
              <a:gd name="connsiteY247" fmla="*/ 896783 h 1410656"/>
              <a:gd name="connsiteX248" fmla="*/ 4026987 w 5260975"/>
              <a:gd name="connsiteY248" fmla="*/ 873835 h 1410656"/>
              <a:gd name="connsiteX249" fmla="*/ 4035051 w 5260975"/>
              <a:gd name="connsiteY249" fmla="*/ 873067 h 1410656"/>
              <a:gd name="connsiteX250" fmla="*/ 4099189 w 5260975"/>
              <a:gd name="connsiteY250" fmla="*/ 846664 h 1410656"/>
              <a:gd name="connsiteX251" fmla="*/ 4114647 w 5260975"/>
              <a:gd name="connsiteY251" fmla="*/ 840134 h 1410656"/>
              <a:gd name="connsiteX252" fmla="*/ 4133563 w 5260975"/>
              <a:gd name="connsiteY252" fmla="*/ 823427 h 1410656"/>
              <a:gd name="connsiteX253" fmla="*/ 4151039 w 5260975"/>
              <a:gd name="connsiteY253" fmla="*/ 776284 h 1410656"/>
              <a:gd name="connsiteX254" fmla="*/ 4171489 w 5260975"/>
              <a:gd name="connsiteY254" fmla="*/ 754776 h 1410656"/>
              <a:gd name="connsiteX255" fmla="*/ 4186372 w 5260975"/>
              <a:gd name="connsiteY255" fmla="*/ 741718 h 1410656"/>
              <a:gd name="connsiteX256" fmla="*/ 4199429 w 5260975"/>
              <a:gd name="connsiteY256" fmla="*/ 721940 h 1410656"/>
              <a:gd name="connsiteX257" fmla="*/ 4212487 w 5260975"/>
              <a:gd name="connsiteY257" fmla="*/ 674604 h 1410656"/>
              <a:gd name="connsiteX258" fmla="*/ 4232555 w 5260975"/>
              <a:gd name="connsiteY258" fmla="*/ 632645 h 1410656"/>
              <a:gd name="connsiteX259" fmla="*/ 4268657 w 5260975"/>
              <a:gd name="connsiteY259" fmla="*/ 609410 h 1410656"/>
              <a:gd name="connsiteX260" fmla="*/ 4291028 w 5260975"/>
              <a:gd name="connsiteY260" fmla="*/ 597216 h 1410656"/>
              <a:gd name="connsiteX261" fmla="*/ 4379651 w 5260975"/>
              <a:gd name="connsiteY261" fmla="*/ 609506 h 1410656"/>
              <a:gd name="connsiteX262" fmla="*/ 4440139 w 5260975"/>
              <a:gd name="connsiteY262" fmla="*/ 621507 h 1410656"/>
              <a:gd name="connsiteX263" fmla="*/ 4460015 w 5260975"/>
              <a:gd name="connsiteY263" fmla="*/ 616899 h 1410656"/>
              <a:gd name="connsiteX264" fmla="*/ 4516183 w 5260975"/>
              <a:gd name="connsiteY264" fmla="*/ 577724 h 1410656"/>
              <a:gd name="connsiteX265" fmla="*/ 4571681 w 5260975"/>
              <a:gd name="connsiteY265" fmla="*/ 560250 h 1410656"/>
              <a:gd name="connsiteX266" fmla="*/ 4613447 w 5260975"/>
              <a:gd name="connsiteY266" fmla="*/ 555257 h 1410656"/>
              <a:gd name="connsiteX267" fmla="*/ 4649355 w 5260975"/>
              <a:gd name="connsiteY267" fmla="*/ 551417 h 1410656"/>
              <a:gd name="connsiteX268" fmla="*/ 4692467 w 5260975"/>
              <a:gd name="connsiteY268" fmla="*/ 540663 h 1410656"/>
              <a:gd name="connsiteX269" fmla="*/ 4716855 w 5260975"/>
              <a:gd name="connsiteY269" fmla="*/ 528949 h 1410656"/>
              <a:gd name="connsiteX270" fmla="*/ 4755645 w 5260975"/>
              <a:gd name="connsiteY270" fmla="*/ 512147 h 1410656"/>
              <a:gd name="connsiteX271" fmla="*/ 4795395 w 5260975"/>
              <a:gd name="connsiteY271" fmla="*/ 490351 h 1410656"/>
              <a:gd name="connsiteX272" fmla="*/ 4825928 w 5260975"/>
              <a:gd name="connsiteY272" fmla="*/ 459818 h 1410656"/>
              <a:gd name="connsiteX273" fmla="*/ 4842347 w 5260975"/>
              <a:gd name="connsiteY273" fmla="*/ 434086 h 1410656"/>
              <a:gd name="connsiteX274" fmla="*/ 4890451 w 5260975"/>
              <a:gd name="connsiteY274" fmla="*/ 397216 h 1410656"/>
              <a:gd name="connsiteX275" fmla="*/ 4933945 w 5260975"/>
              <a:gd name="connsiteY275" fmla="*/ 327701 h 1410656"/>
              <a:gd name="connsiteX276" fmla="*/ 4961214 w 5260975"/>
              <a:gd name="connsiteY276" fmla="*/ 298801 h 1410656"/>
              <a:gd name="connsiteX277" fmla="*/ 4976672 w 5260975"/>
              <a:gd name="connsiteY277" fmla="*/ 290639 h 1410656"/>
              <a:gd name="connsiteX278" fmla="*/ 5002979 w 5260975"/>
              <a:gd name="connsiteY278" fmla="*/ 270573 h 1410656"/>
              <a:gd name="connsiteX279" fmla="*/ 5018535 w 5260975"/>
              <a:gd name="connsiteY279" fmla="*/ 255690 h 1410656"/>
              <a:gd name="connsiteX280" fmla="*/ 5061069 w 5260975"/>
              <a:gd name="connsiteY280" fmla="*/ 200961 h 1410656"/>
              <a:gd name="connsiteX281" fmla="*/ 5074127 w 5260975"/>
              <a:gd name="connsiteY281" fmla="*/ 184735 h 1410656"/>
              <a:gd name="connsiteX282" fmla="*/ 5101108 w 5260975"/>
              <a:gd name="connsiteY282" fmla="*/ 156891 h 1410656"/>
              <a:gd name="connsiteX283" fmla="*/ 5112918 w 5260975"/>
              <a:gd name="connsiteY283" fmla="*/ 148441 h 1410656"/>
              <a:gd name="connsiteX284" fmla="*/ 5133753 w 5260975"/>
              <a:gd name="connsiteY284" fmla="*/ 125782 h 1410656"/>
              <a:gd name="connsiteX285" fmla="*/ 5183393 w 5260975"/>
              <a:gd name="connsiteY285" fmla="*/ 66348 h 1410656"/>
              <a:gd name="connsiteX286" fmla="*/ 5204709 w 5260975"/>
              <a:gd name="connsiteY286" fmla="*/ 33030 h 1410656"/>
              <a:gd name="connsiteX287" fmla="*/ 5247243 w 5260975"/>
              <a:gd name="connsiteY287" fmla="*/ 8451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5260975" h="1410656">
                <a:moveTo>
                  <a:pt x="5260975" y="0"/>
                </a:moveTo>
                <a:lnTo>
                  <a:pt x="5260975" y="221634"/>
                </a:lnTo>
                <a:lnTo>
                  <a:pt x="5226503" y="237063"/>
                </a:lnTo>
                <a:cubicBezTo>
                  <a:pt x="5219783" y="239848"/>
                  <a:pt x="5212389" y="241384"/>
                  <a:pt x="5206341" y="245128"/>
                </a:cubicBezTo>
                <a:cubicBezTo>
                  <a:pt x="5178495" y="262219"/>
                  <a:pt x="5151515" y="280654"/>
                  <a:pt x="5123287" y="297073"/>
                </a:cubicBezTo>
                <a:cubicBezTo>
                  <a:pt x="5094195" y="314067"/>
                  <a:pt x="5068175" y="334134"/>
                  <a:pt x="5048107" y="361307"/>
                </a:cubicBezTo>
                <a:cubicBezTo>
                  <a:pt x="5029480" y="386559"/>
                  <a:pt x="5011429" y="412194"/>
                  <a:pt x="4992899" y="437542"/>
                </a:cubicBezTo>
                <a:cubicBezTo>
                  <a:pt x="4988194" y="443975"/>
                  <a:pt x="4983873" y="451561"/>
                  <a:pt x="4977440" y="455690"/>
                </a:cubicBezTo>
                <a:cubicBezTo>
                  <a:pt x="4964094" y="464331"/>
                  <a:pt x="4949499" y="471340"/>
                  <a:pt x="4935193" y="478445"/>
                </a:cubicBezTo>
                <a:cubicBezTo>
                  <a:pt x="4922903" y="484494"/>
                  <a:pt x="4909845" y="489006"/>
                  <a:pt x="4897844" y="495535"/>
                </a:cubicBezTo>
                <a:cubicBezTo>
                  <a:pt x="4888243" y="500721"/>
                  <a:pt x="4879697" y="507922"/>
                  <a:pt x="4870767" y="514451"/>
                </a:cubicBezTo>
                <a:cubicBezTo>
                  <a:pt x="4862990" y="520115"/>
                  <a:pt x="4854445" y="525012"/>
                  <a:pt x="4847916" y="531830"/>
                </a:cubicBezTo>
                <a:cubicBezTo>
                  <a:pt x="4831977" y="548344"/>
                  <a:pt x="4815942" y="564571"/>
                  <a:pt x="4796163" y="576765"/>
                </a:cubicBezTo>
                <a:cubicBezTo>
                  <a:pt x="4776672" y="588862"/>
                  <a:pt x="4758237" y="602401"/>
                  <a:pt x="4738843" y="614691"/>
                </a:cubicBezTo>
                <a:cubicBezTo>
                  <a:pt x="4719831" y="626693"/>
                  <a:pt x="4702645" y="639846"/>
                  <a:pt x="4692755" y="661162"/>
                </a:cubicBezTo>
                <a:cubicBezTo>
                  <a:pt x="4688339" y="670571"/>
                  <a:pt x="4682097" y="680845"/>
                  <a:pt x="4673744" y="686318"/>
                </a:cubicBezTo>
                <a:cubicBezTo>
                  <a:pt x="4661838" y="694095"/>
                  <a:pt x="4646764" y="696880"/>
                  <a:pt x="4633801" y="703505"/>
                </a:cubicBezTo>
                <a:cubicBezTo>
                  <a:pt x="4618535" y="711282"/>
                  <a:pt x="4600869" y="718003"/>
                  <a:pt x="4590499" y="730389"/>
                </a:cubicBezTo>
                <a:cubicBezTo>
                  <a:pt x="4581281" y="741431"/>
                  <a:pt x="4571968" y="750072"/>
                  <a:pt x="4559773" y="757081"/>
                </a:cubicBezTo>
                <a:cubicBezTo>
                  <a:pt x="4551229" y="761978"/>
                  <a:pt x="4544892" y="770907"/>
                  <a:pt x="4536059" y="774940"/>
                </a:cubicBezTo>
                <a:cubicBezTo>
                  <a:pt x="4524441" y="780317"/>
                  <a:pt x="4512727" y="784542"/>
                  <a:pt x="4502549" y="792895"/>
                </a:cubicBezTo>
                <a:cubicBezTo>
                  <a:pt x="4491987" y="801536"/>
                  <a:pt x="4479986" y="808353"/>
                  <a:pt x="4468944" y="816419"/>
                </a:cubicBezTo>
                <a:cubicBezTo>
                  <a:pt x="4463087" y="820739"/>
                  <a:pt x="4458286" y="826404"/>
                  <a:pt x="4452622" y="830917"/>
                </a:cubicBezTo>
                <a:cubicBezTo>
                  <a:pt x="4442252" y="839174"/>
                  <a:pt x="4431690" y="847239"/>
                  <a:pt x="4421032" y="855016"/>
                </a:cubicBezTo>
                <a:cubicBezTo>
                  <a:pt x="4410375" y="862794"/>
                  <a:pt x="4400197" y="871819"/>
                  <a:pt x="4388483" y="877484"/>
                </a:cubicBezTo>
                <a:cubicBezTo>
                  <a:pt x="4368513" y="887086"/>
                  <a:pt x="4346717" y="892847"/>
                  <a:pt x="4327321" y="903216"/>
                </a:cubicBezTo>
                <a:cubicBezTo>
                  <a:pt x="4307639" y="913777"/>
                  <a:pt x="4289107" y="927028"/>
                  <a:pt x="4271633" y="941046"/>
                </a:cubicBezTo>
                <a:cubicBezTo>
                  <a:pt x="4257807" y="952088"/>
                  <a:pt x="4244845" y="963034"/>
                  <a:pt x="4227465" y="968698"/>
                </a:cubicBezTo>
                <a:cubicBezTo>
                  <a:pt x="4217768" y="971867"/>
                  <a:pt x="4207591" y="978780"/>
                  <a:pt x="4201733" y="986846"/>
                </a:cubicBezTo>
                <a:cubicBezTo>
                  <a:pt x="4189059" y="1004416"/>
                  <a:pt x="4172833" y="1016802"/>
                  <a:pt x="4154494" y="1027364"/>
                </a:cubicBezTo>
                <a:cubicBezTo>
                  <a:pt x="4130010" y="1041574"/>
                  <a:pt x="4105814" y="1056072"/>
                  <a:pt x="4081234" y="1069994"/>
                </a:cubicBezTo>
                <a:cubicBezTo>
                  <a:pt x="4066737" y="1078252"/>
                  <a:pt x="4052335" y="1086989"/>
                  <a:pt x="4036971" y="1093038"/>
                </a:cubicBezTo>
                <a:cubicBezTo>
                  <a:pt x="4005575" y="1105520"/>
                  <a:pt x="3973410" y="1116177"/>
                  <a:pt x="3941725" y="1127796"/>
                </a:cubicBezTo>
                <a:cubicBezTo>
                  <a:pt x="3931355" y="1131540"/>
                  <a:pt x="3921561" y="1136917"/>
                  <a:pt x="3910999" y="1140182"/>
                </a:cubicBezTo>
                <a:cubicBezTo>
                  <a:pt x="3899573" y="1143734"/>
                  <a:pt x="3887285" y="1144790"/>
                  <a:pt x="3875859" y="1148343"/>
                </a:cubicBezTo>
                <a:cubicBezTo>
                  <a:pt x="3856847" y="1154199"/>
                  <a:pt x="3838412" y="1161689"/>
                  <a:pt x="3819401" y="1167642"/>
                </a:cubicBezTo>
                <a:cubicBezTo>
                  <a:pt x="3782723" y="1179068"/>
                  <a:pt x="3745949" y="1190014"/>
                  <a:pt x="3709176" y="1200863"/>
                </a:cubicBezTo>
                <a:cubicBezTo>
                  <a:pt x="3701303" y="1203168"/>
                  <a:pt x="3692757" y="1203456"/>
                  <a:pt x="3684981" y="1205952"/>
                </a:cubicBezTo>
                <a:cubicBezTo>
                  <a:pt x="3664337" y="1212673"/>
                  <a:pt x="3643789" y="1219970"/>
                  <a:pt x="3623338" y="1227363"/>
                </a:cubicBezTo>
                <a:cubicBezTo>
                  <a:pt x="3610953" y="1231876"/>
                  <a:pt x="3598854" y="1237445"/>
                  <a:pt x="3586373" y="1241765"/>
                </a:cubicBezTo>
                <a:cubicBezTo>
                  <a:pt x="3576387" y="1245222"/>
                  <a:pt x="3566113" y="1247910"/>
                  <a:pt x="3555743" y="1250023"/>
                </a:cubicBezTo>
                <a:cubicBezTo>
                  <a:pt x="3546814" y="1251848"/>
                  <a:pt x="3537501" y="1251655"/>
                  <a:pt x="3528667" y="1253864"/>
                </a:cubicBezTo>
                <a:cubicBezTo>
                  <a:pt x="3504759" y="1259816"/>
                  <a:pt x="3481140" y="1266538"/>
                  <a:pt x="3457424" y="1272874"/>
                </a:cubicBezTo>
                <a:cubicBezTo>
                  <a:pt x="3447919" y="1275371"/>
                  <a:pt x="3438221" y="1277196"/>
                  <a:pt x="3429003" y="1280364"/>
                </a:cubicBezTo>
                <a:cubicBezTo>
                  <a:pt x="3404327" y="1288717"/>
                  <a:pt x="3380036" y="1298222"/>
                  <a:pt x="3355264" y="1306096"/>
                </a:cubicBezTo>
                <a:cubicBezTo>
                  <a:pt x="3334717" y="1312625"/>
                  <a:pt x="3313593" y="1317329"/>
                  <a:pt x="3292757" y="1323090"/>
                </a:cubicBezTo>
                <a:cubicBezTo>
                  <a:pt x="3283924" y="1325587"/>
                  <a:pt x="3275475" y="1329140"/>
                  <a:pt x="3266643" y="1331251"/>
                </a:cubicBezTo>
                <a:cubicBezTo>
                  <a:pt x="3246863" y="1336053"/>
                  <a:pt x="3226796" y="1340085"/>
                  <a:pt x="3206921" y="1344886"/>
                </a:cubicBezTo>
                <a:cubicBezTo>
                  <a:pt x="3195590" y="1347670"/>
                  <a:pt x="3184645" y="1352663"/>
                  <a:pt x="3173123" y="1354488"/>
                </a:cubicBezTo>
                <a:cubicBezTo>
                  <a:pt x="3145759" y="1358808"/>
                  <a:pt x="3118203" y="1361880"/>
                  <a:pt x="3090646" y="1365337"/>
                </a:cubicBezTo>
                <a:cubicBezTo>
                  <a:pt x="3062227" y="1368889"/>
                  <a:pt x="3033902" y="1372634"/>
                  <a:pt x="3005480" y="1375802"/>
                </a:cubicBezTo>
                <a:cubicBezTo>
                  <a:pt x="2989926" y="1377435"/>
                  <a:pt x="2974275" y="1377723"/>
                  <a:pt x="2958721" y="1379259"/>
                </a:cubicBezTo>
                <a:cubicBezTo>
                  <a:pt x="2945087" y="1380604"/>
                  <a:pt x="2931549" y="1383100"/>
                  <a:pt x="2917915" y="1384733"/>
                </a:cubicBezTo>
                <a:cubicBezTo>
                  <a:pt x="2906105" y="1386076"/>
                  <a:pt x="2894199" y="1386844"/>
                  <a:pt x="2882389" y="1388189"/>
                </a:cubicBezTo>
                <a:cubicBezTo>
                  <a:pt x="2863475" y="1390397"/>
                  <a:pt x="2844655" y="1392894"/>
                  <a:pt x="2825837" y="1395198"/>
                </a:cubicBezTo>
                <a:cubicBezTo>
                  <a:pt x="2817964" y="1396062"/>
                  <a:pt x="2809706" y="1398462"/>
                  <a:pt x="2802313" y="1397023"/>
                </a:cubicBezTo>
                <a:cubicBezTo>
                  <a:pt x="2783686" y="1393373"/>
                  <a:pt x="2765347" y="1394430"/>
                  <a:pt x="2746816" y="1396926"/>
                </a:cubicBezTo>
                <a:cubicBezTo>
                  <a:pt x="2740479" y="1397791"/>
                  <a:pt x="2733662" y="1397598"/>
                  <a:pt x="2727517" y="1395966"/>
                </a:cubicBezTo>
                <a:cubicBezTo>
                  <a:pt x="2714939" y="1392701"/>
                  <a:pt x="2702745" y="1388092"/>
                  <a:pt x="2690359" y="1384060"/>
                </a:cubicBezTo>
                <a:cubicBezTo>
                  <a:pt x="2689014" y="1383580"/>
                  <a:pt x="2687382" y="1383484"/>
                  <a:pt x="2685943" y="1383196"/>
                </a:cubicBezTo>
                <a:cubicBezTo>
                  <a:pt x="2677781" y="1381563"/>
                  <a:pt x="2669717" y="1379931"/>
                  <a:pt x="2661554" y="1378491"/>
                </a:cubicBezTo>
                <a:cubicBezTo>
                  <a:pt x="2657138" y="1377723"/>
                  <a:pt x="2652625" y="1377627"/>
                  <a:pt x="2648208" y="1376955"/>
                </a:cubicBezTo>
                <a:cubicBezTo>
                  <a:pt x="2631118" y="1374266"/>
                  <a:pt x="2612299" y="1378779"/>
                  <a:pt x="2597512" y="1367162"/>
                </a:cubicBezTo>
                <a:cubicBezTo>
                  <a:pt x="2587911" y="1359672"/>
                  <a:pt x="2578597" y="1361401"/>
                  <a:pt x="2568324" y="1362553"/>
                </a:cubicBezTo>
                <a:cubicBezTo>
                  <a:pt x="2560547" y="1363417"/>
                  <a:pt x="2552577" y="1363128"/>
                  <a:pt x="2544704" y="1363225"/>
                </a:cubicBezTo>
                <a:cubicBezTo>
                  <a:pt x="2530878" y="1363512"/>
                  <a:pt x="2517052" y="1363609"/>
                  <a:pt x="2503225" y="1364089"/>
                </a:cubicBezTo>
                <a:cubicBezTo>
                  <a:pt x="2498808" y="1364281"/>
                  <a:pt x="2494297" y="1366682"/>
                  <a:pt x="2489975" y="1366298"/>
                </a:cubicBezTo>
                <a:cubicBezTo>
                  <a:pt x="2470004" y="1364473"/>
                  <a:pt x="2450033" y="1361592"/>
                  <a:pt x="2430061" y="1359960"/>
                </a:cubicBezTo>
                <a:cubicBezTo>
                  <a:pt x="2418732" y="1359001"/>
                  <a:pt x="2407114" y="1360824"/>
                  <a:pt x="2395880" y="1359480"/>
                </a:cubicBezTo>
                <a:cubicBezTo>
                  <a:pt x="2382919" y="1357944"/>
                  <a:pt x="2370245" y="1354008"/>
                  <a:pt x="2357378" y="1351607"/>
                </a:cubicBezTo>
                <a:cubicBezTo>
                  <a:pt x="2353826" y="1350935"/>
                  <a:pt x="2349889" y="1351799"/>
                  <a:pt x="2346145" y="1351991"/>
                </a:cubicBezTo>
                <a:cubicBezTo>
                  <a:pt x="2341920" y="1352183"/>
                  <a:pt x="2337791" y="1352567"/>
                  <a:pt x="2333567" y="1352663"/>
                </a:cubicBezTo>
                <a:cubicBezTo>
                  <a:pt x="2320700" y="1352856"/>
                  <a:pt x="2307835" y="1352567"/>
                  <a:pt x="2294968" y="1353240"/>
                </a:cubicBezTo>
                <a:cubicBezTo>
                  <a:pt x="2287095" y="1353624"/>
                  <a:pt x="2278839" y="1357560"/>
                  <a:pt x="2271540" y="1356120"/>
                </a:cubicBezTo>
                <a:cubicBezTo>
                  <a:pt x="2256659" y="1353335"/>
                  <a:pt x="2241776" y="1359576"/>
                  <a:pt x="2226895" y="1354392"/>
                </a:cubicBezTo>
                <a:cubicBezTo>
                  <a:pt x="2222285" y="1352856"/>
                  <a:pt x="2215948" y="1356696"/>
                  <a:pt x="2210379" y="1356888"/>
                </a:cubicBezTo>
                <a:cubicBezTo>
                  <a:pt x="2196457" y="1357368"/>
                  <a:pt x="2182535" y="1357272"/>
                  <a:pt x="2168613" y="1357176"/>
                </a:cubicBezTo>
                <a:cubicBezTo>
                  <a:pt x="2156131" y="1357080"/>
                  <a:pt x="2143168" y="1358424"/>
                  <a:pt x="2131167" y="1355736"/>
                </a:cubicBezTo>
                <a:cubicBezTo>
                  <a:pt x="2118588" y="1352856"/>
                  <a:pt x="2107259" y="1353240"/>
                  <a:pt x="2095065" y="1356504"/>
                </a:cubicBezTo>
                <a:cubicBezTo>
                  <a:pt x="2086711" y="1358712"/>
                  <a:pt x="2077878" y="1359001"/>
                  <a:pt x="2069237" y="1359672"/>
                </a:cubicBezTo>
                <a:cubicBezTo>
                  <a:pt x="2059924" y="1360440"/>
                  <a:pt x="2049650" y="1358424"/>
                  <a:pt x="2041201" y="1361592"/>
                </a:cubicBezTo>
                <a:cubicBezTo>
                  <a:pt x="2016044" y="1371002"/>
                  <a:pt x="1990216" y="1373018"/>
                  <a:pt x="1963909" y="1373018"/>
                </a:cubicBezTo>
                <a:cubicBezTo>
                  <a:pt x="1959107" y="1373018"/>
                  <a:pt x="1954210" y="1371675"/>
                  <a:pt x="1949603" y="1370234"/>
                </a:cubicBezTo>
                <a:cubicBezTo>
                  <a:pt x="1922717" y="1361592"/>
                  <a:pt x="1895737" y="1362360"/>
                  <a:pt x="1868373" y="1367641"/>
                </a:cubicBezTo>
                <a:cubicBezTo>
                  <a:pt x="1862708" y="1368794"/>
                  <a:pt x="1856372" y="1368986"/>
                  <a:pt x="1850707" y="1367834"/>
                </a:cubicBezTo>
                <a:cubicBezTo>
                  <a:pt x="1834768" y="1364473"/>
                  <a:pt x="1819309" y="1358904"/>
                  <a:pt x="1803275" y="1356504"/>
                </a:cubicBezTo>
                <a:cubicBezTo>
                  <a:pt x="1776775" y="1352567"/>
                  <a:pt x="1753828" y="1365817"/>
                  <a:pt x="1730112" y="1374459"/>
                </a:cubicBezTo>
                <a:cubicBezTo>
                  <a:pt x="1707548" y="1382620"/>
                  <a:pt x="1688345" y="1401055"/>
                  <a:pt x="1661652" y="1396926"/>
                </a:cubicBezTo>
                <a:cubicBezTo>
                  <a:pt x="1658965" y="1396542"/>
                  <a:pt x="1655988" y="1399134"/>
                  <a:pt x="1653011" y="1399807"/>
                </a:cubicBezTo>
                <a:cubicBezTo>
                  <a:pt x="1644850" y="1401631"/>
                  <a:pt x="1636689" y="1403839"/>
                  <a:pt x="1628431" y="1404704"/>
                </a:cubicBezTo>
                <a:cubicBezTo>
                  <a:pt x="1618350" y="1405856"/>
                  <a:pt x="1608076" y="1405472"/>
                  <a:pt x="1597995" y="1406432"/>
                </a:cubicBezTo>
                <a:cubicBezTo>
                  <a:pt x="1585032" y="1407584"/>
                  <a:pt x="1572263" y="1410656"/>
                  <a:pt x="1559396" y="1410656"/>
                </a:cubicBezTo>
                <a:cubicBezTo>
                  <a:pt x="1549026" y="1410656"/>
                  <a:pt x="1538753" y="1407104"/>
                  <a:pt x="1528480" y="1405375"/>
                </a:cubicBezTo>
                <a:cubicBezTo>
                  <a:pt x="1513981" y="1402975"/>
                  <a:pt x="1498042" y="1403647"/>
                  <a:pt x="1485272" y="1397502"/>
                </a:cubicBezTo>
                <a:cubicBezTo>
                  <a:pt x="1471639" y="1390973"/>
                  <a:pt x="1458676" y="1387997"/>
                  <a:pt x="1444562" y="1390013"/>
                </a:cubicBezTo>
                <a:cubicBezTo>
                  <a:pt x="1439857" y="1390685"/>
                  <a:pt x="1433808" y="1394718"/>
                  <a:pt x="1431696" y="1398846"/>
                </a:cubicBezTo>
                <a:cubicBezTo>
                  <a:pt x="1426991" y="1408064"/>
                  <a:pt x="1420559" y="1409697"/>
                  <a:pt x="1411821" y="1406527"/>
                </a:cubicBezTo>
                <a:cubicBezTo>
                  <a:pt x="1404236" y="1403839"/>
                  <a:pt x="1394922" y="1402495"/>
                  <a:pt x="1389738" y="1397310"/>
                </a:cubicBezTo>
                <a:cubicBezTo>
                  <a:pt x="1375047" y="1382620"/>
                  <a:pt x="1356324" y="1382140"/>
                  <a:pt x="1338081" y="1378204"/>
                </a:cubicBezTo>
                <a:cubicBezTo>
                  <a:pt x="1326945" y="1375802"/>
                  <a:pt x="1316574" y="1375707"/>
                  <a:pt x="1305436" y="1377339"/>
                </a:cubicBezTo>
                <a:cubicBezTo>
                  <a:pt x="1281241" y="1380988"/>
                  <a:pt x="1257717" y="1375802"/>
                  <a:pt x="1234481" y="1369178"/>
                </a:cubicBezTo>
                <a:cubicBezTo>
                  <a:pt x="1219118" y="1364761"/>
                  <a:pt x="1203372" y="1362073"/>
                  <a:pt x="1188106" y="1357560"/>
                </a:cubicBezTo>
                <a:cubicBezTo>
                  <a:pt x="1176680" y="1354104"/>
                  <a:pt x="1165255" y="1349975"/>
                  <a:pt x="1154790" y="1344406"/>
                </a:cubicBezTo>
                <a:cubicBezTo>
                  <a:pt x="1139618" y="1336244"/>
                  <a:pt x="1126369" y="1323954"/>
                  <a:pt x="1107069" y="1327219"/>
                </a:cubicBezTo>
                <a:cubicBezTo>
                  <a:pt x="1090074" y="1330099"/>
                  <a:pt x="1074713" y="1324051"/>
                  <a:pt x="1059158" y="1318290"/>
                </a:cubicBezTo>
                <a:cubicBezTo>
                  <a:pt x="1047732" y="1314065"/>
                  <a:pt x="1036308" y="1309744"/>
                  <a:pt x="1024496" y="1307056"/>
                </a:cubicBezTo>
                <a:cubicBezTo>
                  <a:pt x="1010478" y="1303887"/>
                  <a:pt x="994635" y="1305232"/>
                  <a:pt x="982153" y="1299374"/>
                </a:cubicBezTo>
                <a:cubicBezTo>
                  <a:pt x="969095" y="1293229"/>
                  <a:pt x="958246" y="1297358"/>
                  <a:pt x="946628" y="1299087"/>
                </a:cubicBezTo>
                <a:cubicBezTo>
                  <a:pt x="928097" y="1301775"/>
                  <a:pt x="909661" y="1306768"/>
                  <a:pt x="890939" y="1300431"/>
                </a:cubicBezTo>
                <a:cubicBezTo>
                  <a:pt x="868184" y="1292750"/>
                  <a:pt x="845620" y="1284493"/>
                  <a:pt x="822769" y="1277196"/>
                </a:cubicBezTo>
                <a:cubicBezTo>
                  <a:pt x="813934" y="1274410"/>
                  <a:pt x="804431" y="1273258"/>
                  <a:pt x="795212" y="1272010"/>
                </a:cubicBezTo>
                <a:cubicBezTo>
                  <a:pt x="786476" y="1270954"/>
                  <a:pt x="776010" y="1273642"/>
                  <a:pt x="769288" y="1269610"/>
                </a:cubicBezTo>
                <a:cubicBezTo>
                  <a:pt x="752005" y="1259241"/>
                  <a:pt x="734243" y="1254152"/>
                  <a:pt x="714271" y="1254152"/>
                </a:cubicBezTo>
                <a:cubicBezTo>
                  <a:pt x="706781" y="1254152"/>
                  <a:pt x="699484" y="1249831"/>
                  <a:pt x="691900" y="1249062"/>
                </a:cubicBezTo>
                <a:cubicBezTo>
                  <a:pt x="681529" y="1248103"/>
                  <a:pt x="669623" y="1245510"/>
                  <a:pt x="660598" y="1249159"/>
                </a:cubicBezTo>
                <a:cubicBezTo>
                  <a:pt x="639379" y="1257800"/>
                  <a:pt x="622193" y="1250599"/>
                  <a:pt x="603662" y="1242054"/>
                </a:cubicBezTo>
                <a:cubicBezTo>
                  <a:pt x="585418" y="1233604"/>
                  <a:pt x="566215" y="1226884"/>
                  <a:pt x="546821" y="1221314"/>
                </a:cubicBezTo>
                <a:cubicBezTo>
                  <a:pt x="539524" y="1219298"/>
                  <a:pt x="530787" y="1222659"/>
                  <a:pt x="522721" y="1223330"/>
                </a:cubicBezTo>
                <a:cubicBezTo>
                  <a:pt x="519840" y="1223523"/>
                  <a:pt x="516671" y="1223811"/>
                  <a:pt x="514080" y="1222851"/>
                </a:cubicBezTo>
                <a:cubicBezTo>
                  <a:pt x="489020" y="1213633"/>
                  <a:pt x="463575" y="1206624"/>
                  <a:pt x="436404" y="1211424"/>
                </a:cubicBezTo>
                <a:cubicBezTo>
                  <a:pt x="433908" y="1211905"/>
                  <a:pt x="431123" y="1210849"/>
                  <a:pt x="428626" y="1210177"/>
                </a:cubicBezTo>
                <a:cubicBezTo>
                  <a:pt x="416432" y="1206720"/>
                  <a:pt x="404526" y="1201247"/>
                  <a:pt x="392141" y="1199999"/>
                </a:cubicBezTo>
                <a:cubicBezTo>
                  <a:pt x="361608" y="1196927"/>
                  <a:pt x="330884" y="1195678"/>
                  <a:pt x="300157" y="1193662"/>
                </a:cubicBezTo>
                <a:cubicBezTo>
                  <a:pt x="298237" y="1193566"/>
                  <a:pt x="296221" y="1193566"/>
                  <a:pt x="294493" y="1192894"/>
                </a:cubicBezTo>
                <a:cubicBezTo>
                  <a:pt x="283163" y="1188765"/>
                  <a:pt x="273274" y="1190110"/>
                  <a:pt x="263671" y="1197982"/>
                </a:cubicBezTo>
                <a:cubicBezTo>
                  <a:pt x="259447" y="1201439"/>
                  <a:pt x="253686" y="1203263"/>
                  <a:pt x="248406" y="1205184"/>
                </a:cubicBezTo>
                <a:cubicBezTo>
                  <a:pt x="240628" y="1208065"/>
                  <a:pt x="232659" y="1210849"/>
                  <a:pt x="224594" y="1212673"/>
                </a:cubicBezTo>
                <a:cubicBezTo>
                  <a:pt x="216624" y="1214401"/>
                  <a:pt x="208079" y="1216801"/>
                  <a:pt x="200398" y="1215458"/>
                </a:cubicBezTo>
                <a:cubicBezTo>
                  <a:pt x="186572" y="1213057"/>
                  <a:pt x="173417" y="1207681"/>
                  <a:pt x="159783" y="1204127"/>
                </a:cubicBezTo>
                <a:cubicBezTo>
                  <a:pt x="155079" y="1202879"/>
                  <a:pt x="149893" y="1203072"/>
                  <a:pt x="144997" y="1202975"/>
                </a:cubicBezTo>
                <a:cubicBezTo>
                  <a:pt x="133763" y="1202688"/>
                  <a:pt x="122241" y="1205472"/>
                  <a:pt x="112064" y="1197503"/>
                </a:cubicBezTo>
                <a:cubicBezTo>
                  <a:pt x="102655" y="1190014"/>
                  <a:pt x="93148" y="1192221"/>
                  <a:pt x="83259" y="1197887"/>
                </a:cubicBezTo>
                <a:cubicBezTo>
                  <a:pt x="76154" y="1201920"/>
                  <a:pt x="68090" y="1205088"/>
                  <a:pt x="60120" y="1206624"/>
                </a:cubicBezTo>
                <a:cubicBezTo>
                  <a:pt x="49174" y="1208736"/>
                  <a:pt x="38324" y="1209601"/>
                  <a:pt x="26514" y="1208352"/>
                </a:cubicBezTo>
                <a:cubicBezTo>
                  <a:pt x="18161" y="1207488"/>
                  <a:pt x="11343" y="1207104"/>
                  <a:pt x="4814" y="1202015"/>
                </a:cubicBezTo>
                <a:cubicBezTo>
                  <a:pt x="3759" y="1201247"/>
                  <a:pt x="1839" y="1201055"/>
                  <a:pt x="398" y="1201152"/>
                </a:cubicBezTo>
                <a:lnTo>
                  <a:pt x="0" y="1201150"/>
                </a:lnTo>
                <a:lnTo>
                  <a:pt x="0" y="1004512"/>
                </a:lnTo>
                <a:lnTo>
                  <a:pt x="30355" y="1002784"/>
                </a:lnTo>
                <a:cubicBezTo>
                  <a:pt x="37748" y="1002111"/>
                  <a:pt x="44853" y="999520"/>
                  <a:pt x="52151" y="997695"/>
                </a:cubicBezTo>
                <a:cubicBezTo>
                  <a:pt x="56183" y="996639"/>
                  <a:pt x="60504" y="993855"/>
                  <a:pt x="64248" y="994430"/>
                </a:cubicBezTo>
                <a:cubicBezTo>
                  <a:pt x="85948" y="997791"/>
                  <a:pt x="105823" y="989534"/>
                  <a:pt x="126370" y="985405"/>
                </a:cubicBezTo>
                <a:cubicBezTo>
                  <a:pt x="135876" y="983485"/>
                  <a:pt x="144805" y="978876"/>
                  <a:pt x="154022" y="975708"/>
                </a:cubicBezTo>
                <a:cubicBezTo>
                  <a:pt x="156423" y="974843"/>
                  <a:pt x="159111" y="974075"/>
                  <a:pt x="161512" y="974268"/>
                </a:cubicBezTo>
                <a:cubicBezTo>
                  <a:pt x="175242" y="975420"/>
                  <a:pt x="188876" y="977052"/>
                  <a:pt x="202510" y="978300"/>
                </a:cubicBezTo>
                <a:cubicBezTo>
                  <a:pt x="214896" y="979452"/>
                  <a:pt x="227378" y="979836"/>
                  <a:pt x="233235" y="993950"/>
                </a:cubicBezTo>
                <a:cubicBezTo>
                  <a:pt x="234100" y="996159"/>
                  <a:pt x="236979" y="997791"/>
                  <a:pt x="239188" y="999231"/>
                </a:cubicBezTo>
                <a:cubicBezTo>
                  <a:pt x="273274" y="1021411"/>
                  <a:pt x="291516" y="1020835"/>
                  <a:pt x="324834" y="997407"/>
                </a:cubicBezTo>
                <a:cubicBezTo>
                  <a:pt x="328290" y="995007"/>
                  <a:pt x="335683" y="993278"/>
                  <a:pt x="337987" y="995198"/>
                </a:cubicBezTo>
                <a:cubicBezTo>
                  <a:pt x="357575" y="1011137"/>
                  <a:pt x="378986" y="1009409"/>
                  <a:pt x="401550" y="1004416"/>
                </a:cubicBezTo>
                <a:cubicBezTo>
                  <a:pt x="407407" y="1003072"/>
                  <a:pt x="415664" y="1003072"/>
                  <a:pt x="420081" y="1006240"/>
                </a:cubicBezTo>
                <a:cubicBezTo>
                  <a:pt x="441108" y="1020930"/>
                  <a:pt x="463672" y="1018819"/>
                  <a:pt x="486523" y="1014498"/>
                </a:cubicBezTo>
                <a:cubicBezTo>
                  <a:pt x="490075" y="1013826"/>
                  <a:pt x="494397" y="1010177"/>
                  <a:pt x="495932" y="1006817"/>
                </a:cubicBezTo>
                <a:cubicBezTo>
                  <a:pt x="501406" y="994911"/>
                  <a:pt x="511680" y="990878"/>
                  <a:pt x="523009" y="987517"/>
                </a:cubicBezTo>
                <a:cubicBezTo>
                  <a:pt x="540868" y="982044"/>
                  <a:pt x="558438" y="975611"/>
                  <a:pt x="576393" y="970427"/>
                </a:cubicBezTo>
                <a:cubicBezTo>
                  <a:pt x="580811" y="969179"/>
                  <a:pt x="586283" y="969947"/>
                  <a:pt x="590892" y="971387"/>
                </a:cubicBezTo>
                <a:cubicBezTo>
                  <a:pt x="606638" y="976284"/>
                  <a:pt x="616624" y="988574"/>
                  <a:pt x="627569" y="999904"/>
                </a:cubicBezTo>
                <a:cubicBezTo>
                  <a:pt x="632370" y="1004897"/>
                  <a:pt x="638995" y="1008449"/>
                  <a:pt x="645429" y="1011329"/>
                </a:cubicBezTo>
                <a:cubicBezTo>
                  <a:pt x="662135" y="1018723"/>
                  <a:pt x="679226" y="1025348"/>
                  <a:pt x="696125" y="1032356"/>
                </a:cubicBezTo>
                <a:cubicBezTo>
                  <a:pt x="697757" y="1033029"/>
                  <a:pt x="699100" y="1034757"/>
                  <a:pt x="700349" y="1036197"/>
                </a:cubicBezTo>
                <a:cubicBezTo>
                  <a:pt x="712831" y="1051368"/>
                  <a:pt x="725216" y="1066634"/>
                  <a:pt x="737795" y="1081804"/>
                </a:cubicBezTo>
                <a:cubicBezTo>
                  <a:pt x="740195" y="1084684"/>
                  <a:pt x="743652" y="1086797"/>
                  <a:pt x="746244" y="1089581"/>
                </a:cubicBezTo>
                <a:cubicBezTo>
                  <a:pt x="749893" y="1093422"/>
                  <a:pt x="754502" y="1097071"/>
                  <a:pt x="756422" y="1101680"/>
                </a:cubicBezTo>
                <a:cubicBezTo>
                  <a:pt x="762374" y="1116177"/>
                  <a:pt x="773801" y="1122419"/>
                  <a:pt x="788202" y="1125108"/>
                </a:cubicBezTo>
                <a:cubicBezTo>
                  <a:pt x="801357" y="1127603"/>
                  <a:pt x="814511" y="1129716"/>
                  <a:pt x="827569" y="1132596"/>
                </a:cubicBezTo>
                <a:cubicBezTo>
                  <a:pt x="843507" y="1136053"/>
                  <a:pt x="859350" y="1139798"/>
                  <a:pt x="875097" y="1144022"/>
                </a:cubicBezTo>
                <a:cubicBezTo>
                  <a:pt x="881913" y="1145847"/>
                  <a:pt x="889115" y="1147959"/>
                  <a:pt x="894972" y="1151704"/>
                </a:cubicBezTo>
                <a:cubicBezTo>
                  <a:pt x="911390" y="1162073"/>
                  <a:pt x="928961" y="1169082"/>
                  <a:pt x="948260" y="1166298"/>
                </a:cubicBezTo>
                <a:cubicBezTo>
                  <a:pt x="963718" y="1164089"/>
                  <a:pt x="976680" y="1169754"/>
                  <a:pt x="986282" y="1178588"/>
                </a:cubicBezTo>
                <a:cubicBezTo>
                  <a:pt x="1003757" y="1194623"/>
                  <a:pt x="1022479" y="1190973"/>
                  <a:pt x="1041107" y="1185789"/>
                </a:cubicBezTo>
                <a:cubicBezTo>
                  <a:pt x="1050708" y="1183101"/>
                  <a:pt x="1058581" y="1183485"/>
                  <a:pt x="1067703" y="1186076"/>
                </a:cubicBezTo>
                <a:cubicBezTo>
                  <a:pt x="1088826" y="1192126"/>
                  <a:pt x="1102941" y="1208544"/>
                  <a:pt x="1116574" y="1222946"/>
                </a:cubicBezTo>
                <a:cubicBezTo>
                  <a:pt x="1128193" y="1235236"/>
                  <a:pt x="1141251" y="1242149"/>
                  <a:pt x="1155557" y="1247335"/>
                </a:cubicBezTo>
                <a:cubicBezTo>
                  <a:pt x="1173608" y="1253959"/>
                  <a:pt x="1187914" y="1251464"/>
                  <a:pt x="1196556" y="1235525"/>
                </a:cubicBezTo>
                <a:cubicBezTo>
                  <a:pt x="1198956" y="1231012"/>
                  <a:pt x="1203180" y="1225730"/>
                  <a:pt x="1207693" y="1224387"/>
                </a:cubicBezTo>
                <a:cubicBezTo>
                  <a:pt x="1229488" y="1217666"/>
                  <a:pt x="1251572" y="1207872"/>
                  <a:pt x="1274904" y="1213826"/>
                </a:cubicBezTo>
                <a:cubicBezTo>
                  <a:pt x="1307165" y="1221987"/>
                  <a:pt x="1338658" y="1221507"/>
                  <a:pt x="1370919" y="1213442"/>
                </a:cubicBezTo>
                <a:cubicBezTo>
                  <a:pt x="1423247" y="1200383"/>
                  <a:pt x="1475575" y="1186557"/>
                  <a:pt x="1530593" y="1189437"/>
                </a:cubicBezTo>
                <a:cubicBezTo>
                  <a:pt x="1539713" y="1189917"/>
                  <a:pt x="1550563" y="1184060"/>
                  <a:pt x="1558436" y="1178299"/>
                </a:cubicBezTo>
                <a:cubicBezTo>
                  <a:pt x="1573511" y="1167354"/>
                  <a:pt x="1572838" y="1166489"/>
                  <a:pt x="1589737" y="1175515"/>
                </a:cubicBezTo>
                <a:cubicBezTo>
                  <a:pt x="1593770" y="1177724"/>
                  <a:pt x="1598763" y="1179068"/>
                  <a:pt x="1601740" y="1182333"/>
                </a:cubicBezTo>
                <a:cubicBezTo>
                  <a:pt x="1616909" y="1198943"/>
                  <a:pt x="1635633" y="1194910"/>
                  <a:pt x="1654259" y="1192510"/>
                </a:cubicBezTo>
                <a:cubicBezTo>
                  <a:pt x="1657524" y="1192030"/>
                  <a:pt x="1661460" y="1191358"/>
                  <a:pt x="1664246" y="1192702"/>
                </a:cubicBezTo>
                <a:cubicBezTo>
                  <a:pt x="1676823" y="1198750"/>
                  <a:pt x="1687481" y="1196639"/>
                  <a:pt x="1698427" y="1188381"/>
                </a:cubicBezTo>
                <a:cubicBezTo>
                  <a:pt x="1707932" y="1181276"/>
                  <a:pt x="1718878" y="1177052"/>
                  <a:pt x="1730112" y="1185885"/>
                </a:cubicBezTo>
                <a:cubicBezTo>
                  <a:pt x="1755076" y="1205472"/>
                  <a:pt x="1781767" y="1206432"/>
                  <a:pt x="1809996" y="1194046"/>
                </a:cubicBezTo>
                <a:cubicBezTo>
                  <a:pt x="1830159" y="1185213"/>
                  <a:pt x="1850034" y="1183196"/>
                  <a:pt x="1871254" y="1192126"/>
                </a:cubicBezTo>
                <a:cubicBezTo>
                  <a:pt x="1879415" y="1195582"/>
                  <a:pt x="1889977" y="1193278"/>
                  <a:pt x="1899482" y="1194046"/>
                </a:cubicBezTo>
                <a:cubicBezTo>
                  <a:pt x="1904859" y="1194430"/>
                  <a:pt x="1910813" y="1194526"/>
                  <a:pt x="1915420" y="1196927"/>
                </a:cubicBezTo>
                <a:cubicBezTo>
                  <a:pt x="1927711" y="1203072"/>
                  <a:pt x="1939136" y="1210945"/>
                  <a:pt x="1951522" y="1216994"/>
                </a:cubicBezTo>
                <a:cubicBezTo>
                  <a:pt x="1957475" y="1219874"/>
                  <a:pt x="1964580" y="1221410"/>
                  <a:pt x="1971302" y="1221507"/>
                </a:cubicBezTo>
                <a:cubicBezTo>
                  <a:pt x="1991177" y="1221987"/>
                  <a:pt x="2011052" y="1221987"/>
                  <a:pt x="2030831" y="1221123"/>
                </a:cubicBezTo>
                <a:cubicBezTo>
                  <a:pt x="2063476" y="1219778"/>
                  <a:pt x="2096601" y="1219490"/>
                  <a:pt x="2120125" y="1190878"/>
                </a:cubicBezTo>
                <a:cubicBezTo>
                  <a:pt x="2122046" y="1188573"/>
                  <a:pt x="2126174" y="1187229"/>
                  <a:pt x="2129439" y="1186845"/>
                </a:cubicBezTo>
                <a:cubicBezTo>
                  <a:pt x="2144513" y="1185021"/>
                  <a:pt x="2159971" y="1184828"/>
                  <a:pt x="2174854" y="1181852"/>
                </a:cubicBezTo>
                <a:cubicBezTo>
                  <a:pt x="2186760" y="1179452"/>
                  <a:pt x="2196650" y="1180220"/>
                  <a:pt x="2205674" y="1188669"/>
                </a:cubicBezTo>
                <a:cubicBezTo>
                  <a:pt x="2217485" y="1199807"/>
                  <a:pt x="2231887" y="1206336"/>
                  <a:pt x="2247634" y="1202784"/>
                </a:cubicBezTo>
                <a:cubicBezTo>
                  <a:pt x="2263379" y="1199327"/>
                  <a:pt x="2273749" y="1206816"/>
                  <a:pt x="2285367" y="1214594"/>
                </a:cubicBezTo>
                <a:cubicBezTo>
                  <a:pt x="2293817" y="1220258"/>
                  <a:pt x="2303418" y="1227363"/>
                  <a:pt x="2312827" y="1227939"/>
                </a:cubicBezTo>
                <a:cubicBezTo>
                  <a:pt x="2334143" y="1229187"/>
                  <a:pt x="2352482" y="1248967"/>
                  <a:pt x="2375622" y="1237733"/>
                </a:cubicBezTo>
                <a:cubicBezTo>
                  <a:pt x="2377158" y="1236965"/>
                  <a:pt x="2379942" y="1238885"/>
                  <a:pt x="2382151" y="1239365"/>
                </a:cubicBezTo>
                <a:cubicBezTo>
                  <a:pt x="2399817" y="1243014"/>
                  <a:pt x="2416428" y="1239461"/>
                  <a:pt x="2429390" y="1227459"/>
                </a:cubicBezTo>
                <a:cubicBezTo>
                  <a:pt x="2446385" y="1211809"/>
                  <a:pt x="2465203" y="1210272"/>
                  <a:pt x="2486134" y="1215362"/>
                </a:cubicBezTo>
                <a:cubicBezTo>
                  <a:pt x="2492856" y="1216994"/>
                  <a:pt x="2499577" y="1218146"/>
                  <a:pt x="2506394" y="1219490"/>
                </a:cubicBezTo>
                <a:cubicBezTo>
                  <a:pt x="2515611" y="1221410"/>
                  <a:pt x="2524925" y="1223427"/>
                  <a:pt x="2534142" y="1225347"/>
                </a:cubicBezTo>
                <a:cubicBezTo>
                  <a:pt x="2543072" y="1227268"/>
                  <a:pt x="2552962" y="1230532"/>
                  <a:pt x="2559874" y="1222275"/>
                </a:cubicBezTo>
                <a:cubicBezTo>
                  <a:pt x="2565827" y="1215169"/>
                  <a:pt x="2570052" y="1215842"/>
                  <a:pt x="2575525" y="1221987"/>
                </a:cubicBezTo>
                <a:cubicBezTo>
                  <a:pt x="2594536" y="1243494"/>
                  <a:pt x="2617580" y="1256936"/>
                  <a:pt x="2646960" y="1257896"/>
                </a:cubicBezTo>
                <a:cubicBezTo>
                  <a:pt x="2653009" y="1258088"/>
                  <a:pt x="2659154" y="1259432"/>
                  <a:pt x="2665107" y="1260873"/>
                </a:cubicBezTo>
                <a:cubicBezTo>
                  <a:pt x="2668756" y="1261736"/>
                  <a:pt x="2673173" y="1262697"/>
                  <a:pt x="2675381" y="1265290"/>
                </a:cubicBezTo>
                <a:cubicBezTo>
                  <a:pt x="2692567" y="1285068"/>
                  <a:pt x="2713979" y="1298799"/>
                  <a:pt x="2737311" y="1309841"/>
                </a:cubicBezTo>
                <a:cubicBezTo>
                  <a:pt x="2745664" y="1313777"/>
                  <a:pt x="2754594" y="1317713"/>
                  <a:pt x="2763619" y="1318866"/>
                </a:cubicBezTo>
                <a:cubicBezTo>
                  <a:pt x="2773028" y="1320018"/>
                  <a:pt x="2782917" y="1318098"/>
                  <a:pt x="2792519" y="1317041"/>
                </a:cubicBezTo>
                <a:cubicBezTo>
                  <a:pt x="2798184" y="1316466"/>
                  <a:pt x="2804713" y="1316561"/>
                  <a:pt x="2809226" y="1313777"/>
                </a:cubicBezTo>
                <a:cubicBezTo>
                  <a:pt x="2823532" y="1305039"/>
                  <a:pt x="2837358" y="1295631"/>
                  <a:pt x="2850705" y="1285452"/>
                </a:cubicBezTo>
                <a:cubicBezTo>
                  <a:pt x="2862131" y="1276715"/>
                  <a:pt x="2864435" y="1275467"/>
                  <a:pt x="2874324" y="1286413"/>
                </a:cubicBezTo>
                <a:cubicBezTo>
                  <a:pt x="2884502" y="1297647"/>
                  <a:pt x="2897176" y="1303503"/>
                  <a:pt x="2911194" y="1305903"/>
                </a:cubicBezTo>
                <a:cubicBezTo>
                  <a:pt x="2933373" y="1309648"/>
                  <a:pt x="2955745" y="1312816"/>
                  <a:pt x="2978116" y="1314641"/>
                </a:cubicBezTo>
                <a:cubicBezTo>
                  <a:pt x="2998375" y="1316273"/>
                  <a:pt x="3008073" y="1307440"/>
                  <a:pt x="3012106" y="1287373"/>
                </a:cubicBezTo>
                <a:cubicBezTo>
                  <a:pt x="3014410" y="1276235"/>
                  <a:pt x="3017387" y="1264137"/>
                  <a:pt x="3029676" y="1261161"/>
                </a:cubicBezTo>
                <a:cubicBezTo>
                  <a:pt x="3049744" y="1256360"/>
                  <a:pt x="3070579" y="1254248"/>
                  <a:pt x="3080469" y="1230724"/>
                </a:cubicBezTo>
                <a:cubicBezTo>
                  <a:pt x="3085941" y="1235909"/>
                  <a:pt x="3089302" y="1238981"/>
                  <a:pt x="3092567" y="1242054"/>
                </a:cubicBezTo>
                <a:cubicBezTo>
                  <a:pt x="3101592" y="1250599"/>
                  <a:pt x="3120314" y="1254248"/>
                  <a:pt x="3129821" y="1246855"/>
                </a:cubicBezTo>
                <a:cubicBezTo>
                  <a:pt x="3143839" y="1236101"/>
                  <a:pt x="3156705" y="1238117"/>
                  <a:pt x="3170147" y="1246471"/>
                </a:cubicBezTo>
                <a:cubicBezTo>
                  <a:pt x="3192615" y="1260297"/>
                  <a:pt x="3217674" y="1257128"/>
                  <a:pt x="3240429" y="1251559"/>
                </a:cubicBezTo>
                <a:cubicBezTo>
                  <a:pt x="3257617" y="1247430"/>
                  <a:pt x="3275956" y="1239845"/>
                  <a:pt x="3287189" y="1222466"/>
                </a:cubicBezTo>
                <a:cubicBezTo>
                  <a:pt x="3290741" y="1216898"/>
                  <a:pt x="3298711" y="1214113"/>
                  <a:pt x="3305049" y="1210465"/>
                </a:cubicBezTo>
                <a:cubicBezTo>
                  <a:pt x="3310329" y="1207488"/>
                  <a:pt x="3315898" y="1204704"/>
                  <a:pt x="3321755" y="1202784"/>
                </a:cubicBezTo>
                <a:cubicBezTo>
                  <a:pt x="3327995" y="1200671"/>
                  <a:pt x="3334909" y="1197598"/>
                  <a:pt x="3341055" y="1198463"/>
                </a:cubicBezTo>
                <a:cubicBezTo>
                  <a:pt x="3359681" y="1200959"/>
                  <a:pt x="3374467" y="1196062"/>
                  <a:pt x="3387621" y="1182140"/>
                </a:cubicBezTo>
                <a:cubicBezTo>
                  <a:pt x="3394439" y="1174939"/>
                  <a:pt x="3404520" y="1166202"/>
                  <a:pt x="3413161" y="1166105"/>
                </a:cubicBezTo>
                <a:cubicBezTo>
                  <a:pt x="3434189" y="1165818"/>
                  <a:pt x="3451663" y="1158905"/>
                  <a:pt x="3470579" y="1150647"/>
                </a:cubicBezTo>
                <a:cubicBezTo>
                  <a:pt x="3482772" y="1145366"/>
                  <a:pt x="3496598" y="1141718"/>
                  <a:pt x="3509657" y="1136821"/>
                </a:cubicBezTo>
                <a:cubicBezTo>
                  <a:pt x="3524923" y="1131060"/>
                  <a:pt x="3541534" y="1128948"/>
                  <a:pt x="3550847" y="1113009"/>
                </a:cubicBezTo>
                <a:cubicBezTo>
                  <a:pt x="3551903" y="1111281"/>
                  <a:pt x="3555072" y="1110993"/>
                  <a:pt x="3556608" y="1109361"/>
                </a:cubicBezTo>
                <a:cubicBezTo>
                  <a:pt x="3561505" y="1104368"/>
                  <a:pt x="3567842" y="1099760"/>
                  <a:pt x="3570435" y="1093710"/>
                </a:cubicBezTo>
                <a:cubicBezTo>
                  <a:pt x="3577923" y="1076044"/>
                  <a:pt x="3583780" y="1057800"/>
                  <a:pt x="3590501" y="1039846"/>
                </a:cubicBezTo>
                <a:cubicBezTo>
                  <a:pt x="3591942" y="1036005"/>
                  <a:pt x="3593285" y="1031108"/>
                  <a:pt x="3596263" y="1028900"/>
                </a:cubicBezTo>
                <a:cubicBezTo>
                  <a:pt x="3613449" y="1016226"/>
                  <a:pt x="3630925" y="1004032"/>
                  <a:pt x="3648591" y="992030"/>
                </a:cubicBezTo>
                <a:cubicBezTo>
                  <a:pt x="3655696" y="987229"/>
                  <a:pt x="3661649" y="989918"/>
                  <a:pt x="3667986" y="995487"/>
                </a:cubicBezTo>
                <a:cubicBezTo>
                  <a:pt x="3674131" y="1000768"/>
                  <a:pt x="3681717" y="1006240"/>
                  <a:pt x="3689397" y="1007585"/>
                </a:cubicBezTo>
                <a:cubicBezTo>
                  <a:pt x="3704760" y="1010177"/>
                  <a:pt x="3720698" y="1010753"/>
                  <a:pt x="3736349" y="1010753"/>
                </a:cubicBezTo>
                <a:cubicBezTo>
                  <a:pt x="3742205" y="1010753"/>
                  <a:pt x="3748446" y="1007297"/>
                  <a:pt x="3753919" y="1004513"/>
                </a:cubicBezTo>
                <a:cubicBezTo>
                  <a:pt x="3764289" y="999231"/>
                  <a:pt x="3773890" y="992126"/>
                  <a:pt x="3784643" y="987710"/>
                </a:cubicBezTo>
                <a:cubicBezTo>
                  <a:pt x="3797126" y="982621"/>
                  <a:pt x="3804615" y="974459"/>
                  <a:pt x="3808359" y="961689"/>
                </a:cubicBezTo>
                <a:cubicBezTo>
                  <a:pt x="3813929" y="942679"/>
                  <a:pt x="3827179" y="929428"/>
                  <a:pt x="3842829" y="918674"/>
                </a:cubicBezTo>
                <a:cubicBezTo>
                  <a:pt x="3862705" y="904944"/>
                  <a:pt x="3886421" y="905616"/>
                  <a:pt x="3908983" y="902256"/>
                </a:cubicBezTo>
                <a:cubicBezTo>
                  <a:pt x="3917625" y="901008"/>
                  <a:pt x="3926555" y="899951"/>
                  <a:pt x="3934428" y="896783"/>
                </a:cubicBezTo>
                <a:cubicBezTo>
                  <a:pt x="3964288" y="884877"/>
                  <a:pt x="3994149" y="873548"/>
                  <a:pt x="4026987" y="873835"/>
                </a:cubicBezTo>
                <a:cubicBezTo>
                  <a:pt x="4029674" y="873835"/>
                  <a:pt x="4032363" y="873548"/>
                  <a:pt x="4035051" y="873067"/>
                </a:cubicBezTo>
                <a:cubicBezTo>
                  <a:pt x="4058383" y="869131"/>
                  <a:pt x="4082483" y="867594"/>
                  <a:pt x="4099189" y="846664"/>
                </a:cubicBezTo>
                <a:cubicBezTo>
                  <a:pt x="4102261" y="842823"/>
                  <a:pt x="4109271" y="841671"/>
                  <a:pt x="4114647" y="840134"/>
                </a:cubicBezTo>
                <a:cubicBezTo>
                  <a:pt x="4123961" y="837638"/>
                  <a:pt x="4130203" y="832549"/>
                  <a:pt x="4133563" y="823427"/>
                </a:cubicBezTo>
                <a:cubicBezTo>
                  <a:pt x="4139229" y="807681"/>
                  <a:pt x="4145949" y="792223"/>
                  <a:pt x="4151039" y="776284"/>
                </a:cubicBezTo>
                <a:cubicBezTo>
                  <a:pt x="4154591" y="765338"/>
                  <a:pt x="4161215" y="759289"/>
                  <a:pt x="4171489" y="754776"/>
                </a:cubicBezTo>
                <a:cubicBezTo>
                  <a:pt x="4177251" y="752280"/>
                  <a:pt x="4182243" y="746808"/>
                  <a:pt x="4186372" y="741718"/>
                </a:cubicBezTo>
                <a:cubicBezTo>
                  <a:pt x="4191365" y="735573"/>
                  <a:pt x="4193957" y="727412"/>
                  <a:pt x="4199429" y="721940"/>
                </a:cubicBezTo>
                <a:cubicBezTo>
                  <a:pt x="4212775" y="708305"/>
                  <a:pt x="4216905" y="693231"/>
                  <a:pt x="4212487" y="674604"/>
                </a:cubicBezTo>
                <a:cubicBezTo>
                  <a:pt x="4208551" y="658090"/>
                  <a:pt x="4218921" y="636006"/>
                  <a:pt x="4232555" y="632645"/>
                </a:cubicBezTo>
                <a:cubicBezTo>
                  <a:pt x="4247629" y="628900"/>
                  <a:pt x="4257999" y="619684"/>
                  <a:pt x="4268657" y="609410"/>
                </a:cubicBezTo>
                <a:cubicBezTo>
                  <a:pt x="4274609" y="603649"/>
                  <a:pt x="4282963" y="598656"/>
                  <a:pt x="4291028" y="597216"/>
                </a:cubicBezTo>
                <a:cubicBezTo>
                  <a:pt x="4321657" y="591647"/>
                  <a:pt x="4350557" y="598464"/>
                  <a:pt x="4379651" y="609506"/>
                </a:cubicBezTo>
                <a:cubicBezTo>
                  <a:pt x="4398661" y="616707"/>
                  <a:pt x="4419784" y="618627"/>
                  <a:pt x="4440139" y="621507"/>
                </a:cubicBezTo>
                <a:cubicBezTo>
                  <a:pt x="4446477" y="622371"/>
                  <a:pt x="4454542" y="620452"/>
                  <a:pt x="4460015" y="616899"/>
                </a:cubicBezTo>
                <a:cubicBezTo>
                  <a:pt x="4479218" y="604609"/>
                  <a:pt x="4498325" y="591935"/>
                  <a:pt x="4516183" y="577724"/>
                </a:cubicBezTo>
                <a:cubicBezTo>
                  <a:pt x="4532795" y="564379"/>
                  <a:pt x="4551517" y="558810"/>
                  <a:pt x="4571681" y="560250"/>
                </a:cubicBezTo>
                <a:cubicBezTo>
                  <a:pt x="4586371" y="561306"/>
                  <a:pt x="4599621" y="558905"/>
                  <a:pt x="4613447" y="555257"/>
                </a:cubicBezTo>
                <a:cubicBezTo>
                  <a:pt x="4624969" y="552185"/>
                  <a:pt x="4637643" y="550072"/>
                  <a:pt x="4649355" y="551417"/>
                </a:cubicBezTo>
                <a:cubicBezTo>
                  <a:pt x="4665775" y="553337"/>
                  <a:pt x="4679313" y="550553"/>
                  <a:pt x="4692467" y="540663"/>
                </a:cubicBezTo>
                <a:cubicBezTo>
                  <a:pt x="4699476" y="535382"/>
                  <a:pt x="4708502" y="532598"/>
                  <a:pt x="4716855" y="528949"/>
                </a:cubicBezTo>
                <a:cubicBezTo>
                  <a:pt x="4729721" y="523284"/>
                  <a:pt x="4743067" y="518483"/>
                  <a:pt x="4755645" y="512147"/>
                </a:cubicBezTo>
                <a:cubicBezTo>
                  <a:pt x="4769183" y="505425"/>
                  <a:pt x="4781569" y="496112"/>
                  <a:pt x="4795395" y="490351"/>
                </a:cubicBezTo>
                <a:cubicBezTo>
                  <a:pt x="4810278" y="484110"/>
                  <a:pt x="4819879" y="474605"/>
                  <a:pt x="4825928" y="459818"/>
                </a:cubicBezTo>
                <a:cubicBezTo>
                  <a:pt x="4829769" y="450504"/>
                  <a:pt x="4835049" y="440615"/>
                  <a:pt x="4842347" y="434086"/>
                </a:cubicBezTo>
                <a:cubicBezTo>
                  <a:pt x="4857422" y="420740"/>
                  <a:pt x="4875087" y="410370"/>
                  <a:pt x="4890451" y="397216"/>
                </a:cubicBezTo>
                <a:cubicBezTo>
                  <a:pt x="4912054" y="378781"/>
                  <a:pt x="4932025" y="359194"/>
                  <a:pt x="4933945" y="327701"/>
                </a:cubicBezTo>
                <a:cubicBezTo>
                  <a:pt x="4935001" y="310322"/>
                  <a:pt x="4944219" y="302929"/>
                  <a:pt x="4961214" y="298801"/>
                </a:cubicBezTo>
                <a:cubicBezTo>
                  <a:pt x="4966878" y="297457"/>
                  <a:pt x="4974945" y="294864"/>
                  <a:pt x="4976672" y="290639"/>
                </a:cubicBezTo>
                <a:cubicBezTo>
                  <a:pt x="4981857" y="278061"/>
                  <a:pt x="4992610" y="275565"/>
                  <a:pt x="5002979" y="270573"/>
                </a:cubicBezTo>
                <a:cubicBezTo>
                  <a:pt x="5009221" y="267596"/>
                  <a:pt x="5016903" y="261739"/>
                  <a:pt x="5018535" y="255690"/>
                </a:cubicBezTo>
                <a:cubicBezTo>
                  <a:pt x="5025255" y="231206"/>
                  <a:pt x="5043690" y="216804"/>
                  <a:pt x="5061069" y="200961"/>
                </a:cubicBezTo>
                <a:cubicBezTo>
                  <a:pt x="5066158" y="196256"/>
                  <a:pt x="5071631" y="190879"/>
                  <a:pt x="5074127" y="184735"/>
                </a:cubicBezTo>
                <a:cubicBezTo>
                  <a:pt x="5079409" y="171484"/>
                  <a:pt x="5087281" y="161882"/>
                  <a:pt x="5101108" y="156891"/>
                </a:cubicBezTo>
                <a:cubicBezTo>
                  <a:pt x="5105524" y="155354"/>
                  <a:pt x="5109557" y="151801"/>
                  <a:pt x="5112918" y="148441"/>
                </a:cubicBezTo>
                <a:cubicBezTo>
                  <a:pt x="5120119" y="141144"/>
                  <a:pt x="5126167" y="132598"/>
                  <a:pt x="5133753" y="125782"/>
                </a:cubicBezTo>
                <a:cubicBezTo>
                  <a:pt x="5153051" y="108211"/>
                  <a:pt x="5172159" y="90928"/>
                  <a:pt x="5183393" y="66348"/>
                </a:cubicBezTo>
                <a:cubicBezTo>
                  <a:pt x="5188865" y="54346"/>
                  <a:pt x="5195107" y="41288"/>
                  <a:pt x="5204709" y="33030"/>
                </a:cubicBezTo>
                <a:cubicBezTo>
                  <a:pt x="5216903" y="22565"/>
                  <a:pt x="5232937" y="16612"/>
                  <a:pt x="5247243" y="8451"/>
                </a:cubicBezTo>
                <a:close/>
              </a:path>
            </a:pathLst>
          </a:custGeom>
          <a:blipFill dpi="0" rotWithShape="1">
            <a:blip r:embed="rId2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690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BB3B7E-171D-48E6-A0F7-7AF2A1E81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0101"/>
            <a:ext cx="12192000" cy="1323439"/>
          </a:xfrm>
        </p:spPr>
        <p:txBody>
          <a:bodyPr anchor="t">
            <a:normAutofit/>
          </a:bodyPr>
          <a:lstStyle/>
          <a:p>
            <a:pPr algn="ctr"/>
            <a:r>
              <a:rPr lang="en-US" sz="4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UI Analysis &amp; design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5B210DBE-18B4-41F3-B060-88D756D63F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827411"/>
              </p:ext>
            </p:extLst>
          </p:nvPr>
        </p:nvGraphicFramePr>
        <p:xfrm>
          <a:off x="225083" y="875091"/>
          <a:ext cx="11577711" cy="52021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22223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!!Rectangle">
            <a:extLst>
              <a:ext uri="{FF2B5EF4-FFF2-40B4-BE49-F238E27FC236}">
                <a16:creationId xmlns:a16="http://schemas.microsoft.com/office/drawing/2014/main" id="{21ED5FCA-9564-42B4-9F52-2CCED8ED6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467"/>
            <a:ext cx="12191999" cy="686646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BB3B7E-171D-48E6-A0F7-7AF2A1E81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-71438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UI Design models</a:t>
            </a:r>
          </a:p>
        </p:txBody>
      </p:sp>
      <p:sp>
        <p:nvSpPr>
          <p:cNvPr id="70" name="Arc 69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5B210DBE-18B4-41F3-B060-88D756D63F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0651201"/>
              </p:ext>
            </p:extLst>
          </p:nvPr>
        </p:nvGraphicFramePr>
        <p:xfrm>
          <a:off x="195775" y="998806"/>
          <a:ext cx="11591779" cy="59221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67558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!!Rectangle">
            <a:extLst>
              <a:ext uri="{FF2B5EF4-FFF2-40B4-BE49-F238E27FC236}">
                <a16:creationId xmlns:a16="http://schemas.microsoft.com/office/drawing/2014/main" id="{21ED5FCA-9564-42B4-9F52-2CCED8ED6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467"/>
            <a:ext cx="12191999" cy="686646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BB3B7E-171D-48E6-A0F7-7AF2A1E81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673" y="80159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UI Design models</a:t>
            </a:r>
          </a:p>
        </p:txBody>
      </p:sp>
      <p:sp>
        <p:nvSpPr>
          <p:cNvPr id="70" name="Arc 69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AA11EB-2B90-4A87-BC2B-DB82CC7A9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937220"/>
            <a:ext cx="10515600" cy="1887998"/>
          </a:xfrm>
        </p:spPr>
        <p:txBody>
          <a:bodyPr/>
          <a:lstStyle/>
          <a:p>
            <a:pPr algn="just"/>
            <a:r>
              <a:rPr lang="en-US" dirty="0">
                <a:solidFill>
                  <a:schemeClr val="bg1"/>
                </a:solidFill>
              </a:rPr>
              <a:t>Hence, an effective design is one in which the user mental model and implementation model coincides</a:t>
            </a:r>
          </a:p>
          <a:p>
            <a:pPr algn="just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2676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!!Rectangle">
            <a:extLst>
              <a:ext uri="{FF2B5EF4-FFF2-40B4-BE49-F238E27FC236}">
                <a16:creationId xmlns:a16="http://schemas.microsoft.com/office/drawing/2014/main" id="{21ED5FCA-9564-42B4-9F52-2CCED8ED6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467"/>
            <a:ext cx="12191999" cy="686646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Arc 69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AA11EB-2B90-4A87-BC2B-DB82CC7A9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335525"/>
            <a:ext cx="10515600" cy="2697968"/>
          </a:xfrm>
        </p:spPr>
        <p:txBody>
          <a:bodyPr>
            <a:normAutofit fontScale="25000" lnSpcReduction="20000"/>
          </a:bodyPr>
          <a:lstStyle/>
          <a:p>
            <a:pPr algn="just"/>
            <a:r>
              <a:rPr lang="en-US" sz="11200" dirty="0">
                <a:solidFill>
                  <a:schemeClr val="bg1"/>
                </a:solidFill>
              </a:rPr>
              <a:t>Iterative process ~ use spiral process model</a:t>
            </a:r>
          </a:p>
          <a:p>
            <a:pPr algn="just"/>
            <a:r>
              <a:rPr lang="en-US" sz="11200" dirty="0">
                <a:solidFill>
                  <a:schemeClr val="bg1"/>
                </a:solidFill>
              </a:rPr>
              <a:t>Four steps are:</a:t>
            </a:r>
          </a:p>
          <a:p>
            <a:pPr lvl="1" algn="just"/>
            <a:r>
              <a:rPr lang="en-US" sz="11200" dirty="0">
                <a:solidFill>
                  <a:schemeClr val="bg1"/>
                </a:solidFill>
              </a:rPr>
              <a:t>Interface analysis &amp; modeling</a:t>
            </a:r>
          </a:p>
          <a:p>
            <a:pPr lvl="1" algn="just"/>
            <a:r>
              <a:rPr lang="en-US" sz="11200" dirty="0">
                <a:solidFill>
                  <a:schemeClr val="bg1"/>
                </a:solidFill>
              </a:rPr>
              <a:t>Interface design</a:t>
            </a:r>
          </a:p>
          <a:p>
            <a:pPr lvl="1" algn="just"/>
            <a:r>
              <a:rPr lang="en-US" sz="11200" dirty="0">
                <a:solidFill>
                  <a:schemeClr val="bg1"/>
                </a:solidFill>
              </a:rPr>
              <a:t>Interface construction ~ involve prototyping approach</a:t>
            </a:r>
          </a:p>
          <a:p>
            <a:pPr lvl="1" algn="just"/>
            <a:r>
              <a:rPr lang="en-US" sz="11200" dirty="0">
                <a:solidFill>
                  <a:schemeClr val="bg1"/>
                </a:solidFill>
              </a:rPr>
              <a:t>Interface validation </a:t>
            </a:r>
          </a:p>
          <a:p>
            <a:pPr algn="just"/>
            <a:r>
              <a:rPr lang="en-US" sz="11600" dirty="0">
                <a:solidFill>
                  <a:schemeClr val="bg1"/>
                </a:solidFill>
              </a:rPr>
              <a:t>Since its spiral model so these steps need to be processed again and again</a:t>
            </a:r>
          </a:p>
          <a:p>
            <a:pPr algn="just"/>
            <a:endParaRPr lang="en-US" sz="11600" dirty="0">
              <a:solidFill>
                <a:schemeClr val="bg1"/>
              </a:solidFill>
            </a:endParaRPr>
          </a:p>
          <a:p>
            <a:pPr lvl="1" algn="just"/>
            <a:endParaRPr lang="en-US" sz="11200" dirty="0">
              <a:solidFill>
                <a:schemeClr val="bg1"/>
              </a:solidFill>
            </a:endParaRPr>
          </a:p>
          <a:p>
            <a:pPr algn="just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6344906-E913-4992-8441-5E7083A00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613" y="801688"/>
            <a:ext cx="10515600" cy="132556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UI analysis &amp; design Process</a:t>
            </a:r>
          </a:p>
        </p:txBody>
      </p:sp>
    </p:spTree>
    <p:extLst>
      <p:ext uri="{BB962C8B-B14F-4D97-AF65-F5344CB8AC3E}">
        <p14:creationId xmlns:p14="http://schemas.microsoft.com/office/powerpoint/2010/main" val="2880843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0">
            <a:extLst>
              <a:ext uri="{FF2B5EF4-FFF2-40B4-BE49-F238E27FC236}">
                <a16:creationId xmlns:a16="http://schemas.microsoft.com/office/drawing/2014/main" id="{8ABFE404-8D65-4573-A3EF-6DF477936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BB3B7E-171D-48E6-A0F7-7AF2A1E81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49" y="4610244"/>
            <a:ext cx="3649703" cy="17145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Interface Design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5A7360-3B40-4DEE-92E3-1393983B3F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02" b="12699"/>
          <a:stretch/>
        </p:blipFill>
        <p:spPr>
          <a:xfrm>
            <a:off x="673749" y="370320"/>
            <a:ext cx="3716238" cy="40510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295B0C8-9362-4045-B934-7587EE443A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26" r="-2" b="13240"/>
          <a:stretch/>
        </p:blipFill>
        <p:spPr>
          <a:xfrm>
            <a:off x="4719344" y="370320"/>
            <a:ext cx="6798905" cy="4051011"/>
          </a:xfrm>
          <a:prstGeom prst="rect">
            <a:avLst/>
          </a:prstGeom>
        </p:spPr>
      </p:pic>
      <p:cxnSp>
        <p:nvCxnSpPr>
          <p:cNvPr id="58" name="Straight Connector 52">
            <a:extLst>
              <a:ext uri="{FF2B5EF4-FFF2-40B4-BE49-F238E27FC236}">
                <a16:creationId xmlns:a16="http://schemas.microsoft.com/office/drawing/2014/main" id="{AF5191F1-A1C8-4AEE-8007-DF304E42B1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47363" y="4750763"/>
            <a:ext cx="0" cy="13716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AE04A711-97BC-46A6-97AC-87C774936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020" y="4791652"/>
            <a:ext cx="6725232" cy="1714500"/>
          </a:xfrm>
        </p:spPr>
        <p:txBody>
          <a:bodyPr anchor="ctr">
            <a:normAutofit/>
          </a:bodyPr>
          <a:lstStyle/>
          <a:p>
            <a:r>
              <a:rPr lang="en-US" sz="2000" dirty="0"/>
              <a:t>Initially users must adapt to complex systems</a:t>
            </a:r>
          </a:p>
          <a:p>
            <a:pPr lvl="1"/>
            <a:r>
              <a:rPr lang="en-US" sz="2000" dirty="0"/>
              <a:t>For being technical</a:t>
            </a:r>
          </a:p>
          <a:p>
            <a:r>
              <a:rPr lang="en-US" sz="2000" dirty="0"/>
              <a:t>Now technology must consider human ease </a:t>
            </a:r>
          </a:p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Usability matters a lot!!!!</a:t>
            </a:r>
          </a:p>
          <a:p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3090345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BB3B7E-171D-48E6-A0F7-7AF2A1E81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803" y="393586"/>
            <a:ext cx="4391025" cy="1323439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Interface Design</a:t>
            </a:r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AE04A711-97BC-46A6-97AC-87C774936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757" y="1491771"/>
            <a:ext cx="4391025" cy="47348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Set of golden rules defined</a:t>
            </a:r>
          </a:p>
          <a:p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Interaction mechanism created</a:t>
            </a:r>
          </a:p>
          <a:p>
            <a:pPr lvl="1"/>
            <a:r>
              <a:rPr lang="en-US" sz="2800" b="1" dirty="0">
                <a:solidFill>
                  <a:schemeClr val="bg1">
                    <a:alpha val="80000"/>
                  </a:schemeClr>
                </a:solidFill>
              </a:rPr>
              <a:t>the window world</a:t>
            </a:r>
          </a:p>
          <a:p>
            <a:r>
              <a:rPr lang="en-US" sz="3200" dirty="0">
                <a:solidFill>
                  <a:schemeClr val="bg1">
                    <a:alpha val="80000"/>
                  </a:schemeClr>
                </a:solidFill>
              </a:rPr>
              <a:t>Issues observed in bad GUI designs:</a:t>
            </a:r>
          </a:p>
          <a:p>
            <a:pPr lvl="1"/>
            <a:r>
              <a:rPr lang="en-US" sz="2800" dirty="0">
                <a:solidFill>
                  <a:schemeClr val="bg1">
                    <a:alpha val="80000"/>
                  </a:schemeClr>
                </a:solidFill>
              </a:rPr>
              <a:t>Not user friendly</a:t>
            </a:r>
          </a:p>
          <a:p>
            <a:pPr lvl="1"/>
            <a:r>
              <a:rPr lang="en-US" sz="2800" dirty="0">
                <a:solidFill>
                  <a:schemeClr val="bg1">
                    <a:alpha val="80000"/>
                  </a:schemeClr>
                </a:solidFill>
              </a:rPr>
              <a:t>Confusing</a:t>
            </a:r>
          </a:p>
          <a:p>
            <a:pPr lvl="1"/>
            <a:r>
              <a:rPr lang="en-US" sz="2800" dirty="0">
                <a:solidFill>
                  <a:schemeClr val="bg1">
                    <a:alpha val="80000"/>
                  </a:schemeClr>
                </a:solidFill>
              </a:rPr>
              <a:t>Counterintuitive</a:t>
            </a:r>
          </a:p>
          <a:p>
            <a:pPr lvl="1"/>
            <a:r>
              <a:rPr lang="en-US" sz="2800" dirty="0">
                <a:solidFill>
                  <a:schemeClr val="bg1">
                    <a:alpha val="80000"/>
                  </a:schemeClr>
                </a:solidFill>
              </a:rPr>
              <a:t>frustrating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7FB86A-4499-4C29-9AFA-31067A165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8539" y="1491771"/>
            <a:ext cx="6127750" cy="4182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273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BB3B7E-171D-48E6-A0F7-7AF2A1E81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1338" y="574335"/>
            <a:ext cx="7489323" cy="1323439"/>
          </a:xfrm>
        </p:spPr>
        <p:txBody>
          <a:bodyPr anchor="t">
            <a:normAutofit/>
          </a:bodyPr>
          <a:lstStyle/>
          <a:p>
            <a:pPr algn="ctr"/>
            <a:r>
              <a:rPr lang="en-US" sz="4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Golden rules for UI design </a:t>
            </a:r>
            <a:br>
              <a:rPr lang="en-US" sz="4000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(by Theo Mandel)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65" name="Content Placeholder 2">
            <a:extLst>
              <a:ext uri="{FF2B5EF4-FFF2-40B4-BE49-F238E27FC236}">
                <a16:creationId xmlns:a16="http://schemas.microsoft.com/office/drawing/2014/main" id="{74679EC9-DA28-5F1A-240B-C57763D0EB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4805922"/>
              </p:ext>
            </p:extLst>
          </p:nvPr>
        </p:nvGraphicFramePr>
        <p:xfrm>
          <a:off x="1929256" y="1548808"/>
          <a:ext cx="8058806" cy="47348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14046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BB3B7E-171D-48E6-A0F7-7AF2A1E81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0101"/>
            <a:ext cx="12192000" cy="1323439"/>
          </a:xfrm>
        </p:spPr>
        <p:txBody>
          <a:bodyPr anchor="t">
            <a:normAutofit/>
          </a:bodyPr>
          <a:lstStyle/>
          <a:p>
            <a:pPr algn="ctr"/>
            <a:r>
              <a:rPr lang="en-US" sz="4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Principle 1: Allow users to maintain control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AE6DFA-90B5-4D95-95DA-6AB78A55F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7136"/>
            <a:ext cx="10515600" cy="53207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Define interactive modes that allow the user to let them do whatever they want freely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Define different modes and allows easy switching between modes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E.g., spell check and editing modes in the word processor, read mode, browser modes, etc.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Allow flexible interaction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Allow users to interact via multiple ways like the mouse, keyboard, digitizer pen, voice inputs, multitouch inputs, etc.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Allow user interaction to be uninterruptable and undoable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Freely allows the user to quit a work and do another without losing changes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Undo/redo also allowed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4975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BB3B7E-171D-48E6-A0F7-7AF2A1E81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0101"/>
            <a:ext cx="12192000" cy="1323439"/>
          </a:xfrm>
        </p:spPr>
        <p:txBody>
          <a:bodyPr anchor="t">
            <a:normAutofit/>
          </a:bodyPr>
          <a:lstStyle/>
          <a:p>
            <a:pPr algn="ctr"/>
            <a:r>
              <a:rPr lang="en-US" sz="4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Principle 1: Allow users to maintain control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AE6DFA-90B5-4D95-95DA-6AB78A55F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9822"/>
            <a:ext cx="10515600" cy="5107818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Allow creating customized operations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Create macros for Frequently occurring operations(e.g., like in MS word)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For advanced users to customize UI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Hide technical internals from casual users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User is unaware of the underlying OS, file management operations and other complexities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E.g., in Application software, there is no need to give OS commands.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Design for direct interaction with on-screen objects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Icons or other objects could be dragged or scaled up or down as if they exist physically.</a:t>
            </a: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3464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BB3B7E-171D-48E6-A0F7-7AF2A1E81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0101"/>
            <a:ext cx="12192000" cy="1323439"/>
          </a:xfrm>
        </p:spPr>
        <p:txBody>
          <a:bodyPr anchor="t">
            <a:normAutofit/>
          </a:bodyPr>
          <a:lstStyle/>
          <a:p>
            <a:pPr algn="ctr"/>
            <a:r>
              <a:rPr lang="en-US" sz="4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Principle 2: Reduce User’s memory load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AE6DFA-90B5-4D95-95DA-6AB78A55F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9822"/>
            <a:ext cx="10515600" cy="5107818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Well designed system doesn’t test user’s memory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E.g., Use list boxes or checkbox inputs rather than text boxes.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Reduce demand to learn more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Users should not have to recall past inputs, rather they are saved and shown using visuals.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Establish meaningful defaults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User should have a preference to customize layout or change the default settings.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However, reset could change them to defaults again.</a:t>
            </a: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077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BB3B7E-171D-48E6-A0F7-7AF2A1E81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0101"/>
            <a:ext cx="12192000" cy="1323439"/>
          </a:xfrm>
        </p:spPr>
        <p:txBody>
          <a:bodyPr anchor="t">
            <a:normAutofit/>
          </a:bodyPr>
          <a:lstStyle/>
          <a:p>
            <a:pPr algn="ctr"/>
            <a:r>
              <a:rPr lang="en-US" sz="4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Principle 2: Reduce User’s memory load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AE6DFA-90B5-4D95-95DA-6AB78A55F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9822"/>
            <a:ext cx="10515600" cy="5107818"/>
          </a:xfrm>
        </p:spPr>
        <p:txBody>
          <a:bodyPr/>
          <a:lstStyle/>
          <a:p>
            <a:pPr marL="0" indent="0">
              <a:buNone/>
            </a:pP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Define intuitive shortcuts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Bind shortcuts that are easy to remember like </a:t>
            </a:r>
            <a:r>
              <a:rPr lang="en-US" dirty="0" err="1">
                <a:solidFill>
                  <a:schemeClr val="bg1"/>
                </a:solidFill>
              </a:rPr>
              <a:t>ctrl+</a:t>
            </a:r>
            <a:r>
              <a:rPr lang="en-US" b="1" dirty="0" err="1">
                <a:solidFill>
                  <a:schemeClr val="bg1"/>
                </a:solidFill>
              </a:rPr>
              <a:t>p</a:t>
            </a:r>
            <a:r>
              <a:rPr lang="en-US" dirty="0">
                <a:solidFill>
                  <a:schemeClr val="bg1"/>
                </a:solidFill>
              </a:rPr>
              <a:t> for </a:t>
            </a:r>
            <a:r>
              <a:rPr lang="en-US" b="1" dirty="0">
                <a:solidFill>
                  <a:schemeClr val="bg1"/>
                </a:solidFill>
              </a:rPr>
              <a:t>print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Visual layout should be near to real-time systems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E.g., the bill paying process should be the same as in real life.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All steps must be fulfilled.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Disclose information in a progressive fashion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Information displayed on multiple levels.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E.g.,  E-commerce websites have just pictures. Click that to show detailed information, different underline options shown when clicked on the list further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6539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BB3B7E-171D-48E6-A0F7-7AF2A1E81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0101"/>
            <a:ext cx="12192000" cy="1323439"/>
          </a:xfrm>
        </p:spPr>
        <p:txBody>
          <a:bodyPr anchor="t">
            <a:normAutofit/>
          </a:bodyPr>
          <a:lstStyle/>
          <a:p>
            <a:pPr algn="ctr"/>
            <a:r>
              <a:rPr lang="en-US" sz="4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Principle 3: Make consistent interface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AE6DFA-90B5-4D95-95DA-6AB78A55F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5091"/>
            <a:ext cx="10515600" cy="510781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Allow users to put tasks in meaningful context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User should have an idea of the work they are doing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Like windows should be labeled with titles, consistent color coding should be used for the same tasks etc.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Maintain consistency across a family of applications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 set of applications must follow a particular pattern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As the front and the back view is same in whole MS office.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Don’t make changes in system against user’s previous habits, until you are compelled to do so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Don’t redefine the user’s past experiences in UI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For example, </a:t>
            </a:r>
            <a:r>
              <a:rPr lang="en-US" dirty="0" err="1">
                <a:solidFill>
                  <a:schemeClr val="bg1"/>
                </a:solidFill>
              </a:rPr>
              <a:t>Ctrl+S</a:t>
            </a:r>
            <a:r>
              <a:rPr lang="en-US" dirty="0">
                <a:solidFill>
                  <a:schemeClr val="bg1"/>
                </a:solidFill>
              </a:rPr>
              <a:t> is used for save. Don’t bind it with scaling. As user is expecting on his past experience that it’ll save the file.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155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758</Words>
  <Application>Microsoft Office PowerPoint</Application>
  <PresentationFormat>Widescreen</PresentationFormat>
  <Paragraphs>102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Tw Cen MT</vt:lpstr>
      <vt:lpstr>Office Theme</vt:lpstr>
      <vt:lpstr>User Interface Design</vt:lpstr>
      <vt:lpstr>Interface Design</vt:lpstr>
      <vt:lpstr>Interface Design</vt:lpstr>
      <vt:lpstr>Golden rules for UI design  (by Theo Mandel)</vt:lpstr>
      <vt:lpstr>Principle 1: Allow users to maintain control</vt:lpstr>
      <vt:lpstr>Principle 1: Allow users to maintain control</vt:lpstr>
      <vt:lpstr>Principle 2: Reduce User’s memory load</vt:lpstr>
      <vt:lpstr>Principle 2: Reduce User’s memory load</vt:lpstr>
      <vt:lpstr>Principle 3: Make consistent interface</vt:lpstr>
      <vt:lpstr>UI Analysis &amp; design</vt:lpstr>
      <vt:lpstr>UI Design models</vt:lpstr>
      <vt:lpstr>UI Design models</vt:lpstr>
      <vt:lpstr>UI analysis &amp; design Process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Interface Design</dc:title>
  <dc:creator>Hajra  Ahmed</dc:creator>
  <cp:lastModifiedBy>Hajra Ahmed</cp:lastModifiedBy>
  <cp:revision>5</cp:revision>
  <dcterms:created xsi:type="dcterms:W3CDTF">2022-03-31T15:20:05Z</dcterms:created>
  <dcterms:modified xsi:type="dcterms:W3CDTF">2023-03-22T06:45:39Z</dcterms:modified>
</cp:coreProperties>
</file>