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7" r:id="rId2"/>
    <p:sldId id="277" r:id="rId3"/>
    <p:sldId id="280" r:id="rId4"/>
    <p:sldId id="378" r:id="rId5"/>
    <p:sldId id="281" r:id="rId6"/>
    <p:sldId id="379" r:id="rId7"/>
    <p:sldId id="381" r:id="rId8"/>
    <p:sldId id="351" r:id="rId9"/>
    <p:sldId id="382" r:id="rId10"/>
    <p:sldId id="282" r:id="rId11"/>
    <p:sldId id="402" r:id="rId12"/>
    <p:sldId id="310" r:id="rId13"/>
    <p:sldId id="283" r:id="rId14"/>
    <p:sldId id="260" r:id="rId15"/>
    <p:sldId id="261" r:id="rId16"/>
    <p:sldId id="285" r:id="rId17"/>
    <p:sldId id="286" r:id="rId18"/>
    <p:sldId id="353" r:id="rId19"/>
    <p:sldId id="302" r:id="rId20"/>
    <p:sldId id="269" r:id="rId21"/>
    <p:sldId id="303" r:id="rId22"/>
    <p:sldId id="270" r:id="rId23"/>
    <p:sldId id="335" r:id="rId24"/>
    <p:sldId id="336" r:id="rId25"/>
    <p:sldId id="383" r:id="rId26"/>
    <p:sldId id="384" r:id="rId27"/>
    <p:sldId id="385" r:id="rId28"/>
    <p:sldId id="386" r:id="rId29"/>
    <p:sldId id="346" r:id="rId30"/>
    <p:sldId id="395" r:id="rId31"/>
    <p:sldId id="304" r:id="rId32"/>
    <p:sldId id="403"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07" d="100"/>
          <a:sy n="107" d="100"/>
        </p:scale>
        <p:origin x="672"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diagrams/colors1.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B1C279C-4D13-4D00-B0C3-1D2F7D195235}" type="doc">
      <dgm:prSet loTypeId="urn:microsoft.com/office/officeart/2005/8/layout/vList5" loCatId="list" qsTypeId="urn:microsoft.com/office/officeart/2005/8/quickstyle/simple1" qsCatId="simple" csTypeId="urn:microsoft.com/office/officeart/2005/8/colors/colorful3" csCatId="colorful" phldr="1"/>
      <dgm:spPr/>
      <dgm:t>
        <a:bodyPr/>
        <a:lstStyle/>
        <a:p>
          <a:endParaRPr lang="en-US"/>
        </a:p>
      </dgm:t>
    </dgm:pt>
    <dgm:pt modelId="{E9D865C6-8A77-4895-8842-26E5973B9D2F}">
      <dgm:prSet phldrT="[Text]"/>
      <dgm:spPr/>
      <dgm:t>
        <a:bodyPr/>
        <a:lstStyle/>
        <a:p>
          <a:r>
            <a:rPr lang="en-US" dirty="0"/>
            <a:t>User requirements</a:t>
          </a:r>
        </a:p>
      </dgm:t>
    </dgm:pt>
    <dgm:pt modelId="{F774D4DD-D99E-4EBA-97BB-FDCC7950521A}" type="parTrans" cxnId="{B91BF769-19E6-40EE-96B6-5896A5E9E144}">
      <dgm:prSet/>
      <dgm:spPr/>
      <dgm:t>
        <a:bodyPr/>
        <a:lstStyle/>
        <a:p>
          <a:endParaRPr lang="en-US"/>
        </a:p>
      </dgm:t>
    </dgm:pt>
    <dgm:pt modelId="{E3935012-2949-434D-892F-3EA0C2226A15}" type="sibTrans" cxnId="{B91BF769-19E6-40EE-96B6-5896A5E9E144}">
      <dgm:prSet/>
      <dgm:spPr/>
      <dgm:t>
        <a:bodyPr/>
        <a:lstStyle/>
        <a:p>
          <a:endParaRPr lang="en-US"/>
        </a:p>
      </dgm:t>
    </dgm:pt>
    <dgm:pt modelId="{61664FCE-4ED7-41D8-8CCD-90B310B8C20B}">
      <dgm:prSet phldrT="[Text]"/>
      <dgm:spPr/>
      <dgm:t>
        <a:bodyPr/>
        <a:lstStyle/>
        <a:p>
          <a:r>
            <a:rPr lang="en-US" dirty="0"/>
            <a:t>System requirements</a:t>
          </a:r>
        </a:p>
      </dgm:t>
    </dgm:pt>
    <dgm:pt modelId="{E4AD7F40-6E86-4ECC-91C2-1A7F1C1ABAE3}" type="parTrans" cxnId="{B0013389-E86C-4AD9-ADC0-BFFB71F53854}">
      <dgm:prSet/>
      <dgm:spPr/>
      <dgm:t>
        <a:bodyPr/>
        <a:lstStyle/>
        <a:p>
          <a:endParaRPr lang="en-US"/>
        </a:p>
      </dgm:t>
    </dgm:pt>
    <dgm:pt modelId="{9D197A07-9A21-47BB-8D35-1720D5162FD0}" type="sibTrans" cxnId="{B0013389-E86C-4AD9-ADC0-BFFB71F53854}">
      <dgm:prSet/>
      <dgm:spPr/>
      <dgm:t>
        <a:bodyPr/>
        <a:lstStyle/>
        <a:p>
          <a:endParaRPr lang="en-US"/>
        </a:p>
      </dgm:t>
    </dgm:pt>
    <dgm:pt modelId="{75331193-21DF-4F5F-8EE1-41A03DF9816B}">
      <dgm:prSet phldrT="[Text]"/>
      <dgm:spPr/>
      <dgm:t>
        <a:bodyPr/>
        <a:lstStyle/>
        <a:p>
          <a:r>
            <a:rPr lang="en-US" dirty="0"/>
            <a:t>A user can make an appointment</a:t>
          </a:r>
        </a:p>
      </dgm:t>
    </dgm:pt>
    <dgm:pt modelId="{90396A34-1A49-4682-8A63-CC03E0C019AB}" type="parTrans" cxnId="{525A3AA3-056E-4033-BB7B-1F9DDDAB16B1}">
      <dgm:prSet/>
      <dgm:spPr/>
      <dgm:t>
        <a:bodyPr/>
        <a:lstStyle/>
        <a:p>
          <a:endParaRPr lang="en-US"/>
        </a:p>
      </dgm:t>
    </dgm:pt>
    <dgm:pt modelId="{1B13384F-5671-4F19-A3B5-4276AA1E66C8}" type="sibTrans" cxnId="{525A3AA3-056E-4033-BB7B-1F9DDDAB16B1}">
      <dgm:prSet/>
      <dgm:spPr/>
      <dgm:t>
        <a:bodyPr/>
        <a:lstStyle/>
        <a:p>
          <a:endParaRPr lang="en-US"/>
        </a:p>
      </dgm:t>
    </dgm:pt>
    <dgm:pt modelId="{3CA17838-DB5D-4442-8333-7B0B38408FE7}">
      <dgm:prSet phldrT="[Text]"/>
      <dgm:spPr/>
      <dgm:t>
        <a:bodyPr/>
        <a:lstStyle/>
        <a:p>
          <a:r>
            <a:rPr lang="en-US" dirty="0"/>
            <a:t>User must have an account (sign up)</a:t>
          </a:r>
        </a:p>
      </dgm:t>
    </dgm:pt>
    <dgm:pt modelId="{92EB1245-9B68-4BE8-BD29-2DF5C27324AD}" type="parTrans" cxnId="{80B59092-7235-4F85-A55E-8BFE5D86381E}">
      <dgm:prSet/>
      <dgm:spPr/>
      <dgm:t>
        <a:bodyPr/>
        <a:lstStyle/>
        <a:p>
          <a:endParaRPr lang="en-US"/>
        </a:p>
      </dgm:t>
    </dgm:pt>
    <dgm:pt modelId="{11DA0761-877F-4DB7-9664-B1EE9B2968C6}" type="sibTrans" cxnId="{80B59092-7235-4F85-A55E-8BFE5D86381E}">
      <dgm:prSet/>
      <dgm:spPr/>
      <dgm:t>
        <a:bodyPr/>
        <a:lstStyle/>
        <a:p>
          <a:endParaRPr lang="en-US"/>
        </a:p>
      </dgm:t>
    </dgm:pt>
    <dgm:pt modelId="{128418A2-413C-4805-BB24-48557524C346}">
      <dgm:prSet phldrT="[Text]"/>
      <dgm:spPr/>
      <dgm:t>
        <a:bodyPr/>
        <a:lstStyle/>
        <a:p>
          <a:r>
            <a:rPr lang="en-US" dirty="0"/>
            <a:t>User will login to that account</a:t>
          </a:r>
        </a:p>
      </dgm:t>
    </dgm:pt>
    <dgm:pt modelId="{CE194FE1-C985-4766-93BB-3F23EFB1C429}" type="parTrans" cxnId="{37606826-0E5C-4848-BB19-49588277D79F}">
      <dgm:prSet/>
      <dgm:spPr/>
      <dgm:t>
        <a:bodyPr/>
        <a:lstStyle/>
        <a:p>
          <a:endParaRPr lang="en-US"/>
        </a:p>
      </dgm:t>
    </dgm:pt>
    <dgm:pt modelId="{4FD17FCB-4F76-45E6-8059-10FB1B052A96}" type="sibTrans" cxnId="{37606826-0E5C-4848-BB19-49588277D79F}">
      <dgm:prSet/>
      <dgm:spPr/>
      <dgm:t>
        <a:bodyPr/>
        <a:lstStyle/>
        <a:p>
          <a:endParaRPr lang="en-US"/>
        </a:p>
      </dgm:t>
    </dgm:pt>
    <dgm:pt modelId="{8A147FA3-C813-42AA-B217-190F187ED633}">
      <dgm:prSet phldrT="[Text]"/>
      <dgm:spPr/>
      <dgm:t>
        <a:bodyPr/>
        <a:lstStyle/>
        <a:p>
          <a:r>
            <a:rPr lang="en-US" dirty="0"/>
            <a:t>Check for the specific doctor’s availability</a:t>
          </a:r>
        </a:p>
      </dgm:t>
    </dgm:pt>
    <dgm:pt modelId="{715038B7-BE73-4626-9491-63045DBEAE33}" type="parTrans" cxnId="{64402836-1FFC-4293-BEAF-47C03A7707CF}">
      <dgm:prSet/>
      <dgm:spPr/>
      <dgm:t>
        <a:bodyPr/>
        <a:lstStyle/>
        <a:p>
          <a:endParaRPr lang="en-US"/>
        </a:p>
      </dgm:t>
    </dgm:pt>
    <dgm:pt modelId="{93F0CEB9-6AB6-4B75-9669-5972603EB113}" type="sibTrans" cxnId="{64402836-1FFC-4293-BEAF-47C03A7707CF}">
      <dgm:prSet/>
      <dgm:spPr/>
      <dgm:t>
        <a:bodyPr/>
        <a:lstStyle/>
        <a:p>
          <a:endParaRPr lang="en-US"/>
        </a:p>
      </dgm:t>
    </dgm:pt>
    <dgm:pt modelId="{17013A3A-FDB2-4482-A050-FC24A5A30C16}">
      <dgm:prSet phldrT="[Text]"/>
      <dgm:spPr/>
      <dgm:t>
        <a:bodyPr/>
        <a:lstStyle/>
        <a:p>
          <a:r>
            <a:rPr lang="en-US" dirty="0"/>
            <a:t>Make an appointment</a:t>
          </a:r>
        </a:p>
      </dgm:t>
    </dgm:pt>
    <dgm:pt modelId="{926A6604-365D-4332-9450-AFC9B199536E}" type="parTrans" cxnId="{687FF6F5-93CB-4467-8738-AAABC45EC8B2}">
      <dgm:prSet/>
      <dgm:spPr/>
      <dgm:t>
        <a:bodyPr/>
        <a:lstStyle/>
        <a:p>
          <a:endParaRPr lang="en-US"/>
        </a:p>
      </dgm:t>
    </dgm:pt>
    <dgm:pt modelId="{4E886FC6-6090-41C1-B2A9-C27686BF737C}" type="sibTrans" cxnId="{687FF6F5-93CB-4467-8738-AAABC45EC8B2}">
      <dgm:prSet/>
      <dgm:spPr/>
      <dgm:t>
        <a:bodyPr/>
        <a:lstStyle/>
        <a:p>
          <a:endParaRPr lang="en-US"/>
        </a:p>
      </dgm:t>
    </dgm:pt>
    <dgm:pt modelId="{E64BCE76-0677-4E13-A7B0-2FFE172130D0}">
      <dgm:prSet phldrT="[Text]"/>
      <dgm:spPr/>
      <dgm:t>
        <a:bodyPr/>
        <a:lstStyle/>
        <a:p>
          <a:r>
            <a:rPr lang="en-US" dirty="0"/>
            <a:t>Pay the fee</a:t>
          </a:r>
        </a:p>
      </dgm:t>
    </dgm:pt>
    <dgm:pt modelId="{7855375F-1C9E-4531-8F5B-660941D8303A}" type="parTrans" cxnId="{85B3F0E6-EE87-4922-B642-DE782F111109}">
      <dgm:prSet/>
      <dgm:spPr/>
      <dgm:t>
        <a:bodyPr/>
        <a:lstStyle/>
        <a:p>
          <a:endParaRPr lang="en-US"/>
        </a:p>
      </dgm:t>
    </dgm:pt>
    <dgm:pt modelId="{4E79C36C-ADD1-47B3-80C8-AABB8FCED14A}" type="sibTrans" cxnId="{85B3F0E6-EE87-4922-B642-DE782F111109}">
      <dgm:prSet/>
      <dgm:spPr/>
      <dgm:t>
        <a:bodyPr/>
        <a:lstStyle/>
        <a:p>
          <a:endParaRPr lang="en-US"/>
        </a:p>
      </dgm:t>
    </dgm:pt>
    <dgm:pt modelId="{03A0EE65-2542-4EAA-90D9-5A341595366D}">
      <dgm:prSet phldrT="[Text]"/>
      <dgm:spPr/>
      <dgm:t>
        <a:bodyPr/>
        <a:lstStyle/>
        <a:p>
          <a:r>
            <a:rPr lang="en-US" dirty="0"/>
            <a:t>The user can give feedback/reviews</a:t>
          </a:r>
        </a:p>
      </dgm:t>
    </dgm:pt>
    <dgm:pt modelId="{F3AD5491-E67D-443C-A453-DCEC3E34FC09}" type="parTrans" cxnId="{0AF06B20-5E57-4C33-8550-F05F06277EF1}">
      <dgm:prSet/>
      <dgm:spPr/>
      <dgm:t>
        <a:bodyPr/>
        <a:lstStyle/>
        <a:p>
          <a:endParaRPr lang="en-US"/>
        </a:p>
      </dgm:t>
    </dgm:pt>
    <dgm:pt modelId="{181757BD-A161-475E-A0A2-58E0393A2360}" type="sibTrans" cxnId="{0AF06B20-5E57-4C33-8550-F05F06277EF1}">
      <dgm:prSet/>
      <dgm:spPr/>
      <dgm:t>
        <a:bodyPr/>
        <a:lstStyle/>
        <a:p>
          <a:endParaRPr lang="en-US"/>
        </a:p>
      </dgm:t>
    </dgm:pt>
    <dgm:pt modelId="{DC01CB07-31D6-46A0-B048-D44D617F192C}" type="pres">
      <dgm:prSet presAssocID="{0B1C279C-4D13-4D00-B0C3-1D2F7D195235}" presName="Name0" presStyleCnt="0">
        <dgm:presLayoutVars>
          <dgm:dir/>
          <dgm:animLvl val="lvl"/>
          <dgm:resizeHandles val="exact"/>
        </dgm:presLayoutVars>
      </dgm:prSet>
      <dgm:spPr/>
    </dgm:pt>
    <dgm:pt modelId="{C7E955D5-22EF-4736-8C7C-28DABB8A7B31}" type="pres">
      <dgm:prSet presAssocID="{E9D865C6-8A77-4895-8842-26E5973B9D2F}" presName="linNode" presStyleCnt="0"/>
      <dgm:spPr/>
    </dgm:pt>
    <dgm:pt modelId="{86021C33-2194-492A-B070-088EE92A1BB1}" type="pres">
      <dgm:prSet presAssocID="{E9D865C6-8A77-4895-8842-26E5973B9D2F}" presName="parentText" presStyleLbl="node1" presStyleIdx="0" presStyleCnt="2">
        <dgm:presLayoutVars>
          <dgm:chMax val="1"/>
          <dgm:bulletEnabled val="1"/>
        </dgm:presLayoutVars>
      </dgm:prSet>
      <dgm:spPr/>
    </dgm:pt>
    <dgm:pt modelId="{39275460-CDEE-432A-B308-D04FA132E0AE}" type="pres">
      <dgm:prSet presAssocID="{E9D865C6-8A77-4895-8842-26E5973B9D2F}" presName="descendantText" presStyleLbl="alignAccFollowNode1" presStyleIdx="0" presStyleCnt="2">
        <dgm:presLayoutVars>
          <dgm:bulletEnabled val="1"/>
        </dgm:presLayoutVars>
      </dgm:prSet>
      <dgm:spPr/>
    </dgm:pt>
    <dgm:pt modelId="{A681C733-B18F-44DD-B01B-A5CFD601EF37}" type="pres">
      <dgm:prSet presAssocID="{E3935012-2949-434D-892F-3EA0C2226A15}" presName="sp" presStyleCnt="0"/>
      <dgm:spPr/>
    </dgm:pt>
    <dgm:pt modelId="{A9AB66CE-6B05-4D7B-8A08-BC5A92FE4F97}" type="pres">
      <dgm:prSet presAssocID="{61664FCE-4ED7-41D8-8CCD-90B310B8C20B}" presName="linNode" presStyleCnt="0"/>
      <dgm:spPr/>
    </dgm:pt>
    <dgm:pt modelId="{A7CB810E-F3AB-4400-9294-88540EE3661F}" type="pres">
      <dgm:prSet presAssocID="{61664FCE-4ED7-41D8-8CCD-90B310B8C20B}" presName="parentText" presStyleLbl="node1" presStyleIdx="1" presStyleCnt="2">
        <dgm:presLayoutVars>
          <dgm:chMax val="1"/>
          <dgm:bulletEnabled val="1"/>
        </dgm:presLayoutVars>
      </dgm:prSet>
      <dgm:spPr/>
    </dgm:pt>
    <dgm:pt modelId="{DD94E503-FEE8-4BCE-A1EB-E7442381345E}" type="pres">
      <dgm:prSet presAssocID="{61664FCE-4ED7-41D8-8CCD-90B310B8C20B}" presName="descendantText" presStyleLbl="alignAccFollowNode1" presStyleIdx="1" presStyleCnt="2">
        <dgm:presLayoutVars>
          <dgm:bulletEnabled val="1"/>
        </dgm:presLayoutVars>
      </dgm:prSet>
      <dgm:spPr/>
    </dgm:pt>
  </dgm:ptLst>
  <dgm:cxnLst>
    <dgm:cxn modelId="{860D651F-C4DB-40EB-865B-F1EF356897C4}" type="presOf" srcId="{8A147FA3-C813-42AA-B217-190F187ED633}" destId="{DD94E503-FEE8-4BCE-A1EB-E7442381345E}" srcOrd="0" destOrd="2" presId="urn:microsoft.com/office/officeart/2005/8/layout/vList5"/>
    <dgm:cxn modelId="{0AF06B20-5E57-4C33-8550-F05F06277EF1}" srcId="{61664FCE-4ED7-41D8-8CCD-90B310B8C20B}" destId="{03A0EE65-2542-4EAA-90D9-5A341595366D}" srcOrd="5" destOrd="0" parTransId="{F3AD5491-E67D-443C-A453-DCEC3E34FC09}" sibTransId="{181757BD-A161-475E-A0A2-58E0393A2360}"/>
    <dgm:cxn modelId="{C6178520-52A3-4BC7-876C-4E74C3CA3C28}" type="presOf" srcId="{128418A2-413C-4805-BB24-48557524C346}" destId="{DD94E503-FEE8-4BCE-A1EB-E7442381345E}" srcOrd="0" destOrd="1" presId="urn:microsoft.com/office/officeart/2005/8/layout/vList5"/>
    <dgm:cxn modelId="{37606826-0E5C-4848-BB19-49588277D79F}" srcId="{61664FCE-4ED7-41D8-8CCD-90B310B8C20B}" destId="{128418A2-413C-4805-BB24-48557524C346}" srcOrd="1" destOrd="0" parTransId="{CE194FE1-C985-4766-93BB-3F23EFB1C429}" sibTransId="{4FD17FCB-4F76-45E6-8059-10FB1B052A96}"/>
    <dgm:cxn modelId="{44561B28-C2C5-4815-B9B1-3598D14F387D}" type="presOf" srcId="{3CA17838-DB5D-4442-8333-7B0B38408FE7}" destId="{DD94E503-FEE8-4BCE-A1EB-E7442381345E}" srcOrd="0" destOrd="0" presId="urn:microsoft.com/office/officeart/2005/8/layout/vList5"/>
    <dgm:cxn modelId="{9564012E-68C8-4729-9F1A-ED35EF49CCA5}" type="presOf" srcId="{75331193-21DF-4F5F-8EE1-41A03DF9816B}" destId="{39275460-CDEE-432A-B308-D04FA132E0AE}" srcOrd="0" destOrd="0" presId="urn:microsoft.com/office/officeart/2005/8/layout/vList5"/>
    <dgm:cxn modelId="{64402836-1FFC-4293-BEAF-47C03A7707CF}" srcId="{61664FCE-4ED7-41D8-8CCD-90B310B8C20B}" destId="{8A147FA3-C813-42AA-B217-190F187ED633}" srcOrd="2" destOrd="0" parTransId="{715038B7-BE73-4626-9491-63045DBEAE33}" sibTransId="{93F0CEB9-6AB6-4B75-9669-5972603EB113}"/>
    <dgm:cxn modelId="{B91BF769-19E6-40EE-96B6-5896A5E9E144}" srcId="{0B1C279C-4D13-4D00-B0C3-1D2F7D195235}" destId="{E9D865C6-8A77-4895-8842-26E5973B9D2F}" srcOrd="0" destOrd="0" parTransId="{F774D4DD-D99E-4EBA-97BB-FDCC7950521A}" sibTransId="{E3935012-2949-434D-892F-3EA0C2226A15}"/>
    <dgm:cxn modelId="{B0013389-E86C-4AD9-ADC0-BFFB71F53854}" srcId="{0B1C279C-4D13-4D00-B0C3-1D2F7D195235}" destId="{61664FCE-4ED7-41D8-8CCD-90B310B8C20B}" srcOrd="1" destOrd="0" parTransId="{E4AD7F40-6E86-4ECC-91C2-1A7F1C1ABAE3}" sibTransId="{9D197A07-9A21-47BB-8D35-1720D5162FD0}"/>
    <dgm:cxn modelId="{80B59092-7235-4F85-A55E-8BFE5D86381E}" srcId="{61664FCE-4ED7-41D8-8CCD-90B310B8C20B}" destId="{3CA17838-DB5D-4442-8333-7B0B38408FE7}" srcOrd="0" destOrd="0" parTransId="{92EB1245-9B68-4BE8-BD29-2DF5C27324AD}" sibTransId="{11DA0761-877F-4DB7-9664-B1EE9B2968C6}"/>
    <dgm:cxn modelId="{A460359A-60DC-4014-9D18-4F92B3F9B5E5}" type="presOf" srcId="{0B1C279C-4D13-4D00-B0C3-1D2F7D195235}" destId="{DC01CB07-31D6-46A0-B048-D44D617F192C}" srcOrd="0" destOrd="0" presId="urn:microsoft.com/office/officeart/2005/8/layout/vList5"/>
    <dgm:cxn modelId="{D95F72A2-9D7A-4B27-87D6-A3028A80F4BC}" type="presOf" srcId="{E64BCE76-0677-4E13-A7B0-2FFE172130D0}" destId="{DD94E503-FEE8-4BCE-A1EB-E7442381345E}" srcOrd="0" destOrd="4" presId="urn:microsoft.com/office/officeart/2005/8/layout/vList5"/>
    <dgm:cxn modelId="{525A3AA3-056E-4033-BB7B-1F9DDDAB16B1}" srcId="{E9D865C6-8A77-4895-8842-26E5973B9D2F}" destId="{75331193-21DF-4F5F-8EE1-41A03DF9816B}" srcOrd="0" destOrd="0" parTransId="{90396A34-1A49-4682-8A63-CC03E0C019AB}" sibTransId="{1B13384F-5671-4F19-A3B5-4276AA1E66C8}"/>
    <dgm:cxn modelId="{33869EB9-1DA5-4AB2-B988-1021A43AC7B1}" type="presOf" srcId="{17013A3A-FDB2-4482-A050-FC24A5A30C16}" destId="{DD94E503-FEE8-4BCE-A1EB-E7442381345E}" srcOrd="0" destOrd="3" presId="urn:microsoft.com/office/officeart/2005/8/layout/vList5"/>
    <dgm:cxn modelId="{199DC9BB-047E-42A4-BEB2-35540A60C62C}" type="presOf" srcId="{E9D865C6-8A77-4895-8842-26E5973B9D2F}" destId="{86021C33-2194-492A-B070-088EE92A1BB1}" srcOrd="0" destOrd="0" presId="urn:microsoft.com/office/officeart/2005/8/layout/vList5"/>
    <dgm:cxn modelId="{08C819C7-2203-4678-844D-F5665CCF1E0C}" type="presOf" srcId="{03A0EE65-2542-4EAA-90D9-5A341595366D}" destId="{DD94E503-FEE8-4BCE-A1EB-E7442381345E}" srcOrd="0" destOrd="5" presId="urn:microsoft.com/office/officeart/2005/8/layout/vList5"/>
    <dgm:cxn modelId="{3EC950DC-5F78-49A9-95EF-3C1782D4CCE8}" type="presOf" srcId="{61664FCE-4ED7-41D8-8CCD-90B310B8C20B}" destId="{A7CB810E-F3AB-4400-9294-88540EE3661F}" srcOrd="0" destOrd="0" presId="urn:microsoft.com/office/officeart/2005/8/layout/vList5"/>
    <dgm:cxn modelId="{85B3F0E6-EE87-4922-B642-DE782F111109}" srcId="{61664FCE-4ED7-41D8-8CCD-90B310B8C20B}" destId="{E64BCE76-0677-4E13-A7B0-2FFE172130D0}" srcOrd="4" destOrd="0" parTransId="{7855375F-1C9E-4531-8F5B-660941D8303A}" sibTransId="{4E79C36C-ADD1-47B3-80C8-AABB8FCED14A}"/>
    <dgm:cxn modelId="{687FF6F5-93CB-4467-8738-AAABC45EC8B2}" srcId="{61664FCE-4ED7-41D8-8CCD-90B310B8C20B}" destId="{17013A3A-FDB2-4482-A050-FC24A5A30C16}" srcOrd="3" destOrd="0" parTransId="{926A6604-365D-4332-9450-AFC9B199536E}" sibTransId="{4E886FC6-6090-41C1-B2A9-C27686BF737C}"/>
    <dgm:cxn modelId="{6632047B-BB63-4AA5-978F-F6B32B32FB11}" type="presParOf" srcId="{DC01CB07-31D6-46A0-B048-D44D617F192C}" destId="{C7E955D5-22EF-4736-8C7C-28DABB8A7B31}" srcOrd="0" destOrd="0" presId="urn:microsoft.com/office/officeart/2005/8/layout/vList5"/>
    <dgm:cxn modelId="{D59F8790-03D9-4813-B20D-ECCC5C17584C}" type="presParOf" srcId="{C7E955D5-22EF-4736-8C7C-28DABB8A7B31}" destId="{86021C33-2194-492A-B070-088EE92A1BB1}" srcOrd="0" destOrd="0" presId="urn:microsoft.com/office/officeart/2005/8/layout/vList5"/>
    <dgm:cxn modelId="{8ABE8B4A-0123-4974-B970-B0306EBB860C}" type="presParOf" srcId="{C7E955D5-22EF-4736-8C7C-28DABB8A7B31}" destId="{39275460-CDEE-432A-B308-D04FA132E0AE}" srcOrd="1" destOrd="0" presId="urn:microsoft.com/office/officeart/2005/8/layout/vList5"/>
    <dgm:cxn modelId="{0F4720FA-401B-4762-8833-B54F0213C08E}" type="presParOf" srcId="{DC01CB07-31D6-46A0-B048-D44D617F192C}" destId="{A681C733-B18F-44DD-B01B-A5CFD601EF37}" srcOrd="1" destOrd="0" presId="urn:microsoft.com/office/officeart/2005/8/layout/vList5"/>
    <dgm:cxn modelId="{2E7C300F-1D45-4461-B15A-56E94465F993}" type="presParOf" srcId="{DC01CB07-31D6-46A0-B048-D44D617F192C}" destId="{A9AB66CE-6B05-4D7B-8A08-BC5A92FE4F97}" srcOrd="2" destOrd="0" presId="urn:microsoft.com/office/officeart/2005/8/layout/vList5"/>
    <dgm:cxn modelId="{5B141548-BA7F-48B1-B37D-5B56EBAF1C30}" type="presParOf" srcId="{A9AB66CE-6B05-4D7B-8A08-BC5A92FE4F97}" destId="{A7CB810E-F3AB-4400-9294-88540EE3661F}" srcOrd="0" destOrd="0" presId="urn:microsoft.com/office/officeart/2005/8/layout/vList5"/>
    <dgm:cxn modelId="{FC73913A-4FB6-4D64-BD22-3912612BD183}" type="presParOf" srcId="{A9AB66CE-6B05-4D7B-8A08-BC5A92FE4F97}" destId="{DD94E503-FEE8-4BCE-A1EB-E7442381345E}"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6AD8011-F2CD-43A2-861F-C150E8602F91}" type="doc">
      <dgm:prSet loTypeId="urn:microsoft.com/office/officeart/2005/8/layout/vList2" loCatId="list" qsTypeId="urn:microsoft.com/office/officeart/2005/8/quickstyle/simple1" qsCatId="simple" csTypeId="urn:microsoft.com/office/officeart/2005/8/colors/colorful4" csCatId="colorful" phldr="1"/>
      <dgm:spPr/>
      <dgm:t>
        <a:bodyPr/>
        <a:lstStyle/>
        <a:p>
          <a:endParaRPr lang="en-US"/>
        </a:p>
      </dgm:t>
    </dgm:pt>
    <dgm:pt modelId="{D556C868-CBB2-4420-A298-52A45547827F}">
      <dgm:prSet phldrT="[Text]"/>
      <dgm:spPr/>
      <dgm:t>
        <a:bodyPr/>
        <a:lstStyle/>
        <a:p>
          <a:r>
            <a:rPr lang="en-US" dirty="0"/>
            <a:t>Functional Requirements</a:t>
          </a:r>
        </a:p>
      </dgm:t>
    </dgm:pt>
    <dgm:pt modelId="{B208F82E-6D1A-4C4E-B973-AB6BE7B6EF9F}" type="parTrans" cxnId="{730B8C44-BDEB-4A3F-858A-9993749CF1BC}">
      <dgm:prSet/>
      <dgm:spPr/>
      <dgm:t>
        <a:bodyPr/>
        <a:lstStyle/>
        <a:p>
          <a:endParaRPr lang="en-US"/>
        </a:p>
      </dgm:t>
    </dgm:pt>
    <dgm:pt modelId="{CB2A9FB9-9DFA-446C-9EDD-2D8C6E2021DE}" type="sibTrans" cxnId="{730B8C44-BDEB-4A3F-858A-9993749CF1BC}">
      <dgm:prSet/>
      <dgm:spPr/>
      <dgm:t>
        <a:bodyPr/>
        <a:lstStyle/>
        <a:p>
          <a:endParaRPr lang="en-US"/>
        </a:p>
      </dgm:t>
    </dgm:pt>
    <dgm:pt modelId="{0898E29D-61C0-4E23-8C7B-684473E4E912}">
      <dgm:prSet phldrT="[Text]" custT="1"/>
      <dgm:spPr/>
      <dgm:t>
        <a:bodyPr/>
        <a:lstStyle/>
        <a:p>
          <a:r>
            <a:rPr lang="en-GB" sz="1600" b="1" kern="1200" dirty="0"/>
            <a:t>List the services provided by the system.</a:t>
          </a:r>
          <a:endParaRPr lang="en-US" sz="1600" b="1" kern="1200" dirty="0"/>
        </a:p>
      </dgm:t>
    </dgm:pt>
    <dgm:pt modelId="{23F2DD8F-A4FD-4384-BD2A-0785602B7F15}" type="parTrans" cxnId="{F8D92667-E81D-4204-B1BB-E5241663930D}">
      <dgm:prSet/>
      <dgm:spPr/>
      <dgm:t>
        <a:bodyPr/>
        <a:lstStyle/>
        <a:p>
          <a:endParaRPr lang="en-US"/>
        </a:p>
      </dgm:t>
    </dgm:pt>
    <dgm:pt modelId="{61117458-2139-4638-AEF5-7F64D1241439}" type="sibTrans" cxnId="{F8D92667-E81D-4204-B1BB-E5241663930D}">
      <dgm:prSet/>
      <dgm:spPr/>
      <dgm:t>
        <a:bodyPr/>
        <a:lstStyle/>
        <a:p>
          <a:endParaRPr lang="en-US"/>
        </a:p>
      </dgm:t>
    </dgm:pt>
    <dgm:pt modelId="{AA3C6518-4170-4A03-BDD0-C8D34B425951}">
      <dgm:prSet phldrT="[Text]"/>
      <dgm:spPr/>
      <dgm:t>
        <a:bodyPr/>
        <a:lstStyle/>
        <a:p>
          <a:r>
            <a:rPr lang="en-US" dirty="0"/>
            <a:t>Non-functional Requirements</a:t>
          </a:r>
        </a:p>
      </dgm:t>
    </dgm:pt>
    <dgm:pt modelId="{A35B91F7-CC71-4227-8680-EF9FDDB5AF55}" type="parTrans" cxnId="{9F75997A-D3A5-4056-BCE1-AEE6BFB84DFA}">
      <dgm:prSet/>
      <dgm:spPr/>
      <dgm:t>
        <a:bodyPr/>
        <a:lstStyle/>
        <a:p>
          <a:endParaRPr lang="en-US"/>
        </a:p>
      </dgm:t>
    </dgm:pt>
    <dgm:pt modelId="{ABA0423E-230D-48DF-9A46-5E4C530D00F9}" type="sibTrans" cxnId="{9F75997A-D3A5-4056-BCE1-AEE6BFB84DFA}">
      <dgm:prSet/>
      <dgm:spPr/>
      <dgm:t>
        <a:bodyPr/>
        <a:lstStyle/>
        <a:p>
          <a:endParaRPr lang="en-US"/>
        </a:p>
      </dgm:t>
    </dgm:pt>
    <dgm:pt modelId="{6B8C3BD2-7A71-4F81-9580-03DC3BC9401F}">
      <dgm:prSet phldrT="[Text]" custT="1"/>
      <dgm:spPr/>
      <dgm:t>
        <a:bodyPr/>
        <a:lstStyle/>
        <a:p>
          <a:r>
            <a:rPr lang="en-GB" sz="1600" b="1" dirty="0"/>
            <a:t>Constraints on the services offered by the system</a:t>
          </a:r>
          <a:endParaRPr lang="en-US" sz="1600" b="1" dirty="0"/>
        </a:p>
      </dgm:t>
    </dgm:pt>
    <dgm:pt modelId="{678A35DF-BA6C-492C-8DE8-562937B68604}" type="parTrans" cxnId="{ED9A7215-573D-46EC-9CCB-CD3333F9082B}">
      <dgm:prSet/>
      <dgm:spPr/>
      <dgm:t>
        <a:bodyPr/>
        <a:lstStyle/>
        <a:p>
          <a:endParaRPr lang="en-US"/>
        </a:p>
      </dgm:t>
    </dgm:pt>
    <dgm:pt modelId="{D786FB1E-C2A7-42C9-9BF4-1169243C300C}" type="sibTrans" cxnId="{ED9A7215-573D-46EC-9CCB-CD3333F9082B}">
      <dgm:prSet/>
      <dgm:spPr/>
      <dgm:t>
        <a:bodyPr/>
        <a:lstStyle/>
        <a:p>
          <a:endParaRPr lang="en-US"/>
        </a:p>
      </dgm:t>
    </dgm:pt>
    <dgm:pt modelId="{8F1032FF-9D9C-481F-9B50-ACC1550A5DD3}">
      <dgm:prSet custT="1"/>
      <dgm:spPr/>
      <dgm:t>
        <a:bodyPr/>
        <a:lstStyle/>
        <a:p>
          <a:r>
            <a:rPr lang="en-GB" sz="1600" b="1" kern="1200" dirty="0"/>
            <a:t>System’s response to a particular inputs </a:t>
          </a:r>
          <a:r>
            <a:rPr lang="en-GB" sz="1600" kern="1200" dirty="0"/>
            <a:t>/ adverse scenario.</a:t>
          </a:r>
        </a:p>
      </dgm:t>
    </dgm:pt>
    <dgm:pt modelId="{3594D264-3E05-46A1-8046-1FD29A733831}" type="parTrans" cxnId="{A761C1CA-0DD1-4684-A751-4D385B806F7A}">
      <dgm:prSet/>
      <dgm:spPr/>
      <dgm:t>
        <a:bodyPr/>
        <a:lstStyle/>
        <a:p>
          <a:endParaRPr lang="en-US"/>
        </a:p>
      </dgm:t>
    </dgm:pt>
    <dgm:pt modelId="{CB4ABA44-83C9-4AFF-843B-E2BB51FA0A63}" type="sibTrans" cxnId="{A761C1CA-0DD1-4684-A751-4D385B806F7A}">
      <dgm:prSet/>
      <dgm:spPr/>
      <dgm:t>
        <a:bodyPr/>
        <a:lstStyle/>
        <a:p>
          <a:endParaRPr lang="en-US"/>
        </a:p>
      </dgm:t>
    </dgm:pt>
    <dgm:pt modelId="{F45B59A0-D54D-4790-9B3F-D6FED6E0E063}">
      <dgm:prSet custT="1"/>
      <dgm:spPr/>
      <dgm:t>
        <a:bodyPr/>
        <a:lstStyle/>
        <a:p>
          <a:r>
            <a:rPr lang="en-GB" sz="1600" kern="1200" dirty="0"/>
            <a:t>May state </a:t>
          </a:r>
          <a:r>
            <a:rPr lang="en-GB" sz="1600" b="1" kern="1200" dirty="0"/>
            <a:t>what the system should or should not do.</a:t>
          </a:r>
        </a:p>
      </dgm:t>
    </dgm:pt>
    <dgm:pt modelId="{BE73C0CC-5208-4C2B-8DC1-1A1899ACDF5F}" type="parTrans" cxnId="{9D07DC64-7889-4386-B11A-B6AD4CA8495A}">
      <dgm:prSet/>
      <dgm:spPr/>
      <dgm:t>
        <a:bodyPr/>
        <a:lstStyle/>
        <a:p>
          <a:endParaRPr lang="en-US"/>
        </a:p>
      </dgm:t>
    </dgm:pt>
    <dgm:pt modelId="{47C18E1D-B649-480F-AA00-0E49FDFD4E62}" type="sibTrans" cxnId="{9D07DC64-7889-4386-B11A-B6AD4CA8495A}">
      <dgm:prSet/>
      <dgm:spPr/>
      <dgm:t>
        <a:bodyPr/>
        <a:lstStyle/>
        <a:p>
          <a:endParaRPr lang="en-US"/>
        </a:p>
      </dgm:t>
    </dgm:pt>
    <dgm:pt modelId="{D8571CCA-A706-4071-B315-7FF8E2B8EDA6}">
      <dgm:prSet custT="1"/>
      <dgm:spPr/>
      <dgm:t>
        <a:bodyPr/>
        <a:lstStyle/>
        <a:p>
          <a:r>
            <a:rPr lang="en-GB" sz="1600" dirty="0"/>
            <a:t>Includes </a:t>
          </a:r>
          <a:r>
            <a:rPr lang="en-GB" sz="1600" b="1" dirty="0"/>
            <a:t>timing constraints</a:t>
          </a:r>
          <a:r>
            <a:rPr lang="en-GB" sz="1600" dirty="0"/>
            <a:t>, </a:t>
          </a:r>
          <a:r>
            <a:rPr lang="en-GB" sz="1600" b="1" dirty="0"/>
            <a:t>constraints on the development process</a:t>
          </a:r>
          <a:r>
            <a:rPr lang="en-GB" sz="1600" dirty="0"/>
            <a:t>, </a:t>
          </a:r>
          <a:r>
            <a:rPr lang="en-GB" sz="1600" b="1" dirty="0"/>
            <a:t>standards</a:t>
          </a:r>
          <a:r>
            <a:rPr lang="en-GB" sz="1600" dirty="0"/>
            <a:t> etc.</a:t>
          </a:r>
        </a:p>
      </dgm:t>
    </dgm:pt>
    <dgm:pt modelId="{6B467886-F8BD-46ED-A6FE-D1E6997BD70F}" type="parTrans" cxnId="{6BBCD379-E439-4423-A6E1-63A5DF511A02}">
      <dgm:prSet/>
      <dgm:spPr/>
      <dgm:t>
        <a:bodyPr/>
        <a:lstStyle/>
        <a:p>
          <a:endParaRPr lang="en-US"/>
        </a:p>
      </dgm:t>
    </dgm:pt>
    <dgm:pt modelId="{350DA855-4003-4C4D-A8D8-6536C382F5A8}" type="sibTrans" cxnId="{6BBCD379-E439-4423-A6E1-63A5DF511A02}">
      <dgm:prSet/>
      <dgm:spPr/>
      <dgm:t>
        <a:bodyPr/>
        <a:lstStyle/>
        <a:p>
          <a:endParaRPr lang="en-US"/>
        </a:p>
      </dgm:t>
    </dgm:pt>
    <dgm:pt modelId="{7FB85371-B097-4825-9F1F-8F833EAB1C4B}">
      <dgm:prSet custT="1"/>
      <dgm:spPr/>
      <dgm:t>
        <a:bodyPr/>
        <a:lstStyle/>
        <a:p>
          <a:r>
            <a:rPr lang="en-GB" sz="1600" u="sng" dirty="0"/>
            <a:t>Often </a:t>
          </a:r>
          <a:r>
            <a:rPr lang="en-GB" sz="1600" b="1" u="sng" dirty="0"/>
            <a:t>apply to the system as a whole rather than individual services</a:t>
          </a:r>
          <a:r>
            <a:rPr lang="en-GB" sz="1600" b="1" dirty="0"/>
            <a:t>.</a:t>
          </a:r>
        </a:p>
      </dgm:t>
    </dgm:pt>
    <dgm:pt modelId="{6E2FC2DC-3D8F-4647-B4D0-0C3F082CC3DB}" type="parTrans" cxnId="{A806F794-4133-4662-890E-AE4CADD939B7}">
      <dgm:prSet/>
      <dgm:spPr/>
      <dgm:t>
        <a:bodyPr/>
        <a:lstStyle/>
        <a:p>
          <a:endParaRPr lang="en-US"/>
        </a:p>
      </dgm:t>
    </dgm:pt>
    <dgm:pt modelId="{B3F0585A-CCD7-4815-9A1E-9D886ABEDC3D}" type="sibTrans" cxnId="{A806F794-4133-4662-890E-AE4CADD939B7}">
      <dgm:prSet/>
      <dgm:spPr/>
      <dgm:t>
        <a:bodyPr/>
        <a:lstStyle/>
        <a:p>
          <a:endParaRPr lang="en-US"/>
        </a:p>
      </dgm:t>
    </dgm:pt>
    <dgm:pt modelId="{8CC4BB40-FD42-4ADD-A854-A90ACE8817B4}">
      <dgm:prSet/>
      <dgm:spPr/>
      <dgm:t>
        <a:bodyPr/>
        <a:lstStyle/>
        <a:p>
          <a:r>
            <a:rPr lang="en-GB" dirty="0"/>
            <a:t>Domain Requirements</a:t>
          </a:r>
        </a:p>
      </dgm:t>
    </dgm:pt>
    <dgm:pt modelId="{C24AD926-757B-4B56-B58C-F26023EB62EE}" type="parTrans" cxnId="{2176564A-F6A1-4CA4-9855-EF872218737D}">
      <dgm:prSet/>
      <dgm:spPr/>
      <dgm:t>
        <a:bodyPr/>
        <a:lstStyle/>
        <a:p>
          <a:endParaRPr lang="en-US"/>
        </a:p>
      </dgm:t>
    </dgm:pt>
    <dgm:pt modelId="{87F9D558-F462-43FD-8262-3FC7C6764304}" type="sibTrans" cxnId="{2176564A-F6A1-4CA4-9855-EF872218737D}">
      <dgm:prSet/>
      <dgm:spPr/>
      <dgm:t>
        <a:bodyPr/>
        <a:lstStyle/>
        <a:p>
          <a:endParaRPr lang="en-US"/>
        </a:p>
      </dgm:t>
    </dgm:pt>
    <dgm:pt modelId="{A1EA57EA-D0A1-40ED-AE4D-9A34ACAF5C6F}">
      <dgm:prSet custT="1"/>
      <dgm:spPr/>
      <dgm:t>
        <a:bodyPr/>
        <a:lstStyle/>
        <a:p>
          <a:r>
            <a:rPr lang="en-GB" sz="1600" dirty="0"/>
            <a:t>Special constraints on system enforced in case of a specific domain application</a:t>
          </a:r>
        </a:p>
      </dgm:t>
    </dgm:pt>
    <dgm:pt modelId="{D1E64987-41C0-4328-BF7C-48EC39898D57}" type="parTrans" cxnId="{6246B4B3-3A8E-4D07-B781-C866205F2911}">
      <dgm:prSet/>
      <dgm:spPr/>
      <dgm:t>
        <a:bodyPr/>
        <a:lstStyle/>
        <a:p>
          <a:endParaRPr lang="en-US"/>
        </a:p>
      </dgm:t>
    </dgm:pt>
    <dgm:pt modelId="{40284F7D-F11C-4D33-B974-F073B927D63C}" type="sibTrans" cxnId="{6246B4B3-3A8E-4D07-B781-C866205F2911}">
      <dgm:prSet/>
      <dgm:spPr/>
      <dgm:t>
        <a:bodyPr/>
        <a:lstStyle/>
        <a:p>
          <a:endParaRPr lang="en-US"/>
        </a:p>
      </dgm:t>
    </dgm:pt>
    <dgm:pt modelId="{1D110E91-EB32-4BB0-8E99-6958F856987B}">
      <dgm:prSet custT="1"/>
      <dgm:spPr/>
      <dgm:t>
        <a:bodyPr/>
        <a:lstStyle/>
        <a:p>
          <a:r>
            <a:rPr lang="en-GB" sz="1600" kern="1200" dirty="0">
              <a:solidFill>
                <a:prstClr val="black">
                  <a:hueOff val="0"/>
                  <a:satOff val="0"/>
                  <a:lumOff val="0"/>
                  <a:alphaOff val="0"/>
                </a:prstClr>
              </a:solidFill>
              <a:latin typeface="Calibri"/>
              <a:ea typeface="+mn-ea"/>
              <a:cs typeface="+mn-cs"/>
            </a:rPr>
            <a:t>Depend on:</a:t>
          </a:r>
        </a:p>
      </dgm:t>
    </dgm:pt>
    <dgm:pt modelId="{A453E99A-5463-415D-926C-BC11D0359D0F}" type="parTrans" cxnId="{C6769EA2-AB39-4E3A-B228-BBC827DC3EE0}">
      <dgm:prSet/>
      <dgm:spPr/>
      <dgm:t>
        <a:bodyPr/>
        <a:lstStyle/>
        <a:p>
          <a:endParaRPr lang="en-US"/>
        </a:p>
      </dgm:t>
    </dgm:pt>
    <dgm:pt modelId="{495515A6-9035-496B-9829-A726A7F28590}" type="sibTrans" cxnId="{C6769EA2-AB39-4E3A-B228-BBC827DC3EE0}">
      <dgm:prSet/>
      <dgm:spPr/>
      <dgm:t>
        <a:bodyPr/>
        <a:lstStyle/>
        <a:p>
          <a:endParaRPr lang="en-US"/>
        </a:p>
      </dgm:t>
    </dgm:pt>
    <dgm:pt modelId="{B7A0AC6B-234C-457E-B392-4032DE772ED9}">
      <dgm:prSet custT="1"/>
      <dgm:spPr/>
      <dgm:t>
        <a:bodyPr/>
        <a:lstStyle/>
        <a:p>
          <a:r>
            <a:rPr lang="en-GB" sz="1600" kern="1200" dirty="0">
              <a:solidFill>
                <a:prstClr val="black">
                  <a:hueOff val="0"/>
                  <a:satOff val="0"/>
                  <a:lumOff val="0"/>
                  <a:alphaOff val="0"/>
                </a:prstClr>
              </a:solidFill>
              <a:latin typeface="Calibri"/>
              <a:ea typeface="+mn-ea"/>
              <a:cs typeface="+mn-cs"/>
            </a:rPr>
            <a:t>type of software being developed</a:t>
          </a:r>
        </a:p>
      </dgm:t>
    </dgm:pt>
    <dgm:pt modelId="{BFB309FD-1E58-480B-ACE1-1586CF391643}" type="parTrans" cxnId="{9AA113CF-A4F4-41EC-A6E5-897DD4330CEF}">
      <dgm:prSet/>
      <dgm:spPr/>
      <dgm:t>
        <a:bodyPr/>
        <a:lstStyle/>
        <a:p>
          <a:endParaRPr lang="en-US"/>
        </a:p>
      </dgm:t>
    </dgm:pt>
    <dgm:pt modelId="{EDF9DEBB-FD73-4D0E-AA73-9017EFF64CC1}" type="sibTrans" cxnId="{9AA113CF-A4F4-41EC-A6E5-897DD4330CEF}">
      <dgm:prSet/>
      <dgm:spPr/>
      <dgm:t>
        <a:bodyPr/>
        <a:lstStyle/>
        <a:p>
          <a:endParaRPr lang="en-US"/>
        </a:p>
      </dgm:t>
    </dgm:pt>
    <dgm:pt modelId="{5ADBE932-6C54-46ED-8235-B6CEA1643987}">
      <dgm:prSet custT="1"/>
      <dgm:spPr/>
      <dgm:t>
        <a:bodyPr/>
        <a:lstStyle/>
        <a:p>
          <a:r>
            <a:rPr lang="en-GB" sz="1600" kern="1200" dirty="0">
              <a:solidFill>
                <a:prstClr val="black">
                  <a:hueOff val="0"/>
                  <a:satOff val="0"/>
                  <a:lumOff val="0"/>
                  <a:alphaOff val="0"/>
                </a:prstClr>
              </a:solidFill>
              <a:latin typeface="Calibri"/>
              <a:ea typeface="+mn-ea"/>
              <a:cs typeface="+mn-cs"/>
            </a:rPr>
            <a:t>Expected users </a:t>
          </a:r>
        </a:p>
      </dgm:t>
    </dgm:pt>
    <dgm:pt modelId="{B6C350D6-87D7-4933-82D1-890E94ED1BEE}" type="parTrans" cxnId="{FF87A3C7-0ACE-4737-994B-8A1D5156F4A4}">
      <dgm:prSet/>
      <dgm:spPr/>
      <dgm:t>
        <a:bodyPr/>
        <a:lstStyle/>
        <a:p>
          <a:endParaRPr lang="en-US"/>
        </a:p>
      </dgm:t>
    </dgm:pt>
    <dgm:pt modelId="{F68A02DE-3A17-4773-A23E-BA9AC18A60B5}" type="sibTrans" cxnId="{FF87A3C7-0ACE-4737-994B-8A1D5156F4A4}">
      <dgm:prSet/>
      <dgm:spPr/>
      <dgm:t>
        <a:bodyPr/>
        <a:lstStyle/>
        <a:p>
          <a:endParaRPr lang="en-US"/>
        </a:p>
      </dgm:t>
    </dgm:pt>
    <dgm:pt modelId="{1FF87E00-744F-41A8-AD20-CC1E051C1907}">
      <dgm:prSet custT="1"/>
      <dgm:spPr/>
      <dgm:t>
        <a:bodyPr/>
        <a:lstStyle/>
        <a:p>
          <a:r>
            <a:rPr lang="en-GB" sz="1600" b="1" dirty="0"/>
            <a:t>Applied to system as a whole</a:t>
          </a:r>
        </a:p>
      </dgm:t>
    </dgm:pt>
    <dgm:pt modelId="{E2D7C672-2906-4EC2-B8A7-19CD5A112987}" type="parTrans" cxnId="{7DDEFA86-061E-4A83-A796-F906C61E5BC4}">
      <dgm:prSet/>
      <dgm:spPr/>
      <dgm:t>
        <a:bodyPr/>
        <a:lstStyle/>
        <a:p>
          <a:endParaRPr lang="en-US"/>
        </a:p>
      </dgm:t>
    </dgm:pt>
    <dgm:pt modelId="{7257780E-784D-47CD-9057-6C1456F77B0A}" type="sibTrans" cxnId="{7DDEFA86-061E-4A83-A796-F906C61E5BC4}">
      <dgm:prSet/>
      <dgm:spPr/>
      <dgm:t>
        <a:bodyPr/>
        <a:lstStyle/>
        <a:p>
          <a:endParaRPr lang="en-US"/>
        </a:p>
      </dgm:t>
    </dgm:pt>
    <dgm:pt modelId="{FC5CAD08-3138-48C3-8453-9356A1E46D55}">
      <dgm:prSet custT="1"/>
      <dgm:spPr/>
      <dgm:t>
        <a:bodyPr/>
        <a:lstStyle/>
        <a:p>
          <a:r>
            <a:rPr lang="en-GB" sz="1600" dirty="0"/>
            <a:t>May relate to system properties like </a:t>
          </a:r>
          <a:r>
            <a:rPr lang="en-GB" sz="1600" b="1" dirty="0"/>
            <a:t>reliability, memory usage, response time, security, usability etc.</a:t>
          </a:r>
        </a:p>
      </dgm:t>
    </dgm:pt>
    <dgm:pt modelId="{E8F48672-199C-4647-A905-EE2EDDF83B05}" type="parTrans" cxnId="{A5388CE2-0D30-4AB3-986D-043AC5ACE2E2}">
      <dgm:prSet/>
      <dgm:spPr/>
      <dgm:t>
        <a:bodyPr/>
        <a:lstStyle/>
        <a:p>
          <a:endParaRPr lang="en-US"/>
        </a:p>
      </dgm:t>
    </dgm:pt>
    <dgm:pt modelId="{A88DA458-6BE3-4DE1-B7FF-9C8742D44BDF}" type="sibTrans" cxnId="{A5388CE2-0D30-4AB3-986D-043AC5ACE2E2}">
      <dgm:prSet/>
      <dgm:spPr/>
      <dgm:t>
        <a:bodyPr/>
        <a:lstStyle/>
        <a:p>
          <a:endParaRPr lang="en-US"/>
        </a:p>
      </dgm:t>
    </dgm:pt>
    <dgm:pt modelId="{A737FC0B-C4A9-4EFF-B255-89105405DCDF}">
      <dgm:prSet custT="1"/>
      <dgm:spPr/>
      <dgm:t>
        <a:bodyPr/>
        <a:lstStyle/>
        <a:p>
          <a:r>
            <a:rPr lang="en-GB" sz="1600" dirty="0"/>
            <a:t>NF requirements may be more critical than functional requirements. </a:t>
          </a:r>
          <a:r>
            <a:rPr lang="en-GB" sz="1600" b="1" dirty="0"/>
            <a:t>If these are not met, the system may be useless.</a:t>
          </a:r>
        </a:p>
      </dgm:t>
    </dgm:pt>
    <dgm:pt modelId="{BE390360-0FC1-4D1C-B24F-E055D7C6683F}" type="parTrans" cxnId="{7729F6C2-476A-407C-B0F8-C18D4357762D}">
      <dgm:prSet/>
      <dgm:spPr/>
      <dgm:t>
        <a:bodyPr/>
        <a:lstStyle/>
        <a:p>
          <a:endParaRPr lang="en-US"/>
        </a:p>
      </dgm:t>
    </dgm:pt>
    <dgm:pt modelId="{250D85BF-9698-414F-B5D0-531AEB7A9FED}" type="sibTrans" cxnId="{7729F6C2-476A-407C-B0F8-C18D4357762D}">
      <dgm:prSet/>
      <dgm:spPr/>
      <dgm:t>
        <a:bodyPr/>
        <a:lstStyle/>
        <a:p>
          <a:endParaRPr lang="en-US"/>
        </a:p>
      </dgm:t>
    </dgm:pt>
    <dgm:pt modelId="{FBC7227A-A87F-4105-8857-DC1F4DFE7CF1}">
      <dgm:prSet custT="1"/>
      <dgm:spPr/>
      <dgm:t>
        <a:bodyPr/>
        <a:lstStyle/>
        <a:p>
          <a:r>
            <a:rPr lang="en-GB" sz="1600" b="1" dirty="0">
              <a:solidFill>
                <a:srgbClr val="FF0000"/>
              </a:solidFill>
            </a:rPr>
            <a:t>Example</a:t>
          </a:r>
          <a:r>
            <a:rPr lang="en-GB" sz="1600" dirty="0">
              <a:solidFill>
                <a:srgbClr val="FF0000"/>
              </a:solidFill>
            </a:rPr>
            <a:t>: </a:t>
          </a:r>
        </a:p>
      </dgm:t>
    </dgm:pt>
    <dgm:pt modelId="{D81965A6-83B3-4442-87CC-1DB827328F91}" type="parTrans" cxnId="{89D81563-55E5-4B51-9131-0882DE5FFE02}">
      <dgm:prSet/>
      <dgm:spPr/>
      <dgm:t>
        <a:bodyPr/>
        <a:lstStyle/>
        <a:p>
          <a:endParaRPr lang="en-US"/>
        </a:p>
      </dgm:t>
    </dgm:pt>
    <dgm:pt modelId="{97FAA164-F576-41A5-9753-B7693C964C2D}" type="sibTrans" cxnId="{89D81563-55E5-4B51-9131-0882DE5FFE02}">
      <dgm:prSet/>
      <dgm:spPr/>
      <dgm:t>
        <a:bodyPr/>
        <a:lstStyle/>
        <a:p>
          <a:endParaRPr lang="en-US"/>
        </a:p>
      </dgm:t>
    </dgm:pt>
    <dgm:pt modelId="{D9A78A10-26A6-4609-AEA2-F49DA4CBE766}">
      <dgm:prSet custT="1"/>
      <dgm:spPr/>
      <dgm:t>
        <a:bodyPr/>
        <a:lstStyle/>
        <a:p>
          <a:r>
            <a:rPr lang="en-GB" sz="1600" b="1" dirty="0">
              <a:solidFill>
                <a:srgbClr val="FF0000"/>
              </a:solidFill>
            </a:rPr>
            <a:t>a banking application</a:t>
          </a:r>
          <a:r>
            <a:rPr lang="en-GB" sz="1600" dirty="0">
              <a:solidFill>
                <a:srgbClr val="FF0000"/>
              </a:solidFill>
            </a:rPr>
            <a:t>, to ensure security, may give the authorization to user only after authentication.</a:t>
          </a:r>
        </a:p>
      </dgm:t>
    </dgm:pt>
    <dgm:pt modelId="{6D1F7D58-7903-4BA7-8679-A0ED87B79A2A}" type="parTrans" cxnId="{F8C9F86E-6BAC-4204-94FC-483C7854C296}">
      <dgm:prSet/>
      <dgm:spPr/>
      <dgm:t>
        <a:bodyPr/>
        <a:lstStyle/>
        <a:p>
          <a:endParaRPr lang="en-US"/>
        </a:p>
      </dgm:t>
    </dgm:pt>
    <dgm:pt modelId="{3E2A172F-5CA9-4735-AF00-464D8FE1969E}" type="sibTrans" cxnId="{F8C9F86E-6BAC-4204-94FC-483C7854C296}">
      <dgm:prSet/>
      <dgm:spPr/>
      <dgm:t>
        <a:bodyPr/>
        <a:lstStyle/>
        <a:p>
          <a:endParaRPr lang="en-US"/>
        </a:p>
      </dgm:t>
    </dgm:pt>
    <dgm:pt modelId="{34EFCA0B-DAB8-4D7D-82D2-1029C473F607}">
      <dgm:prSet custT="1"/>
      <dgm:spPr/>
      <dgm:t>
        <a:bodyPr/>
        <a:lstStyle/>
        <a:p>
          <a:r>
            <a:rPr lang="en-GB" sz="1600" dirty="0">
              <a:solidFill>
                <a:srgbClr val="FF0000"/>
              </a:solidFill>
            </a:rPr>
            <a:t>To </a:t>
          </a:r>
          <a:r>
            <a:rPr lang="en-GB" sz="1600" b="1" dirty="0">
              <a:solidFill>
                <a:srgbClr val="FF0000"/>
              </a:solidFill>
            </a:rPr>
            <a:t>reduce response time in an embedded system</a:t>
          </a:r>
          <a:r>
            <a:rPr lang="en-GB" sz="1600" dirty="0">
              <a:solidFill>
                <a:srgbClr val="FF0000"/>
              </a:solidFill>
            </a:rPr>
            <a:t>, minimum hardware components are used to perform a task.</a:t>
          </a:r>
        </a:p>
      </dgm:t>
    </dgm:pt>
    <dgm:pt modelId="{AB6F1D47-6970-48BD-9DAC-4CADC05526A3}" type="parTrans" cxnId="{569FF73B-8B06-47BE-93D9-4AB27463208B}">
      <dgm:prSet/>
      <dgm:spPr/>
      <dgm:t>
        <a:bodyPr/>
        <a:lstStyle/>
        <a:p>
          <a:endParaRPr lang="en-US"/>
        </a:p>
      </dgm:t>
    </dgm:pt>
    <dgm:pt modelId="{0448A981-8AEE-45B9-AAAF-4CA9B111BFDF}" type="sibTrans" cxnId="{569FF73B-8B06-47BE-93D9-4AB27463208B}">
      <dgm:prSet/>
      <dgm:spPr/>
      <dgm:t>
        <a:bodyPr/>
        <a:lstStyle/>
        <a:p>
          <a:endParaRPr lang="en-US"/>
        </a:p>
      </dgm:t>
    </dgm:pt>
    <dgm:pt modelId="{7B5B54DA-EF9B-4B79-B46D-FA1FA7370129}">
      <dgm:prSet custT="1"/>
      <dgm:spPr/>
      <dgm:t>
        <a:bodyPr/>
        <a:lstStyle/>
        <a:p>
          <a:r>
            <a:rPr lang="en-GB" sz="1600" dirty="0"/>
            <a:t>Example:</a:t>
          </a:r>
        </a:p>
      </dgm:t>
    </dgm:pt>
    <dgm:pt modelId="{90463073-203E-4F72-A099-3299BD68526C}" type="parTrans" cxnId="{030BDD24-F87E-4C2E-9078-EC02FBB0C815}">
      <dgm:prSet/>
      <dgm:spPr/>
    </dgm:pt>
    <dgm:pt modelId="{DD2B50C4-A629-4D13-99D9-45AFDF96A4A9}" type="sibTrans" cxnId="{030BDD24-F87E-4C2E-9078-EC02FBB0C815}">
      <dgm:prSet/>
      <dgm:spPr/>
    </dgm:pt>
    <dgm:pt modelId="{F88650EE-B275-480A-A631-325F42D8920E}">
      <dgm:prSet custT="1"/>
      <dgm:spPr/>
      <dgm:t>
        <a:bodyPr/>
        <a:lstStyle/>
        <a:p>
          <a:r>
            <a:rPr lang="en-GB" sz="1600" dirty="0"/>
            <a:t>System availability or Network BW in case of a live streaming website.</a:t>
          </a:r>
        </a:p>
      </dgm:t>
    </dgm:pt>
    <dgm:pt modelId="{19186F65-FFFF-4B20-BFD9-AF3CEE4AD304}" type="parTrans" cxnId="{E4130C76-3249-4642-81B7-17E6B8C43415}">
      <dgm:prSet/>
      <dgm:spPr/>
    </dgm:pt>
    <dgm:pt modelId="{77312C78-E6A9-4AA1-84BE-3F6D330DB196}" type="sibTrans" cxnId="{E4130C76-3249-4642-81B7-17E6B8C43415}">
      <dgm:prSet/>
      <dgm:spPr/>
    </dgm:pt>
    <dgm:pt modelId="{4C4D8EF1-D6DC-4502-833A-BABEBEFD4D88}" type="pres">
      <dgm:prSet presAssocID="{B6AD8011-F2CD-43A2-861F-C150E8602F91}" presName="linear" presStyleCnt="0">
        <dgm:presLayoutVars>
          <dgm:animLvl val="lvl"/>
          <dgm:resizeHandles val="exact"/>
        </dgm:presLayoutVars>
      </dgm:prSet>
      <dgm:spPr/>
    </dgm:pt>
    <dgm:pt modelId="{936482F2-528A-4270-A6B6-AA38487537B0}" type="pres">
      <dgm:prSet presAssocID="{D556C868-CBB2-4420-A298-52A45547827F}" presName="parentText" presStyleLbl="node1" presStyleIdx="0" presStyleCnt="3">
        <dgm:presLayoutVars>
          <dgm:chMax val="0"/>
          <dgm:bulletEnabled val="1"/>
        </dgm:presLayoutVars>
      </dgm:prSet>
      <dgm:spPr/>
    </dgm:pt>
    <dgm:pt modelId="{E396C8BF-76B2-4FBE-B7B9-8795CE8845FF}" type="pres">
      <dgm:prSet presAssocID="{D556C868-CBB2-4420-A298-52A45547827F}" presName="childText" presStyleLbl="revTx" presStyleIdx="0" presStyleCnt="3">
        <dgm:presLayoutVars>
          <dgm:bulletEnabled val="1"/>
        </dgm:presLayoutVars>
      </dgm:prSet>
      <dgm:spPr/>
    </dgm:pt>
    <dgm:pt modelId="{F7D067F9-D8EB-47C0-9B1B-80177672E2CE}" type="pres">
      <dgm:prSet presAssocID="{AA3C6518-4170-4A03-BDD0-C8D34B425951}" presName="parentText" presStyleLbl="node1" presStyleIdx="1" presStyleCnt="3">
        <dgm:presLayoutVars>
          <dgm:chMax val="0"/>
          <dgm:bulletEnabled val="1"/>
        </dgm:presLayoutVars>
      </dgm:prSet>
      <dgm:spPr/>
    </dgm:pt>
    <dgm:pt modelId="{2958449B-B322-4E2E-BE98-A7D2CA51A5EA}" type="pres">
      <dgm:prSet presAssocID="{AA3C6518-4170-4A03-BDD0-C8D34B425951}" presName="childText" presStyleLbl="revTx" presStyleIdx="1" presStyleCnt="3">
        <dgm:presLayoutVars>
          <dgm:bulletEnabled val="1"/>
        </dgm:presLayoutVars>
      </dgm:prSet>
      <dgm:spPr/>
    </dgm:pt>
    <dgm:pt modelId="{F7D332C7-B82B-4B3D-A4BF-F102C5D7D756}" type="pres">
      <dgm:prSet presAssocID="{8CC4BB40-FD42-4ADD-A854-A90ACE8817B4}" presName="parentText" presStyleLbl="node1" presStyleIdx="2" presStyleCnt="3">
        <dgm:presLayoutVars>
          <dgm:chMax val="0"/>
          <dgm:bulletEnabled val="1"/>
        </dgm:presLayoutVars>
      </dgm:prSet>
      <dgm:spPr/>
    </dgm:pt>
    <dgm:pt modelId="{006E8922-5A7A-4E7D-A503-9EE698D9F272}" type="pres">
      <dgm:prSet presAssocID="{8CC4BB40-FD42-4ADD-A854-A90ACE8817B4}" presName="childText" presStyleLbl="revTx" presStyleIdx="2" presStyleCnt="3">
        <dgm:presLayoutVars>
          <dgm:bulletEnabled val="1"/>
        </dgm:presLayoutVars>
      </dgm:prSet>
      <dgm:spPr/>
    </dgm:pt>
  </dgm:ptLst>
  <dgm:cxnLst>
    <dgm:cxn modelId="{F2ED7F02-C880-4C4E-85BE-8549E594EBB0}" type="presOf" srcId="{A737FC0B-C4A9-4EFF-B255-89105405DCDF}" destId="{2958449B-B322-4E2E-BE98-A7D2CA51A5EA}" srcOrd="0" destOrd="5" presId="urn:microsoft.com/office/officeart/2005/8/layout/vList2"/>
    <dgm:cxn modelId="{1AF5FE0C-EA71-4DD4-8A0E-B4BFEC078DEF}" type="presOf" srcId="{B7A0AC6B-234C-457E-B392-4032DE772ED9}" destId="{E396C8BF-76B2-4FBE-B7B9-8795CE8845FF}" srcOrd="0" destOrd="4" presId="urn:microsoft.com/office/officeart/2005/8/layout/vList2"/>
    <dgm:cxn modelId="{D9692213-EE1C-45ED-A7C6-D925A51D02B7}" type="presOf" srcId="{6B8C3BD2-7A71-4F81-9580-03DC3BC9401F}" destId="{2958449B-B322-4E2E-BE98-A7D2CA51A5EA}" srcOrd="0" destOrd="0" presId="urn:microsoft.com/office/officeart/2005/8/layout/vList2"/>
    <dgm:cxn modelId="{ED9A7215-573D-46EC-9CCB-CD3333F9082B}" srcId="{AA3C6518-4170-4A03-BDD0-C8D34B425951}" destId="{6B8C3BD2-7A71-4F81-9580-03DC3BC9401F}" srcOrd="0" destOrd="0" parTransId="{678A35DF-BA6C-492C-8DE8-562937B68604}" sibTransId="{D786FB1E-C2A7-42C9-9BF4-1169243C300C}"/>
    <dgm:cxn modelId="{030BDD24-F87E-4C2E-9078-EC02FBB0C815}" srcId="{A1EA57EA-D0A1-40ED-AE4D-9A34ACAF5C6F}" destId="{7B5B54DA-EF9B-4B79-B46D-FA1FA7370129}" srcOrd="0" destOrd="0" parTransId="{90463073-203E-4F72-A099-3299BD68526C}" sibTransId="{DD2B50C4-A629-4D13-99D9-45AFDF96A4A9}"/>
    <dgm:cxn modelId="{6745312B-84CA-4563-AFB8-56F4B0AF8CDF}" type="presOf" srcId="{7FB85371-B097-4825-9F1F-8F833EAB1C4B}" destId="{2958449B-B322-4E2E-BE98-A7D2CA51A5EA}" srcOrd="0" destOrd="2" presId="urn:microsoft.com/office/officeart/2005/8/layout/vList2"/>
    <dgm:cxn modelId="{3CDC1933-1EA3-489A-9B94-375A1AD95648}" type="presOf" srcId="{5ADBE932-6C54-46ED-8235-B6CEA1643987}" destId="{E396C8BF-76B2-4FBE-B7B9-8795CE8845FF}" srcOrd="0" destOrd="5" presId="urn:microsoft.com/office/officeart/2005/8/layout/vList2"/>
    <dgm:cxn modelId="{569FF73B-8B06-47BE-93D9-4AB27463208B}" srcId="{FBC7227A-A87F-4105-8857-DC1F4DFE7CF1}" destId="{34EFCA0B-DAB8-4D7D-82D2-1029C473F607}" srcOrd="1" destOrd="0" parTransId="{AB6F1D47-6970-48BD-9DAC-4CADC05526A3}" sibTransId="{0448A981-8AEE-45B9-AAAF-4CA9B111BFDF}"/>
    <dgm:cxn modelId="{F9BE213D-655C-439A-958A-5D0A0CECB100}" type="presOf" srcId="{FBC7227A-A87F-4105-8857-DC1F4DFE7CF1}" destId="{2958449B-B322-4E2E-BE98-A7D2CA51A5EA}" srcOrd="0" destOrd="6" presId="urn:microsoft.com/office/officeart/2005/8/layout/vList2"/>
    <dgm:cxn modelId="{AF38A242-FD98-495B-BB5D-9B770758F911}" type="presOf" srcId="{D8571CCA-A706-4071-B315-7FF8E2B8EDA6}" destId="{2958449B-B322-4E2E-BE98-A7D2CA51A5EA}" srcOrd="0" destOrd="1" presId="urn:microsoft.com/office/officeart/2005/8/layout/vList2"/>
    <dgm:cxn modelId="{89D81563-55E5-4B51-9131-0882DE5FFE02}" srcId="{AA3C6518-4170-4A03-BDD0-C8D34B425951}" destId="{FBC7227A-A87F-4105-8857-DC1F4DFE7CF1}" srcOrd="6" destOrd="0" parTransId="{D81965A6-83B3-4442-87CC-1DB827328F91}" sibTransId="{97FAA164-F576-41A5-9753-B7693C964C2D}"/>
    <dgm:cxn modelId="{071F5E44-C1A0-4372-9C28-7F8B89FB32EF}" type="presOf" srcId="{F88650EE-B275-480A-A631-325F42D8920E}" destId="{006E8922-5A7A-4E7D-A503-9EE698D9F272}" srcOrd="0" destOrd="2" presId="urn:microsoft.com/office/officeart/2005/8/layout/vList2"/>
    <dgm:cxn modelId="{730B8C44-BDEB-4A3F-858A-9993749CF1BC}" srcId="{B6AD8011-F2CD-43A2-861F-C150E8602F91}" destId="{D556C868-CBB2-4420-A298-52A45547827F}" srcOrd="0" destOrd="0" parTransId="{B208F82E-6D1A-4C4E-B973-AB6BE7B6EF9F}" sibTransId="{CB2A9FB9-9DFA-446C-9EDD-2D8C6E2021DE}"/>
    <dgm:cxn modelId="{9D07DC64-7889-4386-B11A-B6AD4CA8495A}" srcId="{D556C868-CBB2-4420-A298-52A45547827F}" destId="{F45B59A0-D54D-4790-9B3F-D6FED6E0E063}" srcOrd="2" destOrd="0" parTransId="{BE73C0CC-5208-4C2B-8DC1-1A1899ACDF5F}" sibTransId="{47C18E1D-B649-480F-AA00-0E49FDFD4E62}"/>
    <dgm:cxn modelId="{E170E246-E668-40F7-B59A-E755A0BD80D5}" type="presOf" srcId="{A1EA57EA-D0A1-40ED-AE4D-9A34ACAF5C6F}" destId="{006E8922-5A7A-4E7D-A503-9EE698D9F272}" srcOrd="0" destOrd="0" presId="urn:microsoft.com/office/officeart/2005/8/layout/vList2"/>
    <dgm:cxn modelId="{F8D92667-E81D-4204-B1BB-E5241663930D}" srcId="{D556C868-CBB2-4420-A298-52A45547827F}" destId="{0898E29D-61C0-4E23-8C7B-684473E4E912}" srcOrd="0" destOrd="0" parTransId="{23F2DD8F-A4FD-4384-BD2A-0785602B7F15}" sibTransId="{61117458-2139-4638-AEF5-7F64D1241439}"/>
    <dgm:cxn modelId="{2176564A-F6A1-4CA4-9855-EF872218737D}" srcId="{B6AD8011-F2CD-43A2-861F-C150E8602F91}" destId="{8CC4BB40-FD42-4ADD-A854-A90ACE8817B4}" srcOrd="2" destOrd="0" parTransId="{C24AD926-757B-4B56-B58C-F26023EB62EE}" sibTransId="{87F9D558-F462-43FD-8262-3FC7C6764304}"/>
    <dgm:cxn modelId="{88F7C44E-D012-4557-9914-1E156657D3B2}" type="presOf" srcId="{D556C868-CBB2-4420-A298-52A45547827F}" destId="{936482F2-528A-4270-A6B6-AA38487537B0}" srcOrd="0" destOrd="0" presId="urn:microsoft.com/office/officeart/2005/8/layout/vList2"/>
    <dgm:cxn modelId="{F8C9F86E-6BAC-4204-94FC-483C7854C296}" srcId="{FBC7227A-A87F-4105-8857-DC1F4DFE7CF1}" destId="{D9A78A10-26A6-4609-AEA2-F49DA4CBE766}" srcOrd="0" destOrd="0" parTransId="{6D1F7D58-7903-4BA7-8679-A0ED87B79A2A}" sibTransId="{3E2A172F-5CA9-4735-AF00-464D8FE1969E}"/>
    <dgm:cxn modelId="{9CEC5250-D491-4F70-9951-AD815D40908B}" type="presOf" srcId="{34EFCA0B-DAB8-4D7D-82D2-1029C473F607}" destId="{2958449B-B322-4E2E-BE98-A7D2CA51A5EA}" srcOrd="0" destOrd="8" presId="urn:microsoft.com/office/officeart/2005/8/layout/vList2"/>
    <dgm:cxn modelId="{E4130C76-3249-4642-81B7-17E6B8C43415}" srcId="{7B5B54DA-EF9B-4B79-B46D-FA1FA7370129}" destId="{F88650EE-B275-480A-A631-325F42D8920E}" srcOrd="0" destOrd="0" parTransId="{19186F65-FFFF-4B20-BFD9-AF3CEE4AD304}" sibTransId="{77312C78-E6A9-4AA1-84BE-3F6D330DB196}"/>
    <dgm:cxn modelId="{6BBCD379-E439-4423-A6E1-63A5DF511A02}" srcId="{AA3C6518-4170-4A03-BDD0-C8D34B425951}" destId="{D8571CCA-A706-4071-B315-7FF8E2B8EDA6}" srcOrd="1" destOrd="0" parTransId="{6B467886-F8BD-46ED-A6FE-D1E6997BD70F}" sibTransId="{350DA855-4003-4C4D-A8D8-6536C382F5A8}"/>
    <dgm:cxn modelId="{9F75997A-D3A5-4056-BCE1-AEE6BFB84DFA}" srcId="{B6AD8011-F2CD-43A2-861F-C150E8602F91}" destId="{AA3C6518-4170-4A03-BDD0-C8D34B425951}" srcOrd="1" destOrd="0" parTransId="{A35B91F7-CC71-4227-8680-EF9FDDB5AF55}" sibTransId="{ABA0423E-230D-48DF-9A46-5E4C530D00F9}"/>
    <dgm:cxn modelId="{48B41384-AE81-4025-AA8B-149C67811A2C}" type="presOf" srcId="{0898E29D-61C0-4E23-8C7B-684473E4E912}" destId="{E396C8BF-76B2-4FBE-B7B9-8795CE8845FF}" srcOrd="0" destOrd="0" presId="urn:microsoft.com/office/officeart/2005/8/layout/vList2"/>
    <dgm:cxn modelId="{7DDEFA86-061E-4A83-A796-F906C61E5BC4}" srcId="{AA3C6518-4170-4A03-BDD0-C8D34B425951}" destId="{1FF87E00-744F-41A8-AD20-CC1E051C1907}" srcOrd="3" destOrd="0" parTransId="{E2D7C672-2906-4EC2-B8A7-19CD5A112987}" sibTransId="{7257780E-784D-47CD-9057-6C1456F77B0A}"/>
    <dgm:cxn modelId="{C46FE192-DB5E-46C6-BAA1-3247AE01542E}" type="presOf" srcId="{B6AD8011-F2CD-43A2-861F-C150E8602F91}" destId="{4C4D8EF1-D6DC-4502-833A-BABEBEFD4D88}" srcOrd="0" destOrd="0" presId="urn:microsoft.com/office/officeart/2005/8/layout/vList2"/>
    <dgm:cxn modelId="{1C1EBC94-61C7-4D2A-B817-C867C730BD40}" type="presOf" srcId="{AA3C6518-4170-4A03-BDD0-C8D34B425951}" destId="{F7D067F9-D8EB-47C0-9B1B-80177672E2CE}" srcOrd="0" destOrd="0" presId="urn:microsoft.com/office/officeart/2005/8/layout/vList2"/>
    <dgm:cxn modelId="{A806F794-4133-4662-890E-AE4CADD939B7}" srcId="{AA3C6518-4170-4A03-BDD0-C8D34B425951}" destId="{7FB85371-B097-4825-9F1F-8F833EAB1C4B}" srcOrd="2" destOrd="0" parTransId="{6E2FC2DC-3D8F-4647-B4D0-0C3F082CC3DB}" sibTransId="{B3F0585A-CCD7-4815-9A1E-9D886ABEDC3D}"/>
    <dgm:cxn modelId="{E9E54097-7594-43BA-8D57-0632CCAF1862}" type="presOf" srcId="{1D110E91-EB32-4BB0-8E99-6958F856987B}" destId="{E396C8BF-76B2-4FBE-B7B9-8795CE8845FF}" srcOrd="0" destOrd="3" presId="urn:microsoft.com/office/officeart/2005/8/layout/vList2"/>
    <dgm:cxn modelId="{C6769EA2-AB39-4E3A-B228-BBC827DC3EE0}" srcId="{D556C868-CBB2-4420-A298-52A45547827F}" destId="{1D110E91-EB32-4BB0-8E99-6958F856987B}" srcOrd="3" destOrd="0" parTransId="{A453E99A-5463-415D-926C-BC11D0359D0F}" sibTransId="{495515A6-9035-496B-9829-A726A7F28590}"/>
    <dgm:cxn modelId="{897023A7-68F8-479D-94C5-B1F74944124F}" type="presOf" srcId="{1FF87E00-744F-41A8-AD20-CC1E051C1907}" destId="{2958449B-B322-4E2E-BE98-A7D2CA51A5EA}" srcOrd="0" destOrd="3" presId="urn:microsoft.com/office/officeart/2005/8/layout/vList2"/>
    <dgm:cxn modelId="{7DD50DAE-F30A-438A-8286-3690D759765C}" type="presOf" srcId="{D9A78A10-26A6-4609-AEA2-F49DA4CBE766}" destId="{2958449B-B322-4E2E-BE98-A7D2CA51A5EA}" srcOrd="0" destOrd="7" presId="urn:microsoft.com/office/officeart/2005/8/layout/vList2"/>
    <dgm:cxn modelId="{6246B4B3-3A8E-4D07-B781-C866205F2911}" srcId="{8CC4BB40-FD42-4ADD-A854-A90ACE8817B4}" destId="{A1EA57EA-D0A1-40ED-AE4D-9A34ACAF5C6F}" srcOrd="0" destOrd="0" parTransId="{D1E64987-41C0-4328-BF7C-48EC39898D57}" sibTransId="{40284F7D-F11C-4D33-B974-F073B927D63C}"/>
    <dgm:cxn modelId="{7729F6C2-476A-407C-B0F8-C18D4357762D}" srcId="{AA3C6518-4170-4A03-BDD0-C8D34B425951}" destId="{A737FC0B-C4A9-4EFF-B255-89105405DCDF}" srcOrd="5" destOrd="0" parTransId="{BE390360-0FC1-4D1C-B24F-E055D7C6683F}" sibTransId="{250D85BF-9698-414F-B5D0-531AEB7A9FED}"/>
    <dgm:cxn modelId="{FF87A3C7-0ACE-4737-994B-8A1D5156F4A4}" srcId="{1D110E91-EB32-4BB0-8E99-6958F856987B}" destId="{5ADBE932-6C54-46ED-8235-B6CEA1643987}" srcOrd="1" destOrd="0" parTransId="{B6C350D6-87D7-4933-82D1-890E94ED1BEE}" sibTransId="{F68A02DE-3A17-4773-A23E-BA9AC18A60B5}"/>
    <dgm:cxn modelId="{A761C1CA-0DD1-4684-A751-4D385B806F7A}" srcId="{D556C868-CBB2-4420-A298-52A45547827F}" destId="{8F1032FF-9D9C-481F-9B50-ACC1550A5DD3}" srcOrd="1" destOrd="0" parTransId="{3594D264-3E05-46A1-8046-1FD29A733831}" sibTransId="{CB4ABA44-83C9-4AFF-843B-E2BB51FA0A63}"/>
    <dgm:cxn modelId="{9AA113CF-A4F4-41EC-A6E5-897DD4330CEF}" srcId="{1D110E91-EB32-4BB0-8E99-6958F856987B}" destId="{B7A0AC6B-234C-457E-B392-4032DE772ED9}" srcOrd="0" destOrd="0" parTransId="{BFB309FD-1E58-480B-ACE1-1586CF391643}" sibTransId="{EDF9DEBB-FD73-4D0E-AA73-9017EFF64CC1}"/>
    <dgm:cxn modelId="{439697DB-E14B-48D8-8F55-13AB217FD386}" type="presOf" srcId="{8F1032FF-9D9C-481F-9B50-ACC1550A5DD3}" destId="{E396C8BF-76B2-4FBE-B7B9-8795CE8845FF}" srcOrd="0" destOrd="1" presId="urn:microsoft.com/office/officeart/2005/8/layout/vList2"/>
    <dgm:cxn modelId="{AACFDCDE-B627-4C42-8B6A-19BB5CD1C27D}" type="presOf" srcId="{F45B59A0-D54D-4790-9B3F-D6FED6E0E063}" destId="{E396C8BF-76B2-4FBE-B7B9-8795CE8845FF}" srcOrd="0" destOrd="2" presId="urn:microsoft.com/office/officeart/2005/8/layout/vList2"/>
    <dgm:cxn modelId="{A5388CE2-0D30-4AB3-986D-043AC5ACE2E2}" srcId="{AA3C6518-4170-4A03-BDD0-C8D34B425951}" destId="{FC5CAD08-3138-48C3-8453-9356A1E46D55}" srcOrd="4" destOrd="0" parTransId="{E8F48672-199C-4647-A905-EE2EDDF83B05}" sibTransId="{A88DA458-6BE3-4DE1-B7FF-9C8742D44BDF}"/>
    <dgm:cxn modelId="{B07447F8-1569-43FE-80C5-D3F0566C19F3}" type="presOf" srcId="{7B5B54DA-EF9B-4B79-B46D-FA1FA7370129}" destId="{006E8922-5A7A-4E7D-A503-9EE698D9F272}" srcOrd="0" destOrd="1" presId="urn:microsoft.com/office/officeart/2005/8/layout/vList2"/>
    <dgm:cxn modelId="{1426D1FA-209C-43C3-8FC7-C88EBB39C361}" type="presOf" srcId="{FC5CAD08-3138-48C3-8453-9356A1E46D55}" destId="{2958449B-B322-4E2E-BE98-A7D2CA51A5EA}" srcOrd="0" destOrd="4" presId="urn:microsoft.com/office/officeart/2005/8/layout/vList2"/>
    <dgm:cxn modelId="{BD83E7FB-3AB3-4E78-9B1A-A0CB835B0378}" type="presOf" srcId="{8CC4BB40-FD42-4ADD-A854-A90ACE8817B4}" destId="{F7D332C7-B82B-4B3D-A4BF-F102C5D7D756}" srcOrd="0" destOrd="0" presId="urn:microsoft.com/office/officeart/2005/8/layout/vList2"/>
    <dgm:cxn modelId="{700EB115-B3BD-41E8-877B-5F545F9F6E7E}" type="presParOf" srcId="{4C4D8EF1-D6DC-4502-833A-BABEBEFD4D88}" destId="{936482F2-528A-4270-A6B6-AA38487537B0}" srcOrd="0" destOrd="0" presId="urn:microsoft.com/office/officeart/2005/8/layout/vList2"/>
    <dgm:cxn modelId="{F751AED9-220B-49BD-89FA-F77640279299}" type="presParOf" srcId="{4C4D8EF1-D6DC-4502-833A-BABEBEFD4D88}" destId="{E396C8BF-76B2-4FBE-B7B9-8795CE8845FF}" srcOrd="1" destOrd="0" presId="urn:microsoft.com/office/officeart/2005/8/layout/vList2"/>
    <dgm:cxn modelId="{601BFF0E-C204-469A-84D9-53FC7E688E68}" type="presParOf" srcId="{4C4D8EF1-D6DC-4502-833A-BABEBEFD4D88}" destId="{F7D067F9-D8EB-47C0-9B1B-80177672E2CE}" srcOrd="2" destOrd="0" presId="urn:microsoft.com/office/officeart/2005/8/layout/vList2"/>
    <dgm:cxn modelId="{EA4E25D9-B270-4B2F-A51B-A9ED4E2A2E51}" type="presParOf" srcId="{4C4D8EF1-D6DC-4502-833A-BABEBEFD4D88}" destId="{2958449B-B322-4E2E-BE98-A7D2CA51A5EA}" srcOrd="3" destOrd="0" presId="urn:microsoft.com/office/officeart/2005/8/layout/vList2"/>
    <dgm:cxn modelId="{DB2F7255-D6EB-4309-8292-F871C3146E93}" type="presParOf" srcId="{4C4D8EF1-D6DC-4502-833A-BABEBEFD4D88}" destId="{F7D332C7-B82B-4B3D-A4BF-F102C5D7D756}" srcOrd="4" destOrd="0" presId="urn:microsoft.com/office/officeart/2005/8/layout/vList2"/>
    <dgm:cxn modelId="{2F8EFDC0-0321-4CA2-8948-DB55AFEF7842}" type="presParOf" srcId="{4C4D8EF1-D6DC-4502-833A-BABEBEFD4D88}" destId="{006E8922-5A7A-4E7D-A503-9EE698D9F272}"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453C616-A63C-44C0-B035-FB631DDD965D}" type="doc">
      <dgm:prSet loTypeId="urn:microsoft.com/office/officeart/2005/8/layout/hList6" loCatId="list" qsTypeId="urn:microsoft.com/office/officeart/2005/8/quickstyle/simple1" qsCatId="simple" csTypeId="urn:microsoft.com/office/officeart/2005/8/colors/colorful2" csCatId="colorful" phldr="1"/>
      <dgm:spPr/>
      <dgm:t>
        <a:bodyPr/>
        <a:lstStyle/>
        <a:p>
          <a:endParaRPr lang="en-US"/>
        </a:p>
      </dgm:t>
    </dgm:pt>
    <dgm:pt modelId="{74070096-12EE-4BB9-AA4F-2E122B6D8932}">
      <dgm:prSet phldrT="[Text]" custT="1"/>
      <dgm:spPr/>
      <dgm:t>
        <a:bodyPr/>
        <a:lstStyle/>
        <a:p>
          <a:r>
            <a:rPr lang="en-US" sz="2000" b="1" dirty="0"/>
            <a:t>Speed</a:t>
          </a:r>
        </a:p>
      </dgm:t>
    </dgm:pt>
    <dgm:pt modelId="{E4F450F9-ED88-43FD-9BD0-33A5800A0CCB}" type="parTrans" cxnId="{7DFAE18E-DAB0-401E-AABF-189CF99ED097}">
      <dgm:prSet/>
      <dgm:spPr/>
      <dgm:t>
        <a:bodyPr/>
        <a:lstStyle/>
        <a:p>
          <a:endParaRPr lang="en-US"/>
        </a:p>
      </dgm:t>
    </dgm:pt>
    <dgm:pt modelId="{6199315E-6473-4B6B-8938-3D95B0EC2DB4}" type="sibTrans" cxnId="{7DFAE18E-DAB0-401E-AABF-189CF99ED097}">
      <dgm:prSet/>
      <dgm:spPr/>
      <dgm:t>
        <a:bodyPr/>
        <a:lstStyle/>
        <a:p>
          <a:endParaRPr lang="en-US"/>
        </a:p>
      </dgm:t>
    </dgm:pt>
    <dgm:pt modelId="{0771AB19-20F9-413A-85C1-722EADC1A391}">
      <dgm:prSet phldrT="[Text]" custT="1"/>
      <dgm:spPr/>
      <dgm:t>
        <a:bodyPr/>
        <a:lstStyle/>
        <a:p>
          <a:r>
            <a:rPr lang="en-US" sz="1600" dirty="0"/>
            <a:t>Transaction time,</a:t>
          </a:r>
        </a:p>
      </dgm:t>
    </dgm:pt>
    <dgm:pt modelId="{F6384F9C-8680-4F91-98C3-A8196E0D8FFB}" type="parTrans" cxnId="{CB9C712A-504E-44E7-B722-4BD50FF8C14A}">
      <dgm:prSet/>
      <dgm:spPr/>
      <dgm:t>
        <a:bodyPr/>
        <a:lstStyle/>
        <a:p>
          <a:endParaRPr lang="en-US"/>
        </a:p>
      </dgm:t>
    </dgm:pt>
    <dgm:pt modelId="{C3F8F944-CF92-4282-8EBB-5EF66F76D004}" type="sibTrans" cxnId="{CB9C712A-504E-44E7-B722-4BD50FF8C14A}">
      <dgm:prSet/>
      <dgm:spPr/>
      <dgm:t>
        <a:bodyPr/>
        <a:lstStyle/>
        <a:p>
          <a:endParaRPr lang="en-US"/>
        </a:p>
      </dgm:t>
    </dgm:pt>
    <dgm:pt modelId="{7474268F-D4F8-4A8A-AAC1-2C531E241335}">
      <dgm:prSet phldrT="[Text]" custT="1"/>
      <dgm:spPr/>
      <dgm:t>
        <a:bodyPr/>
        <a:lstStyle/>
        <a:p>
          <a:r>
            <a:rPr lang="en-US" sz="2000" b="1" dirty="0"/>
            <a:t>Size</a:t>
          </a:r>
        </a:p>
      </dgm:t>
    </dgm:pt>
    <dgm:pt modelId="{5D2384B9-9987-448C-A9FE-8B90C4E07165}" type="parTrans" cxnId="{52464684-34E6-4CA2-840D-C48B0CA28E7D}">
      <dgm:prSet/>
      <dgm:spPr/>
      <dgm:t>
        <a:bodyPr/>
        <a:lstStyle/>
        <a:p>
          <a:endParaRPr lang="en-US"/>
        </a:p>
      </dgm:t>
    </dgm:pt>
    <dgm:pt modelId="{8E267348-C4C5-45FA-B06A-DF5B5731E7C2}" type="sibTrans" cxnId="{52464684-34E6-4CA2-840D-C48B0CA28E7D}">
      <dgm:prSet/>
      <dgm:spPr/>
      <dgm:t>
        <a:bodyPr/>
        <a:lstStyle/>
        <a:p>
          <a:endParaRPr lang="en-US"/>
        </a:p>
      </dgm:t>
    </dgm:pt>
    <dgm:pt modelId="{A8BE6759-9566-4B6A-B8DC-E0F60FEC7FA7}">
      <dgm:prSet phldrT="[Text]" custT="1"/>
      <dgm:spPr/>
      <dgm:t>
        <a:bodyPr/>
        <a:lstStyle/>
        <a:p>
          <a:r>
            <a:rPr lang="en-US" sz="1600" dirty="0"/>
            <a:t>Memory usage </a:t>
          </a:r>
        </a:p>
      </dgm:t>
    </dgm:pt>
    <dgm:pt modelId="{AE82D98E-1D93-4EA3-BF38-6C44E32C8382}" type="parTrans" cxnId="{F66D56B3-7A7E-472F-B6C2-65CAA98E2DB0}">
      <dgm:prSet/>
      <dgm:spPr/>
      <dgm:t>
        <a:bodyPr/>
        <a:lstStyle/>
        <a:p>
          <a:endParaRPr lang="en-US"/>
        </a:p>
      </dgm:t>
    </dgm:pt>
    <dgm:pt modelId="{82D62D0B-BEEA-4E1A-8B57-197C04138A25}" type="sibTrans" cxnId="{F66D56B3-7A7E-472F-B6C2-65CAA98E2DB0}">
      <dgm:prSet/>
      <dgm:spPr/>
      <dgm:t>
        <a:bodyPr/>
        <a:lstStyle/>
        <a:p>
          <a:endParaRPr lang="en-US"/>
        </a:p>
      </dgm:t>
    </dgm:pt>
    <dgm:pt modelId="{7647EFD5-20BB-45E7-A014-A179D21CC701}">
      <dgm:prSet phldrT="[Text]" custT="1"/>
      <dgm:spPr/>
      <dgm:t>
        <a:bodyPr/>
        <a:lstStyle/>
        <a:p>
          <a:r>
            <a:rPr lang="en-US" sz="2000" b="1" dirty="0"/>
            <a:t>Ease of use</a:t>
          </a:r>
        </a:p>
      </dgm:t>
    </dgm:pt>
    <dgm:pt modelId="{466ADE82-5E28-452B-8EA9-E68605CA66BC}" type="parTrans" cxnId="{69C65E43-69CD-4B73-B2D8-4EC0AFC3F892}">
      <dgm:prSet/>
      <dgm:spPr/>
      <dgm:t>
        <a:bodyPr/>
        <a:lstStyle/>
        <a:p>
          <a:endParaRPr lang="en-US"/>
        </a:p>
      </dgm:t>
    </dgm:pt>
    <dgm:pt modelId="{C00BC04A-135F-4B89-A4F4-2DE97DED605F}" type="sibTrans" cxnId="{69C65E43-69CD-4B73-B2D8-4EC0AFC3F892}">
      <dgm:prSet/>
      <dgm:spPr/>
      <dgm:t>
        <a:bodyPr/>
        <a:lstStyle/>
        <a:p>
          <a:endParaRPr lang="en-US"/>
        </a:p>
      </dgm:t>
    </dgm:pt>
    <dgm:pt modelId="{4B77C394-C20F-4CFF-8017-09B9D95939DE}">
      <dgm:prSet phldrT="[Text]" custT="1"/>
      <dgm:spPr/>
      <dgm:t>
        <a:bodyPr/>
        <a:lstStyle/>
        <a:p>
          <a:r>
            <a:rPr lang="en-US" sz="1600" dirty="0"/>
            <a:t>Training time required for product usage</a:t>
          </a:r>
        </a:p>
      </dgm:t>
    </dgm:pt>
    <dgm:pt modelId="{09F8BB79-4608-427B-9BD5-5CE122F12BD4}" type="parTrans" cxnId="{B5490BAC-EE41-4FFD-BF9E-67B35F396287}">
      <dgm:prSet/>
      <dgm:spPr/>
      <dgm:t>
        <a:bodyPr/>
        <a:lstStyle/>
        <a:p>
          <a:endParaRPr lang="en-US"/>
        </a:p>
      </dgm:t>
    </dgm:pt>
    <dgm:pt modelId="{FE887EB9-E129-48C7-B680-FAD5DA512C40}" type="sibTrans" cxnId="{B5490BAC-EE41-4FFD-BF9E-67B35F396287}">
      <dgm:prSet/>
      <dgm:spPr/>
      <dgm:t>
        <a:bodyPr/>
        <a:lstStyle/>
        <a:p>
          <a:endParaRPr lang="en-US"/>
        </a:p>
      </dgm:t>
    </dgm:pt>
    <dgm:pt modelId="{7111ADEA-BF29-4721-A8AB-4A0ABC061510}">
      <dgm:prSet phldrT="[Text]" custT="1"/>
      <dgm:spPr/>
      <dgm:t>
        <a:bodyPr/>
        <a:lstStyle/>
        <a:p>
          <a:r>
            <a:rPr lang="en-US" sz="2000" b="1" dirty="0"/>
            <a:t>Reliability</a:t>
          </a:r>
        </a:p>
      </dgm:t>
    </dgm:pt>
    <dgm:pt modelId="{28044D9D-1AF9-4900-87B7-479A01BFB3FD}" type="parTrans" cxnId="{32D328B2-1893-4284-8586-3C32B24CBC58}">
      <dgm:prSet/>
      <dgm:spPr/>
      <dgm:t>
        <a:bodyPr/>
        <a:lstStyle/>
        <a:p>
          <a:endParaRPr lang="en-US"/>
        </a:p>
      </dgm:t>
    </dgm:pt>
    <dgm:pt modelId="{CEE27682-3C77-408B-A5BC-78BA80D807E0}" type="sibTrans" cxnId="{32D328B2-1893-4284-8586-3C32B24CBC58}">
      <dgm:prSet/>
      <dgm:spPr/>
      <dgm:t>
        <a:bodyPr/>
        <a:lstStyle/>
        <a:p>
          <a:endParaRPr lang="en-US"/>
        </a:p>
      </dgm:t>
    </dgm:pt>
    <dgm:pt modelId="{F53E146E-7850-4553-A7A3-050CDF4137E0}">
      <dgm:prSet phldrT="[Text]" custT="1"/>
      <dgm:spPr/>
      <dgm:t>
        <a:bodyPr/>
        <a:lstStyle/>
        <a:p>
          <a:r>
            <a:rPr lang="en-US" sz="2000" b="1" dirty="0"/>
            <a:t>Robustness</a:t>
          </a:r>
        </a:p>
      </dgm:t>
    </dgm:pt>
    <dgm:pt modelId="{D1565C7B-0E1A-4941-9145-B9274287D51E}" type="parTrans" cxnId="{43B54B98-BFD5-46BE-88E6-BE05CDF65803}">
      <dgm:prSet/>
      <dgm:spPr/>
      <dgm:t>
        <a:bodyPr/>
        <a:lstStyle/>
        <a:p>
          <a:endParaRPr lang="en-US"/>
        </a:p>
      </dgm:t>
    </dgm:pt>
    <dgm:pt modelId="{058F9315-D9F1-4350-ADE7-3883074CA417}" type="sibTrans" cxnId="{43B54B98-BFD5-46BE-88E6-BE05CDF65803}">
      <dgm:prSet/>
      <dgm:spPr/>
      <dgm:t>
        <a:bodyPr/>
        <a:lstStyle/>
        <a:p>
          <a:endParaRPr lang="en-US"/>
        </a:p>
      </dgm:t>
    </dgm:pt>
    <dgm:pt modelId="{18D87A2C-C409-4D61-B5AA-7001986B2658}">
      <dgm:prSet phldrT="[Text]" custT="1"/>
      <dgm:spPr/>
      <dgm:t>
        <a:bodyPr/>
        <a:lstStyle/>
        <a:p>
          <a:r>
            <a:rPr lang="en-US" sz="2000" b="1" dirty="0"/>
            <a:t>Portability</a:t>
          </a:r>
        </a:p>
      </dgm:t>
    </dgm:pt>
    <dgm:pt modelId="{62474406-8089-4974-8AAE-D1E0F3FC22D6}" type="parTrans" cxnId="{3E2AB9DF-7F96-435C-B97F-603D8C271FF7}">
      <dgm:prSet/>
      <dgm:spPr/>
      <dgm:t>
        <a:bodyPr/>
        <a:lstStyle/>
        <a:p>
          <a:endParaRPr lang="en-US"/>
        </a:p>
      </dgm:t>
    </dgm:pt>
    <dgm:pt modelId="{803622BB-2A8B-41FD-AB9D-917E8380C157}" type="sibTrans" cxnId="{3E2AB9DF-7F96-435C-B97F-603D8C271FF7}">
      <dgm:prSet/>
      <dgm:spPr/>
      <dgm:t>
        <a:bodyPr/>
        <a:lstStyle/>
        <a:p>
          <a:endParaRPr lang="en-US"/>
        </a:p>
      </dgm:t>
    </dgm:pt>
    <dgm:pt modelId="{3F5F6ED7-4DD8-4005-80C1-3AB2E2B10F9A}">
      <dgm:prSet phldrT="[Text]" custT="1"/>
      <dgm:spPr/>
      <dgm:t>
        <a:bodyPr/>
        <a:lstStyle/>
        <a:p>
          <a:r>
            <a:rPr lang="en-US" sz="1600" dirty="0"/>
            <a:t>MTTF / system availability time</a:t>
          </a:r>
        </a:p>
      </dgm:t>
    </dgm:pt>
    <dgm:pt modelId="{1788C0CC-A355-43D6-8599-CD3AADF9A058}" type="parTrans" cxnId="{03308E40-F9D6-4875-A533-74D40C052B57}">
      <dgm:prSet/>
      <dgm:spPr/>
      <dgm:t>
        <a:bodyPr/>
        <a:lstStyle/>
        <a:p>
          <a:endParaRPr lang="en-US"/>
        </a:p>
      </dgm:t>
    </dgm:pt>
    <dgm:pt modelId="{1A558B49-F709-4E84-B6F8-40204E89BA13}" type="sibTrans" cxnId="{03308E40-F9D6-4875-A533-74D40C052B57}">
      <dgm:prSet/>
      <dgm:spPr/>
      <dgm:t>
        <a:bodyPr/>
        <a:lstStyle/>
        <a:p>
          <a:endParaRPr lang="en-US"/>
        </a:p>
      </dgm:t>
    </dgm:pt>
    <dgm:pt modelId="{3CCCD69F-D67E-426B-A6EB-BE37787598A1}">
      <dgm:prSet phldrT="[Text]" custT="1"/>
      <dgm:spPr/>
      <dgm:t>
        <a:bodyPr/>
        <a:lstStyle/>
        <a:p>
          <a:r>
            <a:rPr lang="en-US" sz="1600" dirty="0"/>
            <a:t>%age of failure occurrence</a:t>
          </a:r>
        </a:p>
      </dgm:t>
    </dgm:pt>
    <dgm:pt modelId="{23C76455-C30B-47A8-A3DB-F6030F3D538C}" type="parTrans" cxnId="{54016DBD-982E-400A-A358-3D50AB5D4FF5}">
      <dgm:prSet/>
      <dgm:spPr/>
      <dgm:t>
        <a:bodyPr/>
        <a:lstStyle/>
        <a:p>
          <a:endParaRPr lang="en-US"/>
        </a:p>
      </dgm:t>
    </dgm:pt>
    <dgm:pt modelId="{18988341-BBDD-40E4-A9B5-E36545850DE3}" type="sibTrans" cxnId="{54016DBD-982E-400A-A358-3D50AB5D4FF5}">
      <dgm:prSet/>
      <dgm:spPr/>
      <dgm:t>
        <a:bodyPr/>
        <a:lstStyle/>
        <a:p>
          <a:endParaRPr lang="en-US"/>
        </a:p>
      </dgm:t>
    </dgm:pt>
    <dgm:pt modelId="{81510D2D-70B9-4F58-A57A-84C9FBB39649}">
      <dgm:prSet phldrT="[Text]" custT="1"/>
      <dgm:spPr/>
      <dgm:t>
        <a:bodyPr/>
        <a:lstStyle/>
        <a:p>
          <a:r>
            <a:rPr lang="en-US" sz="1600" dirty="0"/>
            <a:t>Diverse devices over which a system could run</a:t>
          </a:r>
        </a:p>
      </dgm:t>
    </dgm:pt>
    <dgm:pt modelId="{071D5763-575D-489C-BC5F-32F02C9A4E0B}" type="parTrans" cxnId="{04674457-6FEF-48D0-BFBE-08F63D66943C}">
      <dgm:prSet/>
      <dgm:spPr/>
      <dgm:t>
        <a:bodyPr/>
        <a:lstStyle/>
        <a:p>
          <a:endParaRPr lang="en-US"/>
        </a:p>
      </dgm:t>
    </dgm:pt>
    <dgm:pt modelId="{6AA1CA79-ADD8-4AA2-9C5B-6086D4EB1463}" type="sibTrans" cxnId="{04674457-6FEF-48D0-BFBE-08F63D66943C}">
      <dgm:prSet/>
      <dgm:spPr/>
      <dgm:t>
        <a:bodyPr/>
        <a:lstStyle/>
        <a:p>
          <a:endParaRPr lang="en-US"/>
        </a:p>
      </dgm:t>
    </dgm:pt>
    <dgm:pt modelId="{70D7B5EF-0A45-43E1-BC79-AFB1209373DB}">
      <dgm:prSet phldrT="[Text]" custT="1"/>
      <dgm:spPr/>
      <dgm:t>
        <a:bodyPr/>
        <a:lstStyle/>
        <a:p>
          <a:r>
            <a:rPr lang="en-US" sz="1600" dirty="0"/>
            <a:t>Probability of data corruption after failure</a:t>
          </a:r>
        </a:p>
      </dgm:t>
    </dgm:pt>
    <dgm:pt modelId="{C10129F8-E91D-4C12-947A-DE6227FB4FDB}" type="parTrans" cxnId="{93A87F2B-E755-4BAE-BF2E-B10ADDDC3102}">
      <dgm:prSet/>
      <dgm:spPr/>
      <dgm:t>
        <a:bodyPr/>
        <a:lstStyle/>
        <a:p>
          <a:endParaRPr lang="en-US"/>
        </a:p>
      </dgm:t>
    </dgm:pt>
    <dgm:pt modelId="{8EA33072-D10E-42E4-ADF2-2DE8EC9CADCF}" type="sibTrans" cxnId="{93A87F2B-E755-4BAE-BF2E-B10ADDDC3102}">
      <dgm:prSet/>
      <dgm:spPr/>
      <dgm:t>
        <a:bodyPr/>
        <a:lstStyle/>
        <a:p>
          <a:endParaRPr lang="en-US"/>
        </a:p>
      </dgm:t>
    </dgm:pt>
    <dgm:pt modelId="{48F83A38-A65E-4905-9899-BDE4E2DC45FF}">
      <dgm:prSet phldrT="[Text]" custT="1"/>
      <dgm:spPr/>
      <dgm:t>
        <a:bodyPr/>
        <a:lstStyle/>
        <a:p>
          <a:r>
            <a:rPr lang="en-US" sz="1600" dirty="0"/>
            <a:t>Transaction roll back/not?</a:t>
          </a:r>
        </a:p>
      </dgm:t>
    </dgm:pt>
    <dgm:pt modelId="{FDA696E0-584F-4F1B-8930-40D2439D158E}" type="parTrans" cxnId="{A3AF3B2C-8D29-4FAC-B7EF-E4423AD35092}">
      <dgm:prSet/>
      <dgm:spPr/>
      <dgm:t>
        <a:bodyPr/>
        <a:lstStyle/>
        <a:p>
          <a:endParaRPr lang="en-US"/>
        </a:p>
      </dgm:t>
    </dgm:pt>
    <dgm:pt modelId="{D8A3C7E3-0CF4-496B-9E25-F823EC0C433D}" type="sibTrans" cxnId="{A3AF3B2C-8D29-4FAC-B7EF-E4423AD35092}">
      <dgm:prSet/>
      <dgm:spPr/>
      <dgm:t>
        <a:bodyPr/>
        <a:lstStyle/>
        <a:p>
          <a:endParaRPr lang="en-US"/>
        </a:p>
      </dgm:t>
    </dgm:pt>
    <dgm:pt modelId="{F7F0DE59-3411-4415-9CFA-A996FFCD8272}">
      <dgm:prSet phldrT="[Text]" custT="1"/>
      <dgm:spPr/>
      <dgm:t>
        <a:bodyPr/>
        <a:lstStyle/>
        <a:p>
          <a:r>
            <a:rPr lang="en-US" sz="1600" dirty="0"/>
            <a:t>event response time</a:t>
          </a:r>
        </a:p>
      </dgm:t>
    </dgm:pt>
    <dgm:pt modelId="{E9D86433-7CCF-4584-BBD9-142D5421EF6C}" type="parTrans" cxnId="{7E0BAA16-9990-449D-9759-E3E584D23264}">
      <dgm:prSet/>
      <dgm:spPr/>
      <dgm:t>
        <a:bodyPr/>
        <a:lstStyle/>
        <a:p>
          <a:endParaRPr lang="en-US"/>
        </a:p>
      </dgm:t>
    </dgm:pt>
    <dgm:pt modelId="{C237347A-10DF-4655-89BC-E27D9DEF5CF7}" type="sibTrans" cxnId="{7E0BAA16-9990-449D-9759-E3E584D23264}">
      <dgm:prSet/>
      <dgm:spPr/>
      <dgm:t>
        <a:bodyPr/>
        <a:lstStyle/>
        <a:p>
          <a:endParaRPr lang="en-US"/>
        </a:p>
      </dgm:t>
    </dgm:pt>
    <dgm:pt modelId="{49917864-237F-491D-99C3-3CD996EAD049}">
      <dgm:prSet phldrT="[Text]" custT="1"/>
      <dgm:spPr/>
      <dgm:t>
        <a:bodyPr/>
        <a:lstStyle/>
        <a:p>
          <a:r>
            <a:rPr lang="en-US" sz="1600" dirty="0"/>
            <a:t>max. downtime in case of failure</a:t>
          </a:r>
        </a:p>
      </dgm:t>
    </dgm:pt>
    <dgm:pt modelId="{FB2EB3E8-1831-48E9-94D7-ADCC49EB57F2}" type="parTrans" cxnId="{96292530-D8F4-405C-AAE0-3F6BA36375D9}">
      <dgm:prSet/>
      <dgm:spPr/>
      <dgm:t>
        <a:bodyPr/>
        <a:lstStyle/>
        <a:p>
          <a:endParaRPr lang="en-US"/>
        </a:p>
      </dgm:t>
    </dgm:pt>
    <dgm:pt modelId="{1F353FB7-207E-41B4-857B-0B9490C9AF01}" type="sibTrans" cxnId="{96292530-D8F4-405C-AAE0-3F6BA36375D9}">
      <dgm:prSet/>
      <dgm:spPr/>
      <dgm:t>
        <a:bodyPr/>
        <a:lstStyle/>
        <a:p>
          <a:endParaRPr lang="en-US"/>
        </a:p>
      </dgm:t>
    </dgm:pt>
    <dgm:pt modelId="{378AB192-EAD7-4B16-92A1-A7EE287C8129}" type="pres">
      <dgm:prSet presAssocID="{8453C616-A63C-44C0-B035-FB631DDD965D}" presName="Name0" presStyleCnt="0">
        <dgm:presLayoutVars>
          <dgm:dir/>
          <dgm:resizeHandles val="exact"/>
        </dgm:presLayoutVars>
      </dgm:prSet>
      <dgm:spPr/>
    </dgm:pt>
    <dgm:pt modelId="{ED3ED0DC-2A51-4BC9-BB1E-E07CF546D374}" type="pres">
      <dgm:prSet presAssocID="{74070096-12EE-4BB9-AA4F-2E122B6D8932}" presName="node" presStyleLbl="node1" presStyleIdx="0" presStyleCnt="6">
        <dgm:presLayoutVars>
          <dgm:bulletEnabled val="1"/>
        </dgm:presLayoutVars>
      </dgm:prSet>
      <dgm:spPr/>
    </dgm:pt>
    <dgm:pt modelId="{DBD25A73-C6F7-41EA-9A8C-B9995F3F6366}" type="pres">
      <dgm:prSet presAssocID="{6199315E-6473-4B6B-8938-3D95B0EC2DB4}" presName="sibTrans" presStyleCnt="0"/>
      <dgm:spPr/>
    </dgm:pt>
    <dgm:pt modelId="{8D048204-BB84-410E-A751-D876C1504519}" type="pres">
      <dgm:prSet presAssocID="{7474268F-D4F8-4A8A-AAC1-2C531E241335}" presName="node" presStyleLbl="node1" presStyleIdx="1" presStyleCnt="6">
        <dgm:presLayoutVars>
          <dgm:bulletEnabled val="1"/>
        </dgm:presLayoutVars>
      </dgm:prSet>
      <dgm:spPr/>
    </dgm:pt>
    <dgm:pt modelId="{E8D0842F-F023-4517-8AF7-0202719D52A8}" type="pres">
      <dgm:prSet presAssocID="{8E267348-C4C5-45FA-B06A-DF5B5731E7C2}" presName="sibTrans" presStyleCnt="0"/>
      <dgm:spPr/>
    </dgm:pt>
    <dgm:pt modelId="{A2BBEA7D-FE90-4383-BA0A-2EB623F72452}" type="pres">
      <dgm:prSet presAssocID="{7647EFD5-20BB-45E7-A014-A179D21CC701}" presName="node" presStyleLbl="node1" presStyleIdx="2" presStyleCnt="6">
        <dgm:presLayoutVars>
          <dgm:bulletEnabled val="1"/>
        </dgm:presLayoutVars>
      </dgm:prSet>
      <dgm:spPr/>
    </dgm:pt>
    <dgm:pt modelId="{E8D6C1E6-A640-4C3C-ADED-9570C89BFD74}" type="pres">
      <dgm:prSet presAssocID="{C00BC04A-135F-4B89-A4F4-2DE97DED605F}" presName="sibTrans" presStyleCnt="0"/>
      <dgm:spPr/>
    </dgm:pt>
    <dgm:pt modelId="{7BC4E304-7F22-4FC3-9794-AF346B0E6B26}" type="pres">
      <dgm:prSet presAssocID="{7111ADEA-BF29-4721-A8AB-4A0ABC061510}" presName="node" presStyleLbl="node1" presStyleIdx="3" presStyleCnt="6">
        <dgm:presLayoutVars>
          <dgm:bulletEnabled val="1"/>
        </dgm:presLayoutVars>
      </dgm:prSet>
      <dgm:spPr/>
    </dgm:pt>
    <dgm:pt modelId="{8083806A-3C03-4BEA-AEEE-025DFC927379}" type="pres">
      <dgm:prSet presAssocID="{CEE27682-3C77-408B-A5BC-78BA80D807E0}" presName="sibTrans" presStyleCnt="0"/>
      <dgm:spPr/>
    </dgm:pt>
    <dgm:pt modelId="{74156EB7-67A6-44C3-A6A2-7B9CEA51975A}" type="pres">
      <dgm:prSet presAssocID="{F53E146E-7850-4553-A7A3-050CDF4137E0}" presName="node" presStyleLbl="node1" presStyleIdx="4" presStyleCnt="6">
        <dgm:presLayoutVars>
          <dgm:bulletEnabled val="1"/>
        </dgm:presLayoutVars>
      </dgm:prSet>
      <dgm:spPr/>
    </dgm:pt>
    <dgm:pt modelId="{92846FD5-AE93-40FE-BE0A-816FC8B075D5}" type="pres">
      <dgm:prSet presAssocID="{058F9315-D9F1-4350-ADE7-3883074CA417}" presName="sibTrans" presStyleCnt="0"/>
      <dgm:spPr/>
    </dgm:pt>
    <dgm:pt modelId="{DC970B3C-6C3D-4CFA-AE5B-C71DA5BBE428}" type="pres">
      <dgm:prSet presAssocID="{18D87A2C-C409-4D61-B5AA-7001986B2658}" presName="node" presStyleLbl="node1" presStyleIdx="5" presStyleCnt="6">
        <dgm:presLayoutVars>
          <dgm:bulletEnabled val="1"/>
        </dgm:presLayoutVars>
      </dgm:prSet>
      <dgm:spPr/>
    </dgm:pt>
  </dgm:ptLst>
  <dgm:cxnLst>
    <dgm:cxn modelId="{EE0ABC02-F57A-4A90-A90B-779F9C83B182}" type="presOf" srcId="{3CCCD69F-D67E-426B-A6EB-BE37787598A1}" destId="{74156EB7-67A6-44C3-A6A2-7B9CEA51975A}" srcOrd="0" destOrd="2" presId="urn:microsoft.com/office/officeart/2005/8/layout/hList6"/>
    <dgm:cxn modelId="{9DA2F610-B4E5-41B5-8CA6-1C3D97B4FD28}" type="presOf" srcId="{A8BE6759-9566-4B6A-B8DC-E0F60FEC7FA7}" destId="{8D048204-BB84-410E-A751-D876C1504519}" srcOrd="0" destOrd="1" presId="urn:microsoft.com/office/officeart/2005/8/layout/hList6"/>
    <dgm:cxn modelId="{7E0BAA16-9990-449D-9759-E3E584D23264}" srcId="{74070096-12EE-4BB9-AA4F-2E122B6D8932}" destId="{F7F0DE59-3411-4415-9CFA-A996FFCD8272}" srcOrd="1" destOrd="0" parTransId="{E9D86433-7CCF-4584-BBD9-142D5421EF6C}" sibTransId="{C237347A-10DF-4655-89BC-E27D9DEF5CF7}"/>
    <dgm:cxn modelId="{11CC4720-CD3F-46BE-8A04-5A6F2A4EE951}" type="presOf" srcId="{7474268F-D4F8-4A8A-AAC1-2C531E241335}" destId="{8D048204-BB84-410E-A751-D876C1504519}" srcOrd="0" destOrd="0" presId="urn:microsoft.com/office/officeart/2005/8/layout/hList6"/>
    <dgm:cxn modelId="{CB9C712A-504E-44E7-B722-4BD50FF8C14A}" srcId="{74070096-12EE-4BB9-AA4F-2E122B6D8932}" destId="{0771AB19-20F9-413A-85C1-722EADC1A391}" srcOrd="0" destOrd="0" parTransId="{F6384F9C-8680-4F91-98C3-A8196E0D8FFB}" sibTransId="{C3F8F944-CF92-4282-8EBB-5EF66F76D004}"/>
    <dgm:cxn modelId="{86A1812A-0B0D-498E-9654-0007DC6587EA}" type="presOf" srcId="{F53E146E-7850-4553-A7A3-050CDF4137E0}" destId="{74156EB7-67A6-44C3-A6A2-7B9CEA51975A}" srcOrd="0" destOrd="0" presId="urn:microsoft.com/office/officeart/2005/8/layout/hList6"/>
    <dgm:cxn modelId="{9C8A872A-D97B-4048-8F23-D430DE6363D0}" type="presOf" srcId="{8453C616-A63C-44C0-B035-FB631DDD965D}" destId="{378AB192-EAD7-4B16-92A1-A7EE287C8129}" srcOrd="0" destOrd="0" presId="urn:microsoft.com/office/officeart/2005/8/layout/hList6"/>
    <dgm:cxn modelId="{93A87F2B-E755-4BAE-BF2E-B10ADDDC3102}" srcId="{F53E146E-7850-4553-A7A3-050CDF4137E0}" destId="{70D7B5EF-0A45-43E1-BC79-AFB1209373DB}" srcOrd="2" destOrd="0" parTransId="{C10129F8-E91D-4C12-947A-DE6227FB4FDB}" sibTransId="{8EA33072-D10E-42E4-ADF2-2DE8EC9CADCF}"/>
    <dgm:cxn modelId="{A3AF3B2C-8D29-4FAC-B7EF-E4423AD35092}" srcId="{F53E146E-7850-4553-A7A3-050CDF4137E0}" destId="{48F83A38-A65E-4905-9899-BDE4E2DC45FF}" srcOrd="3" destOrd="0" parTransId="{FDA696E0-584F-4F1B-8930-40D2439D158E}" sibTransId="{D8A3C7E3-0CF4-496B-9E25-F823EC0C433D}"/>
    <dgm:cxn modelId="{96292530-D8F4-405C-AAE0-3F6BA36375D9}" srcId="{F53E146E-7850-4553-A7A3-050CDF4137E0}" destId="{49917864-237F-491D-99C3-3CD996EAD049}" srcOrd="0" destOrd="0" parTransId="{FB2EB3E8-1831-48E9-94D7-ADCC49EB57F2}" sibTransId="{1F353FB7-207E-41B4-857B-0B9490C9AF01}"/>
    <dgm:cxn modelId="{BFDCEA31-3150-4786-8E6A-9D13AAC08AE5}" type="presOf" srcId="{0771AB19-20F9-413A-85C1-722EADC1A391}" destId="{ED3ED0DC-2A51-4BC9-BB1E-E07CF546D374}" srcOrd="0" destOrd="1" presId="urn:microsoft.com/office/officeart/2005/8/layout/hList6"/>
    <dgm:cxn modelId="{01F74735-0601-4EBA-8FC3-49CF9F5B2E23}" type="presOf" srcId="{7647EFD5-20BB-45E7-A014-A179D21CC701}" destId="{A2BBEA7D-FE90-4383-BA0A-2EB623F72452}" srcOrd="0" destOrd="0" presId="urn:microsoft.com/office/officeart/2005/8/layout/hList6"/>
    <dgm:cxn modelId="{0C4F0F36-1DC8-4767-99ED-855A61950F9B}" type="presOf" srcId="{48F83A38-A65E-4905-9899-BDE4E2DC45FF}" destId="{74156EB7-67A6-44C3-A6A2-7B9CEA51975A}" srcOrd="0" destOrd="4" presId="urn:microsoft.com/office/officeart/2005/8/layout/hList6"/>
    <dgm:cxn modelId="{03308E40-F9D6-4875-A533-74D40C052B57}" srcId="{7111ADEA-BF29-4721-A8AB-4A0ABC061510}" destId="{3F5F6ED7-4DD8-4005-80C1-3AB2E2B10F9A}" srcOrd="0" destOrd="0" parTransId="{1788C0CC-A355-43D6-8599-CD3AADF9A058}" sibTransId="{1A558B49-F709-4E84-B6F8-40204E89BA13}"/>
    <dgm:cxn modelId="{69C65E43-69CD-4B73-B2D8-4EC0AFC3F892}" srcId="{8453C616-A63C-44C0-B035-FB631DDD965D}" destId="{7647EFD5-20BB-45E7-A014-A179D21CC701}" srcOrd="2" destOrd="0" parTransId="{466ADE82-5E28-452B-8EA9-E68605CA66BC}" sibTransId="{C00BC04A-135F-4B89-A4F4-2DE97DED605F}"/>
    <dgm:cxn modelId="{F45AE16A-4879-4252-959A-8CC8D98ABA55}" type="presOf" srcId="{49917864-237F-491D-99C3-3CD996EAD049}" destId="{74156EB7-67A6-44C3-A6A2-7B9CEA51975A}" srcOrd="0" destOrd="1" presId="urn:microsoft.com/office/officeart/2005/8/layout/hList6"/>
    <dgm:cxn modelId="{08CF896E-A657-4F74-BCB9-B205A592DECF}" type="presOf" srcId="{81510D2D-70B9-4F58-A57A-84C9FBB39649}" destId="{DC970B3C-6C3D-4CFA-AE5B-C71DA5BBE428}" srcOrd="0" destOrd="1" presId="urn:microsoft.com/office/officeart/2005/8/layout/hList6"/>
    <dgm:cxn modelId="{80A76357-1F44-4894-B1E3-73F2C6338D65}" type="presOf" srcId="{F7F0DE59-3411-4415-9CFA-A996FFCD8272}" destId="{ED3ED0DC-2A51-4BC9-BB1E-E07CF546D374}" srcOrd="0" destOrd="2" presId="urn:microsoft.com/office/officeart/2005/8/layout/hList6"/>
    <dgm:cxn modelId="{04674457-6FEF-48D0-BFBE-08F63D66943C}" srcId="{18D87A2C-C409-4D61-B5AA-7001986B2658}" destId="{81510D2D-70B9-4F58-A57A-84C9FBB39649}" srcOrd="0" destOrd="0" parTransId="{071D5763-575D-489C-BC5F-32F02C9A4E0B}" sibTransId="{6AA1CA79-ADD8-4AA2-9C5B-6086D4EB1463}"/>
    <dgm:cxn modelId="{ABBEA858-E753-4FDD-9DAA-2B7CB79E3DFD}" type="presOf" srcId="{4B77C394-C20F-4CFF-8017-09B9D95939DE}" destId="{A2BBEA7D-FE90-4383-BA0A-2EB623F72452}" srcOrd="0" destOrd="1" presId="urn:microsoft.com/office/officeart/2005/8/layout/hList6"/>
    <dgm:cxn modelId="{D413C358-A4FB-4006-9FF3-367C8322B7EA}" type="presOf" srcId="{18D87A2C-C409-4D61-B5AA-7001986B2658}" destId="{DC970B3C-6C3D-4CFA-AE5B-C71DA5BBE428}" srcOrd="0" destOrd="0" presId="urn:microsoft.com/office/officeart/2005/8/layout/hList6"/>
    <dgm:cxn modelId="{768DD67E-9CDA-4B2F-BDEB-BE41BA1EA4C2}" type="presOf" srcId="{7111ADEA-BF29-4721-A8AB-4A0ABC061510}" destId="{7BC4E304-7F22-4FC3-9794-AF346B0E6B26}" srcOrd="0" destOrd="0" presId="urn:microsoft.com/office/officeart/2005/8/layout/hList6"/>
    <dgm:cxn modelId="{52464684-34E6-4CA2-840D-C48B0CA28E7D}" srcId="{8453C616-A63C-44C0-B035-FB631DDD965D}" destId="{7474268F-D4F8-4A8A-AAC1-2C531E241335}" srcOrd="1" destOrd="0" parTransId="{5D2384B9-9987-448C-A9FE-8B90C4E07165}" sibTransId="{8E267348-C4C5-45FA-B06A-DF5B5731E7C2}"/>
    <dgm:cxn modelId="{7DFAE18E-DAB0-401E-AABF-189CF99ED097}" srcId="{8453C616-A63C-44C0-B035-FB631DDD965D}" destId="{74070096-12EE-4BB9-AA4F-2E122B6D8932}" srcOrd="0" destOrd="0" parTransId="{E4F450F9-ED88-43FD-9BD0-33A5800A0CCB}" sibTransId="{6199315E-6473-4B6B-8938-3D95B0EC2DB4}"/>
    <dgm:cxn modelId="{43B54B98-BFD5-46BE-88E6-BE05CDF65803}" srcId="{8453C616-A63C-44C0-B035-FB631DDD965D}" destId="{F53E146E-7850-4553-A7A3-050CDF4137E0}" srcOrd="4" destOrd="0" parTransId="{D1565C7B-0E1A-4941-9145-B9274287D51E}" sibTransId="{058F9315-D9F1-4350-ADE7-3883074CA417}"/>
    <dgm:cxn modelId="{B5490BAC-EE41-4FFD-BF9E-67B35F396287}" srcId="{7647EFD5-20BB-45E7-A014-A179D21CC701}" destId="{4B77C394-C20F-4CFF-8017-09B9D95939DE}" srcOrd="0" destOrd="0" parTransId="{09F8BB79-4608-427B-9BD5-5CE122F12BD4}" sibTransId="{FE887EB9-E129-48C7-B680-FAD5DA512C40}"/>
    <dgm:cxn modelId="{32D328B2-1893-4284-8586-3C32B24CBC58}" srcId="{8453C616-A63C-44C0-B035-FB631DDD965D}" destId="{7111ADEA-BF29-4721-A8AB-4A0ABC061510}" srcOrd="3" destOrd="0" parTransId="{28044D9D-1AF9-4900-87B7-479A01BFB3FD}" sibTransId="{CEE27682-3C77-408B-A5BC-78BA80D807E0}"/>
    <dgm:cxn modelId="{F66D56B3-7A7E-472F-B6C2-65CAA98E2DB0}" srcId="{7474268F-D4F8-4A8A-AAC1-2C531E241335}" destId="{A8BE6759-9566-4B6A-B8DC-E0F60FEC7FA7}" srcOrd="0" destOrd="0" parTransId="{AE82D98E-1D93-4EA3-BF38-6C44E32C8382}" sibTransId="{82D62D0B-BEEA-4E1A-8B57-197C04138A25}"/>
    <dgm:cxn modelId="{54016DBD-982E-400A-A358-3D50AB5D4FF5}" srcId="{F53E146E-7850-4553-A7A3-050CDF4137E0}" destId="{3CCCD69F-D67E-426B-A6EB-BE37787598A1}" srcOrd="1" destOrd="0" parTransId="{23C76455-C30B-47A8-A3DB-F6030F3D538C}" sibTransId="{18988341-BBDD-40E4-A9B5-E36545850DE3}"/>
    <dgm:cxn modelId="{5482AAC7-DA30-4878-8207-751C911C48DA}" type="presOf" srcId="{70D7B5EF-0A45-43E1-BC79-AFB1209373DB}" destId="{74156EB7-67A6-44C3-A6A2-7B9CEA51975A}" srcOrd="0" destOrd="3" presId="urn:microsoft.com/office/officeart/2005/8/layout/hList6"/>
    <dgm:cxn modelId="{3E2AB9DF-7F96-435C-B97F-603D8C271FF7}" srcId="{8453C616-A63C-44C0-B035-FB631DDD965D}" destId="{18D87A2C-C409-4D61-B5AA-7001986B2658}" srcOrd="5" destOrd="0" parTransId="{62474406-8089-4974-8AAE-D1E0F3FC22D6}" sibTransId="{803622BB-2A8B-41FD-AB9D-917E8380C157}"/>
    <dgm:cxn modelId="{EEB136F0-97DA-416D-A7D7-9C3CEA806185}" type="presOf" srcId="{3F5F6ED7-4DD8-4005-80C1-3AB2E2B10F9A}" destId="{7BC4E304-7F22-4FC3-9794-AF346B0E6B26}" srcOrd="0" destOrd="1" presId="urn:microsoft.com/office/officeart/2005/8/layout/hList6"/>
    <dgm:cxn modelId="{42AC7DFE-727E-40BF-A604-310F478B9DB3}" type="presOf" srcId="{74070096-12EE-4BB9-AA4F-2E122B6D8932}" destId="{ED3ED0DC-2A51-4BC9-BB1E-E07CF546D374}" srcOrd="0" destOrd="0" presId="urn:microsoft.com/office/officeart/2005/8/layout/hList6"/>
    <dgm:cxn modelId="{99BA57F9-F138-4C58-B52F-D6B2889F65E4}" type="presParOf" srcId="{378AB192-EAD7-4B16-92A1-A7EE287C8129}" destId="{ED3ED0DC-2A51-4BC9-BB1E-E07CF546D374}" srcOrd="0" destOrd="0" presId="urn:microsoft.com/office/officeart/2005/8/layout/hList6"/>
    <dgm:cxn modelId="{0CD0BBB3-1144-4B0B-B657-F2088224C987}" type="presParOf" srcId="{378AB192-EAD7-4B16-92A1-A7EE287C8129}" destId="{DBD25A73-C6F7-41EA-9A8C-B9995F3F6366}" srcOrd="1" destOrd="0" presId="urn:microsoft.com/office/officeart/2005/8/layout/hList6"/>
    <dgm:cxn modelId="{3C800653-FB5B-49C8-903D-EC13BD18BEEF}" type="presParOf" srcId="{378AB192-EAD7-4B16-92A1-A7EE287C8129}" destId="{8D048204-BB84-410E-A751-D876C1504519}" srcOrd="2" destOrd="0" presId="urn:microsoft.com/office/officeart/2005/8/layout/hList6"/>
    <dgm:cxn modelId="{E051A571-69DC-4346-BCBF-6A0111AD271E}" type="presParOf" srcId="{378AB192-EAD7-4B16-92A1-A7EE287C8129}" destId="{E8D0842F-F023-4517-8AF7-0202719D52A8}" srcOrd="3" destOrd="0" presId="urn:microsoft.com/office/officeart/2005/8/layout/hList6"/>
    <dgm:cxn modelId="{48024C52-E8DC-49B8-9E6A-9C189915CA03}" type="presParOf" srcId="{378AB192-EAD7-4B16-92A1-A7EE287C8129}" destId="{A2BBEA7D-FE90-4383-BA0A-2EB623F72452}" srcOrd="4" destOrd="0" presId="urn:microsoft.com/office/officeart/2005/8/layout/hList6"/>
    <dgm:cxn modelId="{5878587C-FE8C-4657-B0B4-EF07AA7C274D}" type="presParOf" srcId="{378AB192-EAD7-4B16-92A1-A7EE287C8129}" destId="{E8D6C1E6-A640-4C3C-ADED-9570C89BFD74}" srcOrd="5" destOrd="0" presId="urn:microsoft.com/office/officeart/2005/8/layout/hList6"/>
    <dgm:cxn modelId="{7A23CBB0-392E-468F-9E67-3BCAC9D85A73}" type="presParOf" srcId="{378AB192-EAD7-4B16-92A1-A7EE287C8129}" destId="{7BC4E304-7F22-4FC3-9794-AF346B0E6B26}" srcOrd="6" destOrd="0" presId="urn:microsoft.com/office/officeart/2005/8/layout/hList6"/>
    <dgm:cxn modelId="{639E1DBF-5F72-4271-9A35-DAA263F0BEE5}" type="presParOf" srcId="{378AB192-EAD7-4B16-92A1-A7EE287C8129}" destId="{8083806A-3C03-4BEA-AEEE-025DFC927379}" srcOrd="7" destOrd="0" presId="urn:microsoft.com/office/officeart/2005/8/layout/hList6"/>
    <dgm:cxn modelId="{29B643A7-448C-4DF5-80EC-5BB2A1A59267}" type="presParOf" srcId="{378AB192-EAD7-4B16-92A1-A7EE287C8129}" destId="{74156EB7-67A6-44C3-A6A2-7B9CEA51975A}" srcOrd="8" destOrd="0" presId="urn:microsoft.com/office/officeart/2005/8/layout/hList6"/>
    <dgm:cxn modelId="{A9D095CF-34AE-43EF-BEB9-5E832D6D480F}" type="presParOf" srcId="{378AB192-EAD7-4B16-92A1-A7EE287C8129}" destId="{92846FD5-AE93-40FE-BE0A-816FC8B075D5}" srcOrd="9" destOrd="0" presId="urn:microsoft.com/office/officeart/2005/8/layout/hList6"/>
    <dgm:cxn modelId="{274BF926-AB71-4106-AE9D-95841F02546F}" type="presParOf" srcId="{378AB192-EAD7-4B16-92A1-A7EE287C8129}" destId="{DC970B3C-6C3D-4CFA-AE5B-C71DA5BBE428}" srcOrd="10" destOrd="0" presId="urn:microsoft.com/office/officeart/2005/8/layout/hList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3E113D8-A71B-410B-94C6-75974F221AF4}" type="doc">
      <dgm:prSet loTypeId="urn:microsoft.com/office/officeart/2008/layout/VerticalCircleList" loCatId="list" qsTypeId="urn:microsoft.com/office/officeart/2005/8/quickstyle/simple1" qsCatId="simple" csTypeId="urn:microsoft.com/office/officeart/2005/8/colors/colorful1" csCatId="colorful" phldr="1"/>
      <dgm:spPr/>
    </dgm:pt>
    <dgm:pt modelId="{366A66D9-ABD0-47B3-ABC1-C56B57AA16E9}">
      <dgm:prSet phldrT="[Text]"/>
      <dgm:spPr/>
      <dgm:t>
        <a:bodyPr/>
        <a:lstStyle/>
        <a:p>
          <a:r>
            <a:rPr lang="en-US" dirty="0"/>
            <a:t>High level requirements view in inner rounds</a:t>
          </a:r>
        </a:p>
      </dgm:t>
    </dgm:pt>
    <dgm:pt modelId="{1BA52F77-037C-43AA-B8E9-0AC3114C8A5A}" type="parTrans" cxnId="{CD67A01E-3484-4F00-887B-76DE8AD5C5DE}">
      <dgm:prSet/>
      <dgm:spPr/>
      <dgm:t>
        <a:bodyPr/>
        <a:lstStyle/>
        <a:p>
          <a:endParaRPr lang="en-US"/>
        </a:p>
      </dgm:t>
    </dgm:pt>
    <dgm:pt modelId="{4124CB5F-81E1-4697-A41C-34CD6ADC04CA}" type="sibTrans" cxnId="{CD67A01E-3484-4F00-887B-76DE8AD5C5DE}">
      <dgm:prSet/>
      <dgm:spPr/>
      <dgm:t>
        <a:bodyPr/>
        <a:lstStyle/>
        <a:p>
          <a:endParaRPr lang="en-US"/>
        </a:p>
      </dgm:t>
    </dgm:pt>
    <dgm:pt modelId="{9DB41A46-5A22-4E24-912A-B8887FC0D25E}">
      <dgm:prSet phldrT="[Text]"/>
      <dgm:spPr/>
      <dgm:t>
        <a:bodyPr/>
        <a:lstStyle/>
        <a:p>
          <a:r>
            <a:rPr lang="en-US" dirty="0"/>
            <a:t>Risk analysis </a:t>
          </a:r>
        </a:p>
      </dgm:t>
    </dgm:pt>
    <dgm:pt modelId="{9242D45A-48C0-48E8-82C5-CC8FEF966B27}" type="parTrans" cxnId="{6B9119E1-B338-45D3-B0F6-038BF265E82F}">
      <dgm:prSet/>
      <dgm:spPr/>
      <dgm:t>
        <a:bodyPr/>
        <a:lstStyle/>
        <a:p>
          <a:endParaRPr lang="en-US"/>
        </a:p>
      </dgm:t>
    </dgm:pt>
    <dgm:pt modelId="{4E529DC9-130C-49C2-B923-289898698E0D}" type="sibTrans" cxnId="{6B9119E1-B338-45D3-B0F6-038BF265E82F}">
      <dgm:prSet/>
      <dgm:spPr/>
      <dgm:t>
        <a:bodyPr/>
        <a:lstStyle/>
        <a:p>
          <a:endParaRPr lang="en-US"/>
        </a:p>
      </dgm:t>
    </dgm:pt>
    <dgm:pt modelId="{A65688FB-B04C-4137-A77D-E873A9DCFF43}">
      <dgm:prSet phldrT="[Text]"/>
      <dgm:spPr/>
      <dgm:t>
        <a:bodyPr/>
        <a:lstStyle/>
        <a:p>
          <a:r>
            <a:rPr lang="en-US" dirty="0"/>
            <a:t>Time and effort invested</a:t>
          </a:r>
        </a:p>
      </dgm:t>
    </dgm:pt>
    <dgm:pt modelId="{2A2235B7-B4C8-4C56-A698-11AB7C7C2328}" type="parTrans" cxnId="{E8489284-C396-4F03-910F-149C3F9E3388}">
      <dgm:prSet/>
      <dgm:spPr/>
      <dgm:t>
        <a:bodyPr/>
        <a:lstStyle/>
        <a:p>
          <a:endParaRPr lang="en-US"/>
        </a:p>
      </dgm:t>
    </dgm:pt>
    <dgm:pt modelId="{7B2DADA6-5248-4F96-B022-A4447F27BFE4}" type="sibTrans" cxnId="{E8489284-C396-4F03-910F-149C3F9E3388}">
      <dgm:prSet/>
      <dgm:spPr/>
      <dgm:t>
        <a:bodyPr/>
        <a:lstStyle/>
        <a:p>
          <a:endParaRPr lang="en-US"/>
        </a:p>
      </dgm:t>
    </dgm:pt>
    <dgm:pt modelId="{8B4A9F11-0684-4365-B975-9361B1A2CB02}">
      <dgm:prSet phldrT="[Text]"/>
      <dgm:spPr/>
      <dgm:t>
        <a:bodyPr/>
        <a:lstStyle/>
        <a:p>
          <a:r>
            <a:rPr lang="en-US" dirty="0"/>
            <a:t>Complex requirements in outer ones</a:t>
          </a:r>
        </a:p>
      </dgm:t>
    </dgm:pt>
    <dgm:pt modelId="{09AB308E-2539-47DD-8E39-35FA135B0C85}" type="parTrans" cxnId="{B68D7628-E449-4DFB-BA88-F6EB4B5B809D}">
      <dgm:prSet/>
      <dgm:spPr/>
      <dgm:t>
        <a:bodyPr/>
        <a:lstStyle/>
        <a:p>
          <a:endParaRPr lang="en-US"/>
        </a:p>
      </dgm:t>
    </dgm:pt>
    <dgm:pt modelId="{1FAAA39A-BF20-4E3B-BAC8-812EBFFC5375}" type="sibTrans" cxnId="{B68D7628-E449-4DFB-BA88-F6EB4B5B809D}">
      <dgm:prSet/>
      <dgm:spPr/>
      <dgm:t>
        <a:bodyPr/>
        <a:lstStyle/>
        <a:p>
          <a:endParaRPr lang="en-US"/>
        </a:p>
      </dgm:t>
    </dgm:pt>
    <dgm:pt modelId="{7404E64C-0D0D-4D3B-98A3-415F2BFFE4A6}" type="pres">
      <dgm:prSet presAssocID="{E3E113D8-A71B-410B-94C6-75974F221AF4}" presName="Name0" presStyleCnt="0">
        <dgm:presLayoutVars>
          <dgm:dir/>
        </dgm:presLayoutVars>
      </dgm:prSet>
      <dgm:spPr/>
    </dgm:pt>
    <dgm:pt modelId="{BDBF08FC-AF6F-4525-9994-84FAF2BAC67E}" type="pres">
      <dgm:prSet presAssocID="{366A66D9-ABD0-47B3-ABC1-C56B57AA16E9}" presName="noChildren" presStyleCnt="0"/>
      <dgm:spPr/>
    </dgm:pt>
    <dgm:pt modelId="{F3669FFC-7AB1-4BF4-BA3C-461550ED1B17}" type="pres">
      <dgm:prSet presAssocID="{366A66D9-ABD0-47B3-ABC1-C56B57AA16E9}" presName="gap" presStyleCnt="0"/>
      <dgm:spPr/>
    </dgm:pt>
    <dgm:pt modelId="{FB3EB323-A766-4536-B45E-4292C4FACAC7}" type="pres">
      <dgm:prSet presAssocID="{366A66D9-ABD0-47B3-ABC1-C56B57AA16E9}" presName="medCircle2" presStyleLbl="vennNode1" presStyleIdx="0" presStyleCnt="4"/>
      <dgm:spPr/>
    </dgm:pt>
    <dgm:pt modelId="{C48B0252-8F2E-452B-BFD9-60934C92E5B1}" type="pres">
      <dgm:prSet presAssocID="{366A66D9-ABD0-47B3-ABC1-C56B57AA16E9}" presName="txLvlOnly1" presStyleLbl="revTx" presStyleIdx="0" presStyleCnt="4"/>
      <dgm:spPr/>
    </dgm:pt>
    <dgm:pt modelId="{4E995240-8556-4C43-97D5-C7FDECD0D35E}" type="pres">
      <dgm:prSet presAssocID="{8B4A9F11-0684-4365-B975-9361B1A2CB02}" presName="noChildren" presStyleCnt="0"/>
      <dgm:spPr/>
    </dgm:pt>
    <dgm:pt modelId="{033BAB1E-2E01-4359-9ED7-7FF443547F1E}" type="pres">
      <dgm:prSet presAssocID="{8B4A9F11-0684-4365-B975-9361B1A2CB02}" presName="gap" presStyleCnt="0"/>
      <dgm:spPr/>
    </dgm:pt>
    <dgm:pt modelId="{40789B7E-95C8-4B25-B6AC-2595E519AE74}" type="pres">
      <dgm:prSet presAssocID="{8B4A9F11-0684-4365-B975-9361B1A2CB02}" presName="medCircle2" presStyleLbl="vennNode1" presStyleIdx="1" presStyleCnt="4"/>
      <dgm:spPr/>
    </dgm:pt>
    <dgm:pt modelId="{436BDDD5-DAEE-447B-8A03-B502A9C3C10E}" type="pres">
      <dgm:prSet presAssocID="{8B4A9F11-0684-4365-B975-9361B1A2CB02}" presName="txLvlOnly1" presStyleLbl="revTx" presStyleIdx="1" presStyleCnt="4"/>
      <dgm:spPr/>
    </dgm:pt>
    <dgm:pt modelId="{8C7AC8E7-85D7-4703-93B9-9E3858389A9D}" type="pres">
      <dgm:prSet presAssocID="{9DB41A46-5A22-4E24-912A-B8887FC0D25E}" presName="noChildren" presStyleCnt="0"/>
      <dgm:spPr/>
    </dgm:pt>
    <dgm:pt modelId="{1E9730ED-C4CF-4910-B55B-33E3C60B0314}" type="pres">
      <dgm:prSet presAssocID="{9DB41A46-5A22-4E24-912A-B8887FC0D25E}" presName="gap" presStyleCnt="0"/>
      <dgm:spPr/>
    </dgm:pt>
    <dgm:pt modelId="{708EDB69-05D5-4EBD-8293-FA64961F51BD}" type="pres">
      <dgm:prSet presAssocID="{9DB41A46-5A22-4E24-912A-B8887FC0D25E}" presName="medCircle2" presStyleLbl="vennNode1" presStyleIdx="2" presStyleCnt="4"/>
      <dgm:spPr/>
    </dgm:pt>
    <dgm:pt modelId="{36E2F1A3-7741-4C53-89B1-4F8C7210934A}" type="pres">
      <dgm:prSet presAssocID="{9DB41A46-5A22-4E24-912A-B8887FC0D25E}" presName="txLvlOnly1" presStyleLbl="revTx" presStyleIdx="2" presStyleCnt="4"/>
      <dgm:spPr/>
    </dgm:pt>
    <dgm:pt modelId="{1446657B-B92B-466A-BBE1-C671FF8DBC19}" type="pres">
      <dgm:prSet presAssocID="{A65688FB-B04C-4137-A77D-E873A9DCFF43}" presName="noChildren" presStyleCnt="0"/>
      <dgm:spPr/>
    </dgm:pt>
    <dgm:pt modelId="{4368D961-3412-4ABE-A570-C79243812F81}" type="pres">
      <dgm:prSet presAssocID="{A65688FB-B04C-4137-A77D-E873A9DCFF43}" presName="gap" presStyleCnt="0"/>
      <dgm:spPr/>
    </dgm:pt>
    <dgm:pt modelId="{4957573B-F844-40BC-BE54-665ECE9FAAEF}" type="pres">
      <dgm:prSet presAssocID="{A65688FB-B04C-4137-A77D-E873A9DCFF43}" presName="medCircle2" presStyleLbl="vennNode1" presStyleIdx="3" presStyleCnt="4"/>
      <dgm:spPr/>
    </dgm:pt>
    <dgm:pt modelId="{EA994F97-7AE6-4AAC-B7E7-20370F9CDB80}" type="pres">
      <dgm:prSet presAssocID="{A65688FB-B04C-4137-A77D-E873A9DCFF43}" presName="txLvlOnly1" presStyleLbl="revTx" presStyleIdx="3" presStyleCnt="4"/>
      <dgm:spPr/>
    </dgm:pt>
  </dgm:ptLst>
  <dgm:cxnLst>
    <dgm:cxn modelId="{CD67A01E-3484-4F00-887B-76DE8AD5C5DE}" srcId="{E3E113D8-A71B-410B-94C6-75974F221AF4}" destId="{366A66D9-ABD0-47B3-ABC1-C56B57AA16E9}" srcOrd="0" destOrd="0" parTransId="{1BA52F77-037C-43AA-B8E9-0AC3114C8A5A}" sibTransId="{4124CB5F-81E1-4697-A41C-34CD6ADC04CA}"/>
    <dgm:cxn modelId="{B68D7628-E449-4DFB-BA88-F6EB4B5B809D}" srcId="{E3E113D8-A71B-410B-94C6-75974F221AF4}" destId="{8B4A9F11-0684-4365-B975-9361B1A2CB02}" srcOrd="1" destOrd="0" parTransId="{09AB308E-2539-47DD-8E39-35FA135B0C85}" sibTransId="{1FAAA39A-BF20-4E3B-BAC8-812EBFFC5375}"/>
    <dgm:cxn modelId="{B35F4B47-2DCB-4A00-A4DE-8702FEC89A70}" type="presOf" srcId="{366A66D9-ABD0-47B3-ABC1-C56B57AA16E9}" destId="{C48B0252-8F2E-452B-BFD9-60934C92E5B1}" srcOrd="0" destOrd="0" presId="urn:microsoft.com/office/officeart/2008/layout/VerticalCircleList"/>
    <dgm:cxn modelId="{5A0BB54B-2B3B-40F9-A77F-3B7076299672}" type="presOf" srcId="{A65688FB-B04C-4137-A77D-E873A9DCFF43}" destId="{EA994F97-7AE6-4AAC-B7E7-20370F9CDB80}" srcOrd="0" destOrd="0" presId="urn:microsoft.com/office/officeart/2008/layout/VerticalCircleList"/>
    <dgm:cxn modelId="{E8489284-C396-4F03-910F-149C3F9E3388}" srcId="{E3E113D8-A71B-410B-94C6-75974F221AF4}" destId="{A65688FB-B04C-4137-A77D-E873A9DCFF43}" srcOrd="3" destOrd="0" parTransId="{2A2235B7-B4C8-4C56-A698-11AB7C7C2328}" sibTransId="{7B2DADA6-5248-4F96-B022-A4447F27BFE4}"/>
    <dgm:cxn modelId="{C6779A89-9AA8-4AA1-812A-5BC56EF1931C}" type="presOf" srcId="{9DB41A46-5A22-4E24-912A-B8887FC0D25E}" destId="{36E2F1A3-7741-4C53-89B1-4F8C7210934A}" srcOrd="0" destOrd="0" presId="urn:microsoft.com/office/officeart/2008/layout/VerticalCircleList"/>
    <dgm:cxn modelId="{1EFFC2B4-6B6E-4330-94C9-5354BD63BE2B}" type="presOf" srcId="{E3E113D8-A71B-410B-94C6-75974F221AF4}" destId="{7404E64C-0D0D-4D3B-98A3-415F2BFFE4A6}" srcOrd="0" destOrd="0" presId="urn:microsoft.com/office/officeart/2008/layout/VerticalCircleList"/>
    <dgm:cxn modelId="{DEB7E0BA-A678-472A-8357-478E2D2DB529}" type="presOf" srcId="{8B4A9F11-0684-4365-B975-9361B1A2CB02}" destId="{436BDDD5-DAEE-447B-8A03-B502A9C3C10E}" srcOrd="0" destOrd="0" presId="urn:microsoft.com/office/officeart/2008/layout/VerticalCircleList"/>
    <dgm:cxn modelId="{6B9119E1-B338-45D3-B0F6-038BF265E82F}" srcId="{E3E113D8-A71B-410B-94C6-75974F221AF4}" destId="{9DB41A46-5A22-4E24-912A-B8887FC0D25E}" srcOrd="2" destOrd="0" parTransId="{9242D45A-48C0-48E8-82C5-CC8FEF966B27}" sibTransId="{4E529DC9-130C-49C2-B923-289898698E0D}"/>
    <dgm:cxn modelId="{7CC2F64C-2695-4991-8B4C-0B6F46EB07C5}" type="presParOf" srcId="{7404E64C-0D0D-4D3B-98A3-415F2BFFE4A6}" destId="{BDBF08FC-AF6F-4525-9994-84FAF2BAC67E}" srcOrd="0" destOrd="0" presId="urn:microsoft.com/office/officeart/2008/layout/VerticalCircleList"/>
    <dgm:cxn modelId="{F7E4C714-FFC9-49FB-8DA2-F4858B001007}" type="presParOf" srcId="{BDBF08FC-AF6F-4525-9994-84FAF2BAC67E}" destId="{F3669FFC-7AB1-4BF4-BA3C-461550ED1B17}" srcOrd="0" destOrd="0" presId="urn:microsoft.com/office/officeart/2008/layout/VerticalCircleList"/>
    <dgm:cxn modelId="{8EE9313B-DFBE-4BA4-8E7D-4F2DEB427785}" type="presParOf" srcId="{BDBF08FC-AF6F-4525-9994-84FAF2BAC67E}" destId="{FB3EB323-A766-4536-B45E-4292C4FACAC7}" srcOrd="1" destOrd="0" presId="urn:microsoft.com/office/officeart/2008/layout/VerticalCircleList"/>
    <dgm:cxn modelId="{AA3F53A9-3F5B-40C1-B6A2-1553D20EDDCC}" type="presParOf" srcId="{BDBF08FC-AF6F-4525-9994-84FAF2BAC67E}" destId="{C48B0252-8F2E-452B-BFD9-60934C92E5B1}" srcOrd="2" destOrd="0" presId="urn:microsoft.com/office/officeart/2008/layout/VerticalCircleList"/>
    <dgm:cxn modelId="{517AE7F0-5720-4935-B536-A7F25CCB27B7}" type="presParOf" srcId="{7404E64C-0D0D-4D3B-98A3-415F2BFFE4A6}" destId="{4E995240-8556-4C43-97D5-C7FDECD0D35E}" srcOrd="1" destOrd="0" presId="urn:microsoft.com/office/officeart/2008/layout/VerticalCircleList"/>
    <dgm:cxn modelId="{9A3D261A-8A29-4FB2-8850-59D805F2A7B6}" type="presParOf" srcId="{4E995240-8556-4C43-97D5-C7FDECD0D35E}" destId="{033BAB1E-2E01-4359-9ED7-7FF443547F1E}" srcOrd="0" destOrd="0" presId="urn:microsoft.com/office/officeart/2008/layout/VerticalCircleList"/>
    <dgm:cxn modelId="{D0AFCBDF-61E5-4770-BC56-BFDD470CA5A6}" type="presParOf" srcId="{4E995240-8556-4C43-97D5-C7FDECD0D35E}" destId="{40789B7E-95C8-4B25-B6AC-2595E519AE74}" srcOrd="1" destOrd="0" presId="urn:microsoft.com/office/officeart/2008/layout/VerticalCircleList"/>
    <dgm:cxn modelId="{1881BCF3-527F-4AE4-9FC1-81C409E6DC8D}" type="presParOf" srcId="{4E995240-8556-4C43-97D5-C7FDECD0D35E}" destId="{436BDDD5-DAEE-447B-8A03-B502A9C3C10E}" srcOrd="2" destOrd="0" presId="urn:microsoft.com/office/officeart/2008/layout/VerticalCircleList"/>
    <dgm:cxn modelId="{C2BEA3FF-D282-4F13-BAA5-B882E2E7058B}" type="presParOf" srcId="{7404E64C-0D0D-4D3B-98A3-415F2BFFE4A6}" destId="{8C7AC8E7-85D7-4703-93B9-9E3858389A9D}" srcOrd="2" destOrd="0" presId="urn:microsoft.com/office/officeart/2008/layout/VerticalCircleList"/>
    <dgm:cxn modelId="{7F1237C2-1280-4719-915F-0E0D4B2A8590}" type="presParOf" srcId="{8C7AC8E7-85D7-4703-93B9-9E3858389A9D}" destId="{1E9730ED-C4CF-4910-B55B-33E3C60B0314}" srcOrd="0" destOrd="0" presId="urn:microsoft.com/office/officeart/2008/layout/VerticalCircleList"/>
    <dgm:cxn modelId="{BE4EADB0-53E5-41F0-B603-7FB5C39E989C}" type="presParOf" srcId="{8C7AC8E7-85D7-4703-93B9-9E3858389A9D}" destId="{708EDB69-05D5-4EBD-8293-FA64961F51BD}" srcOrd="1" destOrd="0" presId="urn:microsoft.com/office/officeart/2008/layout/VerticalCircleList"/>
    <dgm:cxn modelId="{FEC2ABDC-0642-47CF-B238-6CB5F15E2AC8}" type="presParOf" srcId="{8C7AC8E7-85D7-4703-93B9-9E3858389A9D}" destId="{36E2F1A3-7741-4C53-89B1-4F8C7210934A}" srcOrd="2" destOrd="0" presId="urn:microsoft.com/office/officeart/2008/layout/VerticalCircleList"/>
    <dgm:cxn modelId="{D613445F-1E5A-40B7-893E-AE9E286FFA5F}" type="presParOf" srcId="{7404E64C-0D0D-4D3B-98A3-415F2BFFE4A6}" destId="{1446657B-B92B-466A-BBE1-C671FF8DBC19}" srcOrd="3" destOrd="0" presId="urn:microsoft.com/office/officeart/2008/layout/VerticalCircleList"/>
    <dgm:cxn modelId="{67FB745B-84C8-4D24-A06B-8054C21ED4EC}" type="presParOf" srcId="{1446657B-B92B-466A-BBE1-C671FF8DBC19}" destId="{4368D961-3412-4ABE-A570-C79243812F81}" srcOrd="0" destOrd="0" presId="urn:microsoft.com/office/officeart/2008/layout/VerticalCircleList"/>
    <dgm:cxn modelId="{D9C49045-1328-4370-8464-B27F01AFA070}" type="presParOf" srcId="{1446657B-B92B-466A-BBE1-C671FF8DBC19}" destId="{4957573B-F844-40BC-BE54-665ECE9FAAEF}" srcOrd="1" destOrd="0" presId="urn:microsoft.com/office/officeart/2008/layout/VerticalCircleList"/>
    <dgm:cxn modelId="{EDFFF534-2043-4137-BD91-B7C67CF08EF0}" type="presParOf" srcId="{1446657B-B92B-466A-BBE1-C671FF8DBC19}" destId="{EA994F97-7AE6-4AAC-B7E7-20370F9CDB80}" srcOrd="2" destOrd="0" presId="urn:microsoft.com/office/officeart/2008/layout/VerticalCircle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DBB98987-211D-4054-AB15-61114FE77C8A}" type="doc">
      <dgm:prSet loTypeId="urn:microsoft.com/office/officeart/2005/8/layout/matrix3" loCatId="matrix" qsTypeId="urn:microsoft.com/office/officeart/2005/8/quickstyle/simple1" qsCatId="simple" csTypeId="urn:microsoft.com/office/officeart/2005/8/colors/colorful2" csCatId="colorful" phldr="1"/>
      <dgm:spPr/>
    </dgm:pt>
    <dgm:pt modelId="{05AFBDF7-C46E-4665-8FDE-E27A155DCB6F}">
      <dgm:prSet phldrT="[Text]"/>
      <dgm:spPr/>
      <dgm:t>
        <a:bodyPr/>
        <a:lstStyle/>
        <a:p>
          <a:r>
            <a:rPr lang="en-US" dirty="0"/>
            <a:t>Find requirements. List all business req.</a:t>
          </a:r>
        </a:p>
      </dgm:t>
    </dgm:pt>
    <dgm:pt modelId="{F4DB1844-57D4-484C-A560-4BF7C9FA4E16}" type="parTrans" cxnId="{5EF0202B-C2DC-4BC4-989F-89FACA570FD6}">
      <dgm:prSet/>
      <dgm:spPr/>
      <dgm:t>
        <a:bodyPr/>
        <a:lstStyle/>
        <a:p>
          <a:endParaRPr lang="en-US"/>
        </a:p>
      </dgm:t>
    </dgm:pt>
    <dgm:pt modelId="{63582A59-4962-4487-A58D-637FA0D12234}" type="sibTrans" cxnId="{5EF0202B-C2DC-4BC4-989F-89FACA570FD6}">
      <dgm:prSet/>
      <dgm:spPr/>
      <dgm:t>
        <a:bodyPr/>
        <a:lstStyle/>
        <a:p>
          <a:endParaRPr lang="en-US"/>
        </a:p>
      </dgm:t>
    </dgm:pt>
    <dgm:pt modelId="{52874008-B5C7-4744-AEDF-311FCB2F9868}">
      <dgm:prSet phldrT="[Text]"/>
      <dgm:spPr/>
      <dgm:t>
        <a:bodyPr/>
        <a:lstStyle/>
        <a:p>
          <a:r>
            <a:rPr lang="en-US" dirty="0"/>
            <a:t>Classify as FR / NFR</a:t>
          </a:r>
        </a:p>
      </dgm:t>
    </dgm:pt>
    <dgm:pt modelId="{25E6C1B5-8A9F-47F5-A406-2044F844D9B5}" type="parTrans" cxnId="{ADA5A2F3-7B08-418E-9E88-11480F71501F}">
      <dgm:prSet/>
      <dgm:spPr/>
      <dgm:t>
        <a:bodyPr/>
        <a:lstStyle/>
        <a:p>
          <a:endParaRPr lang="en-US"/>
        </a:p>
      </dgm:t>
    </dgm:pt>
    <dgm:pt modelId="{8633D334-737B-4F5E-BDF9-68B445459C18}" type="sibTrans" cxnId="{ADA5A2F3-7B08-418E-9E88-11480F71501F}">
      <dgm:prSet/>
      <dgm:spPr/>
      <dgm:t>
        <a:bodyPr/>
        <a:lstStyle/>
        <a:p>
          <a:endParaRPr lang="en-US"/>
        </a:p>
      </dgm:t>
    </dgm:pt>
    <dgm:pt modelId="{FD2D8312-A4BC-4B33-BCDA-3D8B9CF6F131}">
      <dgm:prSet phldrT="[Text]"/>
      <dgm:spPr/>
      <dgm:t>
        <a:bodyPr/>
        <a:lstStyle/>
        <a:p>
          <a:r>
            <a:rPr lang="en-US" b="1" dirty="0"/>
            <a:t>Prioritize </a:t>
          </a:r>
          <a:r>
            <a:rPr lang="en-US" dirty="0"/>
            <a:t>which module to implement first and </a:t>
          </a:r>
          <a:r>
            <a:rPr lang="en-US" b="1" dirty="0"/>
            <a:t>remove the conflicting requirements</a:t>
          </a:r>
        </a:p>
      </dgm:t>
    </dgm:pt>
    <dgm:pt modelId="{C647DA66-7B2B-4AA7-85CF-7D66AEE337CD}" type="parTrans" cxnId="{6DD63A40-5B09-446B-B608-B4AC149686D1}">
      <dgm:prSet/>
      <dgm:spPr/>
      <dgm:t>
        <a:bodyPr/>
        <a:lstStyle/>
        <a:p>
          <a:endParaRPr lang="en-US"/>
        </a:p>
      </dgm:t>
    </dgm:pt>
    <dgm:pt modelId="{93B0AE68-93A0-4F02-A6C7-A52D19489D58}" type="sibTrans" cxnId="{6DD63A40-5B09-446B-B608-B4AC149686D1}">
      <dgm:prSet/>
      <dgm:spPr/>
      <dgm:t>
        <a:bodyPr/>
        <a:lstStyle/>
        <a:p>
          <a:endParaRPr lang="en-US"/>
        </a:p>
      </dgm:t>
    </dgm:pt>
    <dgm:pt modelId="{32EF8A39-ECE1-442A-A68B-C3A73C50F69C}">
      <dgm:prSet phldrT="[Text]"/>
      <dgm:spPr/>
      <dgm:t>
        <a:bodyPr/>
        <a:lstStyle/>
        <a:p>
          <a:r>
            <a:rPr lang="en-US" dirty="0"/>
            <a:t>Requirements documented and move to next spiral round</a:t>
          </a:r>
        </a:p>
      </dgm:t>
    </dgm:pt>
    <dgm:pt modelId="{A17E1561-61E4-4905-B86D-3476830667C7}" type="parTrans" cxnId="{3C28993A-7296-446B-B026-01108D57DCF9}">
      <dgm:prSet/>
      <dgm:spPr/>
      <dgm:t>
        <a:bodyPr/>
        <a:lstStyle/>
        <a:p>
          <a:endParaRPr lang="en-US"/>
        </a:p>
      </dgm:t>
    </dgm:pt>
    <dgm:pt modelId="{5272B372-9420-4758-8A1D-060180EDAD54}" type="sibTrans" cxnId="{3C28993A-7296-446B-B026-01108D57DCF9}">
      <dgm:prSet/>
      <dgm:spPr/>
      <dgm:t>
        <a:bodyPr/>
        <a:lstStyle/>
        <a:p>
          <a:endParaRPr lang="en-US"/>
        </a:p>
      </dgm:t>
    </dgm:pt>
    <dgm:pt modelId="{0D04712C-BC2E-4EB0-A3E2-83C09162BBA6}" type="pres">
      <dgm:prSet presAssocID="{DBB98987-211D-4054-AB15-61114FE77C8A}" presName="matrix" presStyleCnt="0">
        <dgm:presLayoutVars>
          <dgm:chMax val="1"/>
          <dgm:dir/>
          <dgm:resizeHandles val="exact"/>
        </dgm:presLayoutVars>
      </dgm:prSet>
      <dgm:spPr/>
    </dgm:pt>
    <dgm:pt modelId="{34C8F58B-8A2F-4CDB-B5F6-B896E5AD1898}" type="pres">
      <dgm:prSet presAssocID="{DBB98987-211D-4054-AB15-61114FE77C8A}" presName="diamond" presStyleLbl="bgShp" presStyleIdx="0" presStyleCnt="1"/>
      <dgm:spPr/>
    </dgm:pt>
    <dgm:pt modelId="{A27AC821-0898-42DA-92A3-E141CB244CAF}" type="pres">
      <dgm:prSet presAssocID="{DBB98987-211D-4054-AB15-61114FE77C8A}" presName="quad1" presStyleLbl="node1" presStyleIdx="0" presStyleCnt="4">
        <dgm:presLayoutVars>
          <dgm:chMax val="0"/>
          <dgm:chPref val="0"/>
          <dgm:bulletEnabled val="1"/>
        </dgm:presLayoutVars>
      </dgm:prSet>
      <dgm:spPr/>
    </dgm:pt>
    <dgm:pt modelId="{7B562D49-A61A-48BB-8345-A3C8CD4D0B6D}" type="pres">
      <dgm:prSet presAssocID="{DBB98987-211D-4054-AB15-61114FE77C8A}" presName="quad2" presStyleLbl="node1" presStyleIdx="1" presStyleCnt="4">
        <dgm:presLayoutVars>
          <dgm:chMax val="0"/>
          <dgm:chPref val="0"/>
          <dgm:bulletEnabled val="1"/>
        </dgm:presLayoutVars>
      </dgm:prSet>
      <dgm:spPr/>
    </dgm:pt>
    <dgm:pt modelId="{C9F9089D-D3E1-49DE-BC1E-BF7BD64CBD42}" type="pres">
      <dgm:prSet presAssocID="{DBB98987-211D-4054-AB15-61114FE77C8A}" presName="quad3" presStyleLbl="node1" presStyleIdx="2" presStyleCnt="4">
        <dgm:presLayoutVars>
          <dgm:chMax val="0"/>
          <dgm:chPref val="0"/>
          <dgm:bulletEnabled val="1"/>
        </dgm:presLayoutVars>
      </dgm:prSet>
      <dgm:spPr/>
    </dgm:pt>
    <dgm:pt modelId="{DA8F8166-629B-4C89-9A59-2294BFF350C3}" type="pres">
      <dgm:prSet presAssocID="{DBB98987-211D-4054-AB15-61114FE77C8A}" presName="quad4" presStyleLbl="node1" presStyleIdx="3" presStyleCnt="4">
        <dgm:presLayoutVars>
          <dgm:chMax val="0"/>
          <dgm:chPref val="0"/>
          <dgm:bulletEnabled val="1"/>
        </dgm:presLayoutVars>
      </dgm:prSet>
      <dgm:spPr/>
    </dgm:pt>
  </dgm:ptLst>
  <dgm:cxnLst>
    <dgm:cxn modelId="{328B712A-F1BE-460B-96C9-7C5DB0EC6C18}" type="presOf" srcId="{05AFBDF7-C46E-4665-8FDE-E27A155DCB6F}" destId="{A27AC821-0898-42DA-92A3-E141CB244CAF}" srcOrd="0" destOrd="0" presId="urn:microsoft.com/office/officeart/2005/8/layout/matrix3"/>
    <dgm:cxn modelId="{5EF0202B-C2DC-4BC4-989F-89FACA570FD6}" srcId="{DBB98987-211D-4054-AB15-61114FE77C8A}" destId="{05AFBDF7-C46E-4665-8FDE-E27A155DCB6F}" srcOrd="0" destOrd="0" parTransId="{F4DB1844-57D4-484C-A560-4BF7C9FA4E16}" sibTransId="{63582A59-4962-4487-A58D-637FA0D12234}"/>
    <dgm:cxn modelId="{3C28993A-7296-446B-B026-01108D57DCF9}" srcId="{DBB98987-211D-4054-AB15-61114FE77C8A}" destId="{32EF8A39-ECE1-442A-A68B-C3A73C50F69C}" srcOrd="3" destOrd="0" parTransId="{A17E1561-61E4-4905-B86D-3476830667C7}" sibTransId="{5272B372-9420-4758-8A1D-060180EDAD54}"/>
    <dgm:cxn modelId="{6DD63A40-5B09-446B-B608-B4AC149686D1}" srcId="{DBB98987-211D-4054-AB15-61114FE77C8A}" destId="{FD2D8312-A4BC-4B33-BCDA-3D8B9CF6F131}" srcOrd="2" destOrd="0" parTransId="{C647DA66-7B2B-4AA7-85CF-7D66AEE337CD}" sibTransId="{93B0AE68-93A0-4F02-A6C7-A52D19489D58}"/>
    <dgm:cxn modelId="{49F3D97D-2E21-4696-B779-283BDCD3C235}" type="presOf" srcId="{FD2D8312-A4BC-4B33-BCDA-3D8B9CF6F131}" destId="{C9F9089D-D3E1-49DE-BC1E-BF7BD64CBD42}" srcOrd="0" destOrd="0" presId="urn:microsoft.com/office/officeart/2005/8/layout/matrix3"/>
    <dgm:cxn modelId="{8E59B27F-E29A-4C4D-92F6-E48CEADFFA07}" type="presOf" srcId="{52874008-B5C7-4744-AEDF-311FCB2F9868}" destId="{7B562D49-A61A-48BB-8345-A3C8CD4D0B6D}" srcOrd="0" destOrd="0" presId="urn:microsoft.com/office/officeart/2005/8/layout/matrix3"/>
    <dgm:cxn modelId="{8830F980-1265-42BD-92E6-18C867C515A1}" type="presOf" srcId="{DBB98987-211D-4054-AB15-61114FE77C8A}" destId="{0D04712C-BC2E-4EB0-A3E2-83C09162BBA6}" srcOrd="0" destOrd="0" presId="urn:microsoft.com/office/officeart/2005/8/layout/matrix3"/>
    <dgm:cxn modelId="{9BDC90D2-6AE7-41E1-9E50-0C3FE69DB770}" type="presOf" srcId="{32EF8A39-ECE1-442A-A68B-C3A73C50F69C}" destId="{DA8F8166-629B-4C89-9A59-2294BFF350C3}" srcOrd="0" destOrd="0" presId="urn:microsoft.com/office/officeart/2005/8/layout/matrix3"/>
    <dgm:cxn modelId="{ADA5A2F3-7B08-418E-9E88-11480F71501F}" srcId="{DBB98987-211D-4054-AB15-61114FE77C8A}" destId="{52874008-B5C7-4744-AEDF-311FCB2F9868}" srcOrd="1" destOrd="0" parTransId="{25E6C1B5-8A9F-47F5-A406-2044F844D9B5}" sibTransId="{8633D334-737B-4F5E-BDF9-68B445459C18}"/>
    <dgm:cxn modelId="{18B8877E-A05A-4A16-A5B6-75DE32EDB108}" type="presParOf" srcId="{0D04712C-BC2E-4EB0-A3E2-83C09162BBA6}" destId="{34C8F58B-8A2F-4CDB-B5F6-B896E5AD1898}" srcOrd="0" destOrd="0" presId="urn:microsoft.com/office/officeart/2005/8/layout/matrix3"/>
    <dgm:cxn modelId="{4F3E42C2-AF34-4F24-AC43-F014B2C0D4D6}" type="presParOf" srcId="{0D04712C-BC2E-4EB0-A3E2-83C09162BBA6}" destId="{A27AC821-0898-42DA-92A3-E141CB244CAF}" srcOrd="1" destOrd="0" presId="urn:microsoft.com/office/officeart/2005/8/layout/matrix3"/>
    <dgm:cxn modelId="{D30B7791-2D0C-4D0C-B603-9BDEBAFF5266}" type="presParOf" srcId="{0D04712C-BC2E-4EB0-A3E2-83C09162BBA6}" destId="{7B562D49-A61A-48BB-8345-A3C8CD4D0B6D}" srcOrd="2" destOrd="0" presId="urn:microsoft.com/office/officeart/2005/8/layout/matrix3"/>
    <dgm:cxn modelId="{6E16AC08-99D4-4C95-BD6A-AA136924FF59}" type="presParOf" srcId="{0D04712C-BC2E-4EB0-A3E2-83C09162BBA6}" destId="{C9F9089D-D3E1-49DE-BC1E-BF7BD64CBD42}" srcOrd="3" destOrd="0" presId="urn:microsoft.com/office/officeart/2005/8/layout/matrix3"/>
    <dgm:cxn modelId="{B9B02F8C-7A3E-4F6D-8B55-0001C7A2787F}" type="presParOf" srcId="{0D04712C-BC2E-4EB0-A3E2-83C09162BBA6}" destId="{DA8F8166-629B-4C89-9A59-2294BFF350C3}" srcOrd="4" destOrd="0" presId="urn:microsoft.com/office/officeart/2005/8/layout/matrix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9275460-CDEE-432A-B308-D04FA132E0AE}">
      <dsp:nvSpPr>
        <dsp:cNvPr id="0" name=""/>
        <dsp:cNvSpPr/>
      </dsp:nvSpPr>
      <dsp:spPr>
        <a:xfrm rot="5400000">
          <a:off x="6574985" y="-2476021"/>
          <a:ext cx="1585912" cy="6934533"/>
        </a:xfrm>
        <a:prstGeom prst="round2Same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A user can make an appointment</a:t>
          </a:r>
        </a:p>
      </dsp:txBody>
      <dsp:txXfrm rot="-5400000">
        <a:off x="3900675" y="275707"/>
        <a:ext cx="6857115" cy="1431076"/>
      </dsp:txXfrm>
    </dsp:sp>
    <dsp:sp modelId="{86021C33-2194-492A-B070-088EE92A1BB1}">
      <dsp:nvSpPr>
        <dsp:cNvPr id="0" name=""/>
        <dsp:cNvSpPr/>
      </dsp:nvSpPr>
      <dsp:spPr>
        <a:xfrm>
          <a:off x="0" y="49"/>
          <a:ext cx="3900674" cy="1982390"/>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85725" rIns="171450" bIns="85725" numCol="1" spcCol="1270" anchor="ctr" anchorCtr="0">
          <a:noAutofit/>
        </a:bodyPr>
        <a:lstStyle/>
        <a:p>
          <a:pPr marL="0" lvl="0" indent="0" algn="ctr" defTabSz="2000250">
            <a:lnSpc>
              <a:spcPct val="90000"/>
            </a:lnSpc>
            <a:spcBef>
              <a:spcPct val="0"/>
            </a:spcBef>
            <a:spcAft>
              <a:spcPct val="35000"/>
            </a:spcAft>
            <a:buNone/>
          </a:pPr>
          <a:r>
            <a:rPr lang="en-US" sz="4500" kern="1200" dirty="0"/>
            <a:t>User requirements</a:t>
          </a:r>
        </a:p>
      </dsp:txBody>
      <dsp:txXfrm>
        <a:off x="96772" y="96821"/>
        <a:ext cx="3707130" cy="1788846"/>
      </dsp:txXfrm>
    </dsp:sp>
    <dsp:sp modelId="{DD94E503-FEE8-4BCE-A1EB-E7442381345E}">
      <dsp:nvSpPr>
        <dsp:cNvPr id="0" name=""/>
        <dsp:cNvSpPr/>
      </dsp:nvSpPr>
      <dsp:spPr>
        <a:xfrm rot="5400000">
          <a:off x="6574985" y="-394511"/>
          <a:ext cx="1585912" cy="6934533"/>
        </a:xfrm>
        <a:prstGeom prst="round2SameRect">
          <a:avLst/>
        </a:prstGeom>
        <a:solidFill>
          <a:schemeClr val="accent3">
            <a:tint val="40000"/>
            <a:alpha val="90000"/>
            <a:hueOff val="10716854"/>
            <a:satOff val="-13793"/>
            <a:lumOff val="-1075"/>
            <a:alphaOff val="0"/>
          </a:schemeClr>
        </a:solidFill>
        <a:ln w="25400" cap="flat" cmpd="sng" algn="ctr">
          <a:solidFill>
            <a:schemeClr val="accent3">
              <a:tint val="40000"/>
              <a:alpha val="90000"/>
              <a:hueOff val="10716854"/>
              <a:satOff val="-13793"/>
              <a:lumOff val="-107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3340" tIns="26670" rIns="53340" bIns="26670" numCol="1" spcCol="1270" anchor="ctr" anchorCtr="0">
          <a:noAutofit/>
        </a:bodyPr>
        <a:lstStyle/>
        <a:p>
          <a:pPr marL="114300" lvl="1" indent="-114300" algn="l" defTabSz="622300">
            <a:lnSpc>
              <a:spcPct val="90000"/>
            </a:lnSpc>
            <a:spcBef>
              <a:spcPct val="0"/>
            </a:spcBef>
            <a:spcAft>
              <a:spcPct val="15000"/>
            </a:spcAft>
            <a:buChar char="•"/>
          </a:pPr>
          <a:r>
            <a:rPr lang="en-US" sz="1400" kern="1200" dirty="0"/>
            <a:t>User must have an account (sign up)</a:t>
          </a:r>
        </a:p>
        <a:p>
          <a:pPr marL="114300" lvl="1" indent="-114300" algn="l" defTabSz="622300">
            <a:lnSpc>
              <a:spcPct val="90000"/>
            </a:lnSpc>
            <a:spcBef>
              <a:spcPct val="0"/>
            </a:spcBef>
            <a:spcAft>
              <a:spcPct val="15000"/>
            </a:spcAft>
            <a:buChar char="•"/>
          </a:pPr>
          <a:r>
            <a:rPr lang="en-US" sz="1400" kern="1200" dirty="0"/>
            <a:t>User will login to that account</a:t>
          </a:r>
        </a:p>
        <a:p>
          <a:pPr marL="114300" lvl="1" indent="-114300" algn="l" defTabSz="622300">
            <a:lnSpc>
              <a:spcPct val="90000"/>
            </a:lnSpc>
            <a:spcBef>
              <a:spcPct val="0"/>
            </a:spcBef>
            <a:spcAft>
              <a:spcPct val="15000"/>
            </a:spcAft>
            <a:buChar char="•"/>
          </a:pPr>
          <a:r>
            <a:rPr lang="en-US" sz="1400" kern="1200" dirty="0"/>
            <a:t>Check for the specific doctor’s availability</a:t>
          </a:r>
        </a:p>
        <a:p>
          <a:pPr marL="114300" lvl="1" indent="-114300" algn="l" defTabSz="622300">
            <a:lnSpc>
              <a:spcPct val="90000"/>
            </a:lnSpc>
            <a:spcBef>
              <a:spcPct val="0"/>
            </a:spcBef>
            <a:spcAft>
              <a:spcPct val="15000"/>
            </a:spcAft>
            <a:buChar char="•"/>
          </a:pPr>
          <a:r>
            <a:rPr lang="en-US" sz="1400" kern="1200" dirty="0"/>
            <a:t>Make an appointment</a:t>
          </a:r>
        </a:p>
        <a:p>
          <a:pPr marL="114300" lvl="1" indent="-114300" algn="l" defTabSz="622300">
            <a:lnSpc>
              <a:spcPct val="90000"/>
            </a:lnSpc>
            <a:spcBef>
              <a:spcPct val="0"/>
            </a:spcBef>
            <a:spcAft>
              <a:spcPct val="15000"/>
            </a:spcAft>
            <a:buChar char="•"/>
          </a:pPr>
          <a:r>
            <a:rPr lang="en-US" sz="1400" kern="1200" dirty="0"/>
            <a:t>Pay the fee</a:t>
          </a:r>
        </a:p>
        <a:p>
          <a:pPr marL="114300" lvl="1" indent="-114300" algn="l" defTabSz="622300">
            <a:lnSpc>
              <a:spcPct val="90000"/>
            </a:lnSpc>
            <a:spcBef>
              <a:spcPct val="0"/>
            </a:spcBef>
            <a:spcAft>
              <a:spcPct val="15000"/>
            </a:spcAft>
            <a:buChar char="•"/>
          </a:pPr>
          <a:r>
            <a:rPr lang="en-US" sz="1400" kern="1200" dirty="0"/>
            <a:t>The user can give feedback/reviews</a:t>
          </a:r>
        </a:p>
      </dsp:txBody>
      <dsp:txXfrm rot="-5400000">
        <a:off x="3900675" y="2357217"/>
        <a:ext cx="6857115" cy="1431076"/>
      </dsp:txXfrm>
    </dsp:sp>
    <dsp:sp modelId="{A7CB810E-F3AB-4400-9294-88540EE3661F}">
      <dsp:nvSpPr>
        <dsp:cNvPr id="0" name=""/>
        <dsp:cNvSpPr/>
      </dsp:nvSpPr>
      <dsp:spPr>
        <a:xfrm>
          <a:off x="0" y="2081559"/>
          <a:ext cx="3900674" cy="1982390"/>
        </a:xfrm>
        <a:prstGeom prst="roundRect">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71450" tIns="85725" rIns="171450" bIns="85725" numCol="1" spcCol="1270" anchor="ctr" anchorCtr="0">
          <a:noAutofit/>
        </a:bodyPr>
        <a:lstStyle/>
        <a:p>
          <a:pPr marL="0" lvl="0" indent="0" algn="ctr" defTabSz="2000250">
            <a:lnSpc>
              <a:spcPct val="90000"/>
            </a:lnSpc>
            <a:spcBef>
              <a:spcPct val="0"/>
            </a:spcBef>
            <a:spcAft>
              <a:spcPct val="35000"/>
            </a:spcAft>
            <a:buNone/>
          </a:pPr>
          <a:r>
            <a:rPr lang="en-US" sz="4500" kern="1200" dirty="0"/>
            <a:t>System requirements</a:t>
          </a:r>
        </a:p>
      </dsp:txBody>
      <dsp:txXfrm>
        <a:off x="96772" y="2178331"/>
        <a:ext cx="3707130" cy="17888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36482F2-528A-4270-A6B6-AA38487537B0}">
      <dsp:nvSpPr>
        <dsp:cNvPr id="0" name=""/>
        <dsp:cNvSpPr/>
      </dsp:nvSpPr>
      <dsp:spPr>
        <a:xfrm>
          <a:off x="0" y="30666"/>
          <a:ext cx="10972800" cy="335790"/>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Functional Requirements</a:t>
          </a:r>
        </a:p>
      </dsp:txBody>
      <dsp:txXfrm>
        <a:off x="16392" y="47058"/>
        <a:ext cx="10940016" cy="303006"/>
      </dsp:txXfrm>
    </dsp:sp>
    <dsp:sp modelId="{E396C8BF-76B2-4FBE-B7B9-8795CE8845FF}">
      <dsp:nvSpPr>
        <dsp:cNvPr id="0" name=""/>
        <dsp:cNvSpPr/>
      </dsp:nvSpPr>
      <dsp:spPr>
        <a:xfrm>
          <a:off x="0" y="366456"/>
          <a:ext cx="10972800" cy="16518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8386"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GB" sz="1600" b="1" kern="1200" dirty="0"/>
            <a:t>List the services provided by the system.</a:t>
          </a:r>
          <a:endParaRPr lang="en-US" sz="1600" b="1" kern="1200" dirty="0"/>
        </a:p>
        <a:p>
          <a:pPr marL="171450" lvl="1" indent="-171450" algn="l" defTabSz="711200">
            <a:lnSpc>
              <a:spcPct val="90000"/>
            </a:lnSpc>
            <a:spcBef>
              <a:spcPct val="0"/>
            </a:spcBef>
            <a:spcAft>
              <a:spcPct val="20000"/>
            </a:spcAft>
            <a:buChar char="•"/>
          </a:pPr>
          <a:r>
            <a:rPr lang="en-GB" sz="1600" b="1" kern="1200" dirty="0"/>
            <a:t>System’s response to a particular inputs </a:t>
          </a:r>
          <a:r>
            <a:rPr lang="en-GB" sz="1600" kern="1200" dirty="0"/>
            <a:t>/ adverse scenario.</a:t>
          </a:r>
        </a:p>
        <a:p>
          <a:pPr marL="171450" lvl="1" indent="-171450" algn="l" defTabSz="711200">
            <a:lnSpc>
              <a:spcPct val="90000"/>
            </a:lnSpc>
            <a:spcBef>
              <a:spcPct val="0"/>
            </a:spcBef>
            <a:spcAft>
              <a:spcPct val="20000"/>
            </a:spcAft>
            <a:buChar char="•"/>
          </a:pPr>
          <a:r>
            <a:rPr lang="en-GB" sz="1600" kern="1200" dirty="0"/>
            <a:t>May state </a:t>
          </a:r>
          <a:r>
            <a:rPr lang="en-GB" sz="1600" b="1" kern="1200" dirty="0"/>
            <a:t>what the system should or should not do.</a:t>
          </a:r>
        </a:p>
        <a:p>
          <a:pPr marL="171450" lvl="1" indent="-171450" algn="l" defTabSz="711200">
            <a:lnSpc>
              <a:spcPct val="90000"/>
            </a:lnSpc>
            <a:spcBef>
              <a:spcPct val="0"/>
            </a:spcBef>
            <a:spcAft>
              <a:spcPct val="20000"/>
            </a:spcAft>
            <a:buChar char="•"/>
          </a:pPr>
          <a:r>
            <a:rPr lang="en-GB" sz="1600" kern="1200" dirty="0">
              <a:solidFill>
                <a:prstClr val="black">
                  <a:hueOff val="0"/>
                  <a:satOff val="0"/>
                  <a:lumOff val="0"/>
                  <a:alphaOff val="0"/>
                </a:prstClr>
              </a:solidFill>
              <a:latin typeface="Calibri"/>
              <a:ea typeface="+mn-ea"/>
              <a:cs typeface="+mn-cs"/>
            </a:rPr>
            <a:t>Depend on:</a:t>
          </a:r>
        </a:p>
        <a:p>
          <a:pPr marL="342900" lvl="2" indent="-171450" algn="l" defTabSz="711200">
            <a:lnSpc>
              <a:spcPct val="90000"/>
            </a:lnSpc>
            <a:spcBef>
              <a:spcPct val="0"/>
            </a:spcBef>
            <a:spcAft>
              <a:spcPct val="20000"/>
            </a:spcAft>
            <a:buChar char="•"/>
          </a:pPr>
          <a:r>
            <a:rPr lang="en-GB" sz="1600" kern="1200" dirty="0">
              <a:solidFill>
                <a:prstClr val="black">
                  <a:hueOff val="0"/>
                  <a:satOff val="0"/>
                  <a:lumOff val="0"/>
                  <a:alphaOff val="0"/>
                </a:prstClr>
              </a:solidFill>
              <a:latin typeface="Calibri"/>
              <a:ea typeface="+mn-ea"/>
              <a:cs typeface="+mn-cs"/>
            </a:rPr>
            <a:t>type of software being developed</a:t>
          </a:r>
        </a:p>
        <a:p>
          <a:pPr marL="342900" lvl="2" indent="-171450" algn="l" defTabSz="711200">
            <a:lnSpc>
              <a:spcPct val="90000"/>
            </a:lnSpc>
            <a:spcBef>
              <a:spcPct val="0"/>
            </a:spcBef>
            <a:spcAft>
              <a:spcPct val="20000"/>
            </a:spcAft>
            <a:buChar char="•"/>
          </a:pPr>
          <a:r>
            <a:rPr lang="en-GB" sz="1600" kern="1200" dirty="0">
              <a:solidFill>
                <a:prstClr val="black">
                  <a:hueOff val="0"/>
                  <a:satOff val="0"/>
                  <a:lumOff val="0"/>
                  <a:alphaOff val="0"/>
                </a:prstClr>
              </a:solidFill>
              <a:latin typeface="Calibri"/>
              <a:ea typeface="+mn-ea"/>
              <a:cs typeface="+mn-cs"/>
            </a:rPr>
            <a:t>Expected users </a:t>
          </a:r>
        </a:p>
      </dsp:txBody>
      <dsp:txXfrm>
        <a:off x="0" y="366456"/>
        <a:ext cx="10972800" cy="1651860"/>
      </dsp:txXfrm>
    </dsp:sp>
    <dsp:sp modelId="{F7D067F9-D8EB-47C0-9B1B-80177672E2CE}">
      <dsp:nvSpPr>
        <dsp:cNvPr id="0" name=""/>
        <dsp:cNvSpPr/>
      </dsp:nvSpPr>
      <dsp:spPr>
        <a:xfrm>
          <a:off x="0" y="2018316"/>
          <a:ext cx="10972800" cy="335790"/>
        </a:xfrm>
        <a:prstGeom prst="roundRect">
          <a:avLst/>
        </a:prstGeom>
        <a:solidFill>
          <a:schemeClr val="accent4">
            <a:hueOff val="-2232385"/>
            <a:satOff val="13449"/>
            <a:lumOff val="107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US" sz="1400" kern="1200" dirty="0"/>
            <a:t>Non-functional Requirements</a:t>
          </a:r>
        </a:p>
      </dsp:txBody>
      <dsp:txXfrm>
        <a:off x="16392" y="2034708"/>
        <a:ext cx="10940016" cy="303006"/>
      </dsp:txXfrm>
    </dsp:sp>
    <dsp:sp modelId="{2958449B-B322-4E2E-BE98-A7D2CA51A5EA}">
      <dsp:nvSpPr>
        <dsp:cNvPr id="0" name=""/>
        <dsp:cNvSpPr/>
      </dsp:nvSpPr>
      <dsp:spPr>
        <a:xfrm>
          <a:off x="0" y="2354106"/>
          <a:ext cx="10972800" cy="24922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8386"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GB" sz="1600" b="1" kern="1200" dirty="0"/>
            <a:t>Constraints on the services offered by the system</a:t>
          </a:r>
          <a:endParaRPr lang="en-US" sz="1600" b="1" kern="1200" dirty="0"/>
        </a:p>
        <a:p>
          <a:pPr marL="171450" lvl="1" indent="-171450" algn="l" defTabSz="711200">
            <a:lnSpc>
              <a:spcPct val="90000"/>
            </a:lnSpc>
            <a:spcBef>
              <a:spcPct val="0"/>
            </a:spcBef>
            <a:spcAft>
              <a:spcPct val="20000"/>
            </a:spcAft>
            <a:buChar char="•"/>
          </a:pPr>
          <a:r>
            <a:rPr lang="en-GB" sz="1600" kern="1200" dirty="0"/>
            <a:t>Includes </a:t>
          </a:r>
          <a:r>
            <a:rPr lang="en-GB" sz="1600" b="1" kern="1200" dirty="0"/>
            <a:t>timing constraints</a:t>
          </a:r>
          <a:r>
            <a:rPr lang="en-GB" sz="1600" kern="1200" dirty="0"/>
            <a:t>, </a:t>
          </a:r>
          <a:r>
            <a:rPr lang="en-GB" sz="1600" b="1" kern="1200" dirty="0"/>
            <a:t>constraints on the development process</a:t>
          </a:r>
          <a:r>
            <a:rPr lang="en-GB" sz="1600" kern="1200" dirty="0"/>
            <a:t>, </a:t>
          </a:r>
          <a:r>
            <a:rPr lang="en-GB" sz="1600" b="1" kern="1200" dirty="0"/>
            <a:t>standards</a:t>
          </a:r>
          <a:r>
            <a:rPr lang="en-GB" sz="1600" kern="1200" dirty="0"/>
            <a:t> etc.</a:t>
          </a:r>
        </a:p>
        <a:p>
          <a:pPr marL="171450" lvl="1" indent="-171450" algn="l" defTabSz="711200">
            <a:lnSpc>
              <a:spcPct val="90000"/>
            </a:lnSpc>
            <a:spcBef>
              <a:spcPct val="0"/>
            </a:spcBef>
            <a:spcAft>
              <a:spcPct val="20000"/>
            </a:spcAft>
            <a:buChar char="•"/>
          </a:pPr>
          <a:r>
            <a:rPr lang="en-GB" sz="1600" u="sng" kern="1200" dirty="0"/>
            <a:t>Often </a:t>
          </a:r>
          <a:r>
            <a:rPr lang="en-GB" sz="1600" b="1" u="sng" kern="1200" dirty="0"/>
            <a:t>apply to the system as a whole rather than individual services</a:t>
          </a:r>
          <a:r>
            <a:rPr lang="en-GB" sz="1600" b="1" kern="1200" dirty="0"/>
            <a:t>.</a:t>
          </a:r>
        </a:p>
        <a:p>
          <a:pPr marL="171450" lvl="1" indent="-171450" algn="l" defTabSz="711200">
            <a:lnSpc>
              <a:spcPct val="90000"/>
            </a:lnSpc>
            <a:spcBef>
              <a:spcPct val="0"/>
            </a:spcBef>
            <a:spcAft>
              <a:spcPct val="20000"/>
            </a:spcAft>
            <a:buChar char="•"/>
          </a:pPr>
          <a:r>
            <a:rPr lang="en-GB" sz="1600" b="1" kern="1200" dirty="0"/>
            <a:t>Applied to system as a whole</a:t>
          </a:r>
        </a:p>
        <a:p>
          <a:pPr marL="171450" lvl="1" indent="-171450" algn="l" defTabSz="711200">
            <a:lnSpc>
              <a:spcPct val="90000"/>
            </a:lnSpc>
            <a:spcBef>
              <a:spcPct val="0"/>
            </a:spcBef>
            <a:spcAft>
              <a:spcPct val="20000"/>
            </a:spcAft>
            <a:buChar char="•"/>
          </a:pPr>
          <a:r>
            <a:rPr lang="en-GB" sz="1600" kern="1200" dirty="0"/>
            <a:t>May relate to system properties like </a:t>
          </a:r>
          <a:r>
            <a:rPr lang="en-GB" sz="1600" b="1" kern="1200" dirty="0"/>
            <a:t>reliability, memory usage, response time, security, usability etc.</a:t>
          </a:r>
        </a:p>
        <a:p>
          <a:pPr marL="171450" lvl="1" indent="-171450" algn="l" defTabSz="711200">
            <a:lnSpc>
              <a:spcPct val="90000"/>
            </a:lnSpc>
            <a:spcBef>
              <a:spcPct val="0"/>
            </a:spcBef>
            <a:spcAft>
              <a:spcPct val="20000"/>
            </a:spcAft>
            <a:buChar char="•"/>
          </a:pPr>
          <a:r>
            <a:rPr lang="en-GB" sz="1600" kern="1200" dirty="0"/>
            <a:t>NF requirements may be more critical than functional requirements. </a:t>
          </a:r>
          <a:r>
            <a:rPr lang="en-GB" sz="1600" b="1" kern="1200" dirty="0"/>
            <a:t>If these are not met, the system may be useless.</a:t>
          </a:r>
        </a:p>
        <a:p>
          <a:pPr marL="171450" lvl="1" indent="-171450" algn="l" defTabSz="711200">
            <a:lnSpc>
              <a:spcPct val="90000"/>
            </a:lnSpc>
            <a:spcBef>
              <a:spcPct val="0"/>
            </a:spcBef>
            <a:spcAft>
              <a:spcPct val="20000"/>
            </a:spcAft>
            <a:buChar char="•"/>
          </a:pPr>
          <a:r>
            <a:rPr lang="en-GB" sz="1600" b="1" kern="1200" dirty="0">
              <a:solidFill>
                <a:srgbClr val="FF0000"/>
              </a:solidFill>
            </a:rPr>
            <a:t>Example</a:t>
          </a:r>
          <a:r>
            <a:rPr lang="en-GB" sz="1600" kern="1200" dirty="0">
              <a:solidFill>
                <a:srgbClr val="FF0000"/>
              </a:solidFill>
            </a:rPr>
            <a:t>: </a:t>
          </a:r>
        </a:p>
        <a:p>
          <a:pPr marL="342900" lvl="2" indent="-171450" algn="l" defTabSz="711200">
            <a:lnSpc>
              <a:spcPct val="90000"/>
            </a:lnSpc>
            <a:spcBef>
              <a:spcPct val="0"/>
            </a:spcBef>
            <a:spcAft>
              <a:spcPct val="20000"/>
            </a:spcAft>
            <a:buChar char="•"/>
          </a:pPr>
          <a:r>
            <a:rPr lang="en-GB" sz="1600" b="1" kern="1200" dirty="0">
              <a:solidFill>
                <a:srgbClr val="FF0000"/>
              </a:solidFill>
            </a:rPr>
            <a:t>a banking application</a:t>
          </a:r>
          <a:r>
            <a:rPr lang="en-GB" sz="1600" kern="1200" dirty="0">
              <a:solidFill>
                <a:srgbClr val="FF0000"/>
              </a:solidFill>
            </a:rPr>
            <a:t>, to ensure security, may give the authorization to user only after authentication.</a:t>
          </a:r>
        </a:p>
        <a:p>
          <a:pPr marL="342900" lvl="2" indent="-171450" algn="l" defTabSz="711200">
            <a:lnSpc>
              <a:spcPct val="90000"/>
            </a:lnSpc>
            <a:spcBef>
              <a:spcPct val="0"/>
            </a:spcBef>
            <a:spcAft>
              <a:spcPct val="20000"/>
            </a:spcAft>
            <a:buChar char="•"/>
          </a:pPr>
          <a:r>
            <a:rPr lang="en-GB" sz="1600" kern="1200" dirty="0">
              <a:solidFill>
                <a:srgbClr val="FF0000"/>
              </a:solidFill>
            </a:rPr>
            <a:t>To </a:t>
          </a:r>
          <a:r>
            <a:rPr lang="en-GB" sz="1600" b="1" kern="1200" dirty="0">
              <a:solidFill>
                <a:srgbClr val="FF0000"/>
              </a:solidFill>
            </a:rPr>
            <a:t>reduce response time in an embedded system</a:t>
          </a:r>
          <a:r>
            <a:rPr lang="en-GB" sz="1600" kern="1200" dirty="0">
              <a:solidFill>
                <a:srgbClr val="FF0000"/>
              </a:solidFill>
            </a:rPr>
            <a:t>, minimum hardware components are used to perform a task.</a:t>
          </a:r>
        </a:p>
      </dsp:txBody>
      <dsp:txXfrm>
        <a:off x="0" y="2354106"/>
        <a:ext cx="10972800" cy="2492280"/>
      </dsp:txXfrm>
    </dsp:sp>
    <dsp:sp modelId="{F7D332C7-B82B-4B3D-A4BF-F102C5D7D756}">
      <dsp:nvSpPr>
        <dsp:cNvPr id="0" name=""/>
        <dsp:cNvSpPr/>
      </dsp:nvSpPr>
      <dsp:spPr>
        <a:xfrm>
          <a:off x="0" y="4846386"/>
          <a:ext cx="10972800" cy="335790"/>
        </a:xfrm>
        <a:prstGeom prst="roundRect">
          <a:avLst/>
        </a:prstGeom>
        <a:solidFill>
          <a:schemeClr val="accent4">
            <a:hueOff val="-4464770"/>
            <a:satOff val="26899"/>
            <a:lumOff val="215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l" defTabSz="622300">
            <a:lnSpc>
              <a:spcPct val="90000"/>
            </a:lnSpc>
            <a:spcBef>
              <a:spcPct val="0"/>
            </a:spcBef>
            <a:spcAft>
              <a:spcPct val="35000"/>
            </a:spcAft>
            <a:buNone/>
          </a:pPr>
          <a:r>
            <a:rPr lang="en-GB" sz="1400" kern="1200" dirty="0"/>
            <a:t>Domain Requirements</a:t>
          </a:r>
        </a:p>
      </dsp:txBody>
      <dsp:txXfrm>
        <a:off x="16392" y="4862778"/>
        <a:ext cx="10940016" cy="303006"/>
      </dsp:txXfrm>
    </dsp:sp>
    <dsp:sp modelId="{006E8922-5A7A-4E7D-A503-9EE698D9F272}">
      <dsp:nvSpPr>
        <dsp:cNvPr id="0" name=""/>
        <dsp:cNvSpPr/>
      </dsp:nvSpPr>
      <dsp:spPr>
        <a:xfrm>
          <a:off x="0" y="5182176"/>
          <a:ext cx="10972800" cy="811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8386" tIns="20320" rIns="113792" bIns="20320" numCol="1" spcCol="1270" anchor="t" anchorCtr="0">
          <a:noAutofit/>
        </a:bodyPr>
        <a:lstStyle/>
        <a:p>
          <a:pPr marL="171450" lvl="1" indent="-171450" algn="l" defTabSz="711200">
            <a:lnSpc>
              <a:spcPct val="90000"/>
            </a:lnSpc>
            <a:spcBef>
              <a:spcPct val="0"/>
            </a:spcBef>
            <a:spcAft>
              <a:spcPct val="20000"/>
            </a:spcAft>
            <a:buChar char="•"/>
          </a:pPr>
          <a:r>
            <a:rPr lang="en-GB" sz="1600" kern="1200" dirty="0"/>
            <a:t>Special constraints on system enforced in case of a specific domain application</a:t>
          </a:r>
        </a:p>
        <a:p>
          <a:pPr marL="342900" lvl="2" indent="-171450" algn="l" defTabSz="711200">
            <a:lnSpc>
              <a:spcPct val="90000"/>
            </a:lnSpc>
            <a:spcBef>
              <a:spcPct val="0"/>
            </a:spcBef>
            <a:spcAft>
              <a:spcPct val="20000"/>
            </a:spcAft>
            <a:buChar char="•"/>
          </a:pPr>
          <a:r>
            <a:rPr lang="en-GB" sz="1600" kern="1200" dirty="0"/>
            <a:t>Example:</a:t>
          </a:r>
        </a:p>
        <a:p>
          <a:pPr marL="514350" lvl="3" indent="-171450" algn="l" defTabSz="711200">
            <a:lnSpc>
              <a:spcPct val="90000"/>
            </a:lnSpc>
            <a:spcBef>
              <a:spcPct val="0"/>
            </a:spcBef>
            <a:spcAft>
              <a:spcPct val="20000"/>
            </a:spcAft>
            <a:buChar char="•"/>
          </a:pPr>
          <a:r>
            <a:rPr lang="en-GB" sz="1600" kern="1200" dirty="0"/>
            <a:t>System availability or Network BW in case of a live streaming website.</a:t>
          </a:r>
        </a:p>
      </dsp:txBody>
      <dsp:txXfrm>
        <a:off x="0" y="5182176"/>
        <a:ext cx="10972800" cy="81144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D3ED0DC-2A51-4BC9-BB1E-E07CF546D374}">
      <dsp:nvSpPr>
        <dsp:cNvPr id="0" name=""/>
        <dsp:cNvSpPr/>
      </dsp:nvSpPr>
      <dsp:spPr>
        <a:xfrm rot="16200000">
          <a:off x="-1235810" y="1240164"/>
          <a:ext cx="4200186" cy="1719857"/>
        </a:xfrm>
        <a:prstGeom prst="flowChartManualOperation">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7000" bIns="0" numCol="1" spcCol="1270" anchor="t" anchorCtr="0">
          <a:noAutofit/>
        </a:bodyPr>
        <a:lstStyle/>
        <a:p>
          <a:pPr marL="0" lvl="0" indent="0" algn="l" defTabSz="889000">
            <a:lnSpc>
              <a:spcPct val="90000"/>
            </a:lnSpc>
            <a:spcBef>
              <a:spcPct val="0"/>
            </a:spcBef>
            <a:spcAft>
              <a:spcPct val="35000"/>
            </a:spcAft>
            <a:buNone/>
          </a:pPr>
          <a:r>
            <a:rPr lang="en-US" sz="2000" b="1" kern="1200" dirty="0"/>
            <a:t>Speed</a:t>
          </a:r>
        </a:p>
        <a:p>
          <a:pPr marL="171450" lvl="1" indent="-171450" algn="l" defTabSz="711200">
            <a:lnSpc>
              <a:spcPct val="90000"/>
            </a:lnSpc>
            <a:spcBef>
              <a:spcPct val="0"/>
            </a:spcBef>
            <a:spcAft>
              <a:spcPct val="15000"/>
            </a:spcAft>
            <a:buChar char="•"/>
          </a:pPr>
          <a:r>
            <a:rPr lang="en-US" sz="1600" kern="1200" dirty="0"/>
            <a:t>Transaction time,</a:t>
          </a:r>
        </a:p>
        <a:p>
          <a:pPr marL="171450" lvl="1" indent="-171450" algn="l" defTabSz="711200">
            <a:lnSpc>
              <a:spcPct val="90000"/>
            </a:lnSpc>
            <a:spcBef>
              <a:spcPct val="0"/>
            </a:spcBef>
            <a:spcAft>
              <a:spcPct val="15000"/>
            </a:spcAft>
            <a:buChar char="•"/>
          </a:pPr>
          <a:r>
            <a:rPr lang="en-US" sz="1600" kern="1200" dirty="0"/>
            <a:t>event response time</a:t>
          </a:r>
        </a:p>
      </dsp:txBody>
      <dsp:txXfrm rot="5400000">
        <a:off x="4354" y="840037"/>
        <a:ext cx="1719857" cy="2520112"/>
      </dsp:txXfrm>
    </dsp:sp>
    <dsp:sp modelId="{8D048204-BB84-410E-A751-D876C1504519}">
      <dsp:nvSpPr>
        <dsp:cNvPr id="0" name=""/>
        <dsp:cNvSpPr/>
      </dsp:nvSpPr>
      <dsp:spPr>
        <a:xfrm rot="16200000">
          <a:off x="613036" y="1240164"/>
          <a:ext cx="4200186" cy="1719857"/>
        </a:xfrm>
        <a:prstGeom prst="flowChartManualOperation">
          <a:avLst/>
        </a:prstGeom>
        <a:solidFill>
          <a:schemeClr val="accent2">
            <a:hueOff val="936304"/>
            <a:satOff val="-1168"/>
            <a:lumOff val="27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7000" bIns="0" numCol="1" spcCol="1270" anchor="t" anchorCtr="0">
          <a:noAutofit/>
        </a:bodyPr>
        <a:lstStyle/>
        <a:p>
          <a:pPr marL="0" lvl="0" indent="0" algn="l" defTabSz="889000">
            <a:lnSpc>
              <a:spcPct val="90000"/>
            </a:lnSpc>
            <a:spcBef>
              <a:spcPct val="0"/>
            </a:spcBef>
            <a:spcAft>
              <a:spcPct val="35000"/>
            </a:spcAft>
            <a:buNone/>
          </a:pPr>
          <a:r>
            <a:rPr lang="en-US" sz="2000" b="1" kern="1200" dirty="0"/>
            <a:t>Size</a:t>
          </a:r>
        </a:p>
        <a:p>
          <a:pPr marL="171450" lvl="1" indent="-171450" algn="l" defTabSz="711200">
            <a:lnSpc>
              <a:spcPct val="90000"/>
            </a:lnSpc>
            <a:spcBef>
              <a:spcPct val="0"/>
            </a:spcBef>
            <a:spcAft>
              <a:spcPct val="15000"/>
            </a:spcAft>
            <a:buChar char="•"/>
          </a:pPr>
          <a:r>
            <a:rPr lang="en-US" sz="1600" kern="1200" dirty="0"/>
            <a:t>Memory usage </a:t>
          </a:r>
        </a:p>
      </dsp:txBody>
      <dsp:txXfrm rot="5400000">
        <a:off x="1853200" y="840037"/>
        <a:ext cx="1719857" cy="2520112"/>
      </dsp:txXfrm>
    </dsp:sp>
    <dsp:sp modelId="{A2BBEA7D-FE90-4383-BA0A-2EB623F72452}">
      <dsp:nvSpPr>
        <dsp:cNvPr id="0" name=""/>
        <dsp:cNvSpPr/>
      </dsp:nvSpPr>
      <dsp:spPr>
        <a:xfrm rot="16200000">
          <a:off x="2461883" y="1240164"/>
          <a:ext cx="4200186" cy="1719857"/>
        </a:xfrm>
        <a:prstGeom prst="flowChartManualOperation">
          <a:avLst/>
        </a:prstGeom>
        <a:solidFill>
          <a:schemeClr val="accent2">
            <a:hueOff val="1872608"/>
            <a:satOff val="-2336"/>
            <a:lumOff val="54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7000" bIns="0" numCol="1" spcCol="1270" anchor="t" anchorCtr="0">
          <a:noAutofit/>
        </a:bodyPr>
        <a:lstStyle/>
        <a:p>
          <a:pPr marL="0" lvl="0" indent="0" algn="l" defTabSz="889000">
            <a:lnSpc>
              <a:spcPct val="90000"/>
            </a:lnSpc>
            <a:spcBef>
              <a:spcPct val="0"/>
            </a:spcBef>
            <a:spcAft>
              <a:spcPct val="35000"/>
            </a:spcAft>
            <a:buNone/>
          </a:pPr>
          <a:r>
            <a:rPr lang="en-US" sz="2000" b="1" kern="1200" dirty="0"/>
            <a:t>Ease of use</a:t>
          </a:r>
        </a:p>
        <a:p>
          <a:pPr marL="171450" lvl="1" indent="-171450" algn="l" defTabSz="711200">
            <a:lnSpc>
              <a:spcPct val="90000"/>
            </a:lnSpc>
            <a:spcBef>
              <a:spcPct val="0"/>
            </a:spcBef>
            <a:spcAft>
              <a:spcPct val="15000"/>
            </a:spcAft>
            <a:buChar char="•"/>
          </a:pPr>
          <a:r>
            <a:rPr lang="en-US" sz="1600" kern="1200" dirty="0"/>
            <a:t>Training time required for product usage</a:t>
          </a:r>
        </a:p>
      </dsp:txBody>
      <dsp:txXfrm rot="5400000">
        <a:off x="3702047" y="840037"/>
        <a:ext cx="1719857" cy="2520112"/>
      </dsp:txXfrm>
    </dsp:sp>
    <dsp:sp modelId="{7BC4E304-7F22-4FC3-9794-AF346B0E6B26}">
      <dsp:nvSpPr>
        <dsp:cNvPr id="0" name=""/>
        <dsp:cNvSpPr/>
      </dsp:nvSpPr>
      <dsp:spPr>
        <a:xfrm rot="16200000">
          <a:off x="4310730" y="1240164"/>
          <a:ext cx="4200186" cy="1719857"/>
        </a:xfrm>
        <a:prstGeom prst="flowChartManualOperation">
          <a:avLst/>
        </a:prstGeom>
        <a:solidFill>
          <a:schemeClr val="accent2">
            <a:hueOff val="2808911"/>
            <a:satOff val="-3503"/>
            <a:lumOff val="824"/>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7000" bIns="0" numCol="1" spcCol="1270" anchor="t" anchorCtr="0">
          <a:noAutofit/>
        </a:bodyPr>
        <a:lstStyle/>
        <a:p>
          <a:pPr marL="0" lvl="0" indent="0" algn="l" defTabSz="889000">
            <a:lnSpc>
              <a:spcPct val="90000"/>
            </a:lnSpc>
            <a:spcBef>
              <a:spcPct val="0"/>
            </a:spcBef>
            <a:spcAft>
              <a:spcPct val="35000"/>
            </a:spcAft>
            <a:buNone/>
          </a:pPr>
          <a:r>
            <a:rPr lang="en-US" sz="2000" b="1" kern="1200" dirty="0"/>
            <a:t>Reliability</a:t>
          </a:r>
        </a:p>
        <a:p>
          <a:pPr marL="171450" lvl="1" indent="-171450" algn="l" defTabSz="711200">
            <a:lnSpc>
              <a:spcPct val="90000"/>
            </a:lnSpc>
            <a:spcBef>
              <a:spcPct val="0"/>
            </a:spcBef>
            <a:spcAft>
              <a:spcPct val="15000"/>
            </a:spcAft>
            <a:buChar char="•"/>
          </a:pPr>
          <a:r>
            <a:rPr lang="en-US" sz="1600" kern="1200" dirty="0"/>
            <a:t>MTTF / system availability time</a:t>
          </a:r>
        </a:p>
      </dsp:txBody>
      <dsp:txXfrm rot="5400000">
        <a:off x="5550894" y="840037"/>
        <a:ext cx="1719857" cy="2520112"/>
      </dsp:txXfrm>
    </dsp:sp>
    <dsp:sp modelId="{74156EB7-67A6-44C3-A6A2-7B9CEA51975A}">
      <dsp:nvSpPr>
        <dsp:cNvPr id="0" name=""/>
        <dsp:cNvSpPr/>
      </dsp:nvSpPr>
      <dsp:spPr>
        <a:xfrm rot="16200000">
          <a:off x="6159577" y="1240164"/>
          <a:ext cx="4200186" cy="1719857"/>
        </a:xfrm>
        <a:prstGeom prst="flowChartManualOperation">
          <a:avLst/>
        </a:prstGeom>
        <a:solidFill>
          <a:schemeClr val="accent2">
            <a:hueOff val="3745215"/>
            <a:satOff val="-4671"/>
            <a:lumOff val="109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7000" bIns="0" numCol="1" spcCol="1270" anchor="t" anchorCtr="0">
          <a:noAutofit/>
        </a:bodyPr>
        <a:lstStyle/>
        <a:p>
          <a:pPr marL="0" lvl="0" indent="0" algn="l" defTabSz="889000">
            <a:lnSpc>
              <a:spcPct val="90000"/>
            </a:lnSpc>
            <a:spcBef>
              <a:spcPct val="0"/>
            </a:spcBef>
            <a:spcAft>
              <a:spcPct val="35000"/>
            </a:spcAft>
            <a:buNone/>
          </a:pPr>
          <a:r>
            <a:rPr lang="en-US" sz="2000" b="1" kern="1200" dirty="0"/>
            <a:t>Robustness</a:t>
          </a:r>
        </a:p>
        <a:p>
          <a:pPr marL="171450" lvl="1" indent="-171450" algn="l" defTabSz="711200">
            <a:lnSpc>
              <a:spcPct val="90000"/>
            </a:lnSpc>
            <a:spcBef>
              <a:spcPct val="0"/>
            </a:spcBef>
            <a:spcAft>
              <a:spcPct val="15000"/>
            </a:spcAft>
            <a:buChar char="•"/>
          </a:pPr>
          <a:r>
            <a:rPr lang="en-US" sz="1600" kern="1200" dirty="0"/>
            <a:t>max. downtime in case of failure</a:t>
          </a:r>
        </a:p>
        <a:p>
          <a:pPr marL="171450" lvl="1" indent="-171450" algn="l" defTabSz="711200">
            <a:lnSpc>
              <a:spcPct val="90000"/>
            </a:lnSpc>
            <a:spcBef>
              <a:spcPct val="0"/>
            </a:spcBef>
            <a:spcAft>
              <a:spcPct val="15000"/>
            </a:spcAft>
            <a:buChar char="•"/>
          </a:pPr>
          <a:r>
            <a:rPr lang="en-US" sz="1600" kern="1200" dirty="0"/>
            <a:t>%age of failure occurrence</a:t>
          </a:r>
        </a:p>
        <a:p>
          <a:pPr marL="171450" lvl="1" indent="-171450" algn="l" defTabSz="711200">
            <a:lnSpc>
              <a:spcPct val="90000"/>
            </a:lnSpc>
            <a:spcBef>
              <a:spcPct val="0"/>
            </a:spcBef>
            <a:spcAft>
              <a:spcPct val="15000"/>
            </a:spcAft>
            <a:buChar char="•"/>
          </a:pPr>
          <a:r>
            <a:rPr lang="en-US" sz="1600" kern="1200" dirty="0"/>
            <a:t>Probability of data corruption after failure</a:t>
          </a:r>
        </a:p>
        <a:p>
          <a:pPr marL="171450" lvl="1" indent="-171450" algn="l" defTabSz="711200">
            <a:lnSpc>
              <a:spcPct val="90000"/>
            </a:lnSpc>
            <a:spcBef>
              <a:spcPct val="0"/>
            </a:spcBef>
            <a:spcAft>
              <a:spcPct val="15000"/>
            </a:spcAft>
            <a:buChar char="•"/>
          </a:pPr>
          <a:r>
            <a:rPr lang="en-US" sz="1600" kern="1200" dirty="0"/>
            <a:t>Transaction roll back/not?</a:t>
          </a:r>
        </a:p>
      </dsp:txBody>
      <dsp:txXfrm rot="5400000">
        <a:off x="7399741" y="840037"/>
        <a:ext cx="1719857" cy="2520112"/>
      </dsp:txXfrm>
    </dsp:sp>
    <dsp:sp modelId="{DC970B3C-6C3D-4CFA-AE5B-C71DA5BBE428}">
      <dsp:nvSpPr>
        <dsp:cNvPr id="0" name=""/>
        <dsp:cNvSpPr/>
      </dsp:nvSpPr>
      <dsp:spPr>
        <a:xfrm rot="16200000">
          <a:off x="8008424" y="1240164"/>
          <a:ext cx="4200186" cy="1719857"/>
        </a:xfrm>
        <a:prstGeom prst="flowChartManualOperation">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7000" tIns="0" rIns="127000" bIns="0" numCol="1" spcCol="1270" anchor="t" anchorCtr="0">
          <a:noAutofit/>
        </a:bodyPr>
        <a:lstStyle/>
        <a:p>
          <a:pPr marL="0" lvl="0" indent="0" algn="l" defTabSz="889000">
            <a:lnSpc>
              <a:spcPct val="90000"/>
            </a:lnSpc>
            <a:spcBef>
              <a:spcPct val="0"/>
            </a:spcBef>
            <a:spcAft>
              <a:spcPct val="35000"/>
            </a:spcAft>
            <a:buNone/>
          </a:pPr>
          <a:r>
            <a:rPr lang="en-US" sz="2000" b="1" kern="1200" dirty="0"/>
            <a:t>Portability</a:t>
          </a:r>
        </a:p>
        <a:p>
          <a:pPr marL="171450" lvl="1" indent="-171450" algn="l" defTabSz="711200">
            <a:lnSpc>
              <a:spcPct val="90000"/>
            </a:lnSpc>
            <a:spcBef>
              <a:spcPct val="0"/>
            </a:spcBef>
            <a:spcAft>
              <a:spcPct val="15000"/>
            </a:spcAft>
            <a:buChar char="•"/>
          </a:pPr>
          <a:r>
            <a:rPr lang="en-US" sz="1600" kern="1200" dirty="0"/>
            <a:t>Diverse devices over which a system could run</a:t>
          </a:r>
        </a:p>
      </dsp:txBody>
      <dsp:txXfrm rot="5400000">
        <a:off x="9248588" y="840037"/>
        <a:ext cx="1719857" cy="252011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3EB323-A766-4536-B45E-4292C4FACAC7}">
      <dsp:nvSpPr>
        <dsp:cNvPr id="0" name=""/>
        <dsp:cNvSpPr/>
      </dsp:nvSpPr>
      <dsp:spPr>
        <a:xfrm>
          <a:off x="170905" y="253026"/>
          <a:ext cx="651826" cy="651826"/>
        </a:xfrm>
        <a:prstGeom prst="ellipse">
          <a:avLst/>
        </a:prstGeom>
        <a:solidFill>
          <a:schemeClr val="accent2">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C48B0252-8F2E-452B-BFD9-60934C92E5B1}">
      <dsp:nvSpPr>
        <dsp:cNvPr id="0" name=""/>
        <dsp:cNvSpPr/>
      </dsp:nvSpPr>
      <dsp:spPr>
        <a:xfrm>
          <a:off x="496819" y="253026"/>
          <a:ext cx="3477734" cy="6518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6670" rIns="0" bIns="26670" numCol="1" spcCol="1270" anchor="ctr" anchorCtr="0">
          <a:noAutofit/>
        </a:bodyPr>
        <a:lstStyle/>
        <a:p>
          <a:pPr marL="0" lvl="0" indent="0" algn="l" defTabSz="933450">
            <a:lnSpc>
              <a:spcPct val="90000"/>
            </a:lnSpc>
            <a:spcBef>
              <a:spcPct val="0"/>
            </a:spcBef>
            <a:spcAft>
              <a:spcPct val="35000"/>
            </a:spcAft>
            <a:buNone/>
          </a:pPr>
          <a:r>
            <a:rPr lang="en-US" sz="2100" kern="1200" dirty="0"/>
            <a:t>High level requirements view in inner rounds</a:t>
          </a:r>
        </a:p>
      </dsp:txBody>
      <dsp:txXfrm>
        <a:off x="496819" y="253026"/>
        <a:ext cx="3477734" cy="651826"/>
      </dsp:txXfrm>
    </dsp:sp>
    <dsp:sp modelId="{40789B7E-95C8-4B25-B6AC-2595E519AE74}">
      <dsp:nvSpPr>
        <dsp:cNvPr id="0" name=""/>
        <dsp:cNvSpPr/>
      </dsp:nvSpPr>
      <dsp:spPr>
        <a:xfrm>
          <a:off x="170905" y="904853"/>
          <a:ext cx="651826" cy="651826"/>
        </a:xfrm>
        <a:prstGeom prst="ellipse">
          <a:avLst/>
        </a:prstGeom>
        <a:solidFill>
          <a:schemeClr val="accent3">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436BDDD5-DAEE-447B-8A03-B502A9C3C10E}">
      <dsp:nvSpPr>
        <dsp:cNvPr id="0" name=""/>
        <dsp:cNvSpPr/>
      </dsp:nvSpPr>
      <dsp:spPr>
        <a:xfrm>
          <a:off x="496819" y="904853"/>
          <a:ext cx="3477734" cy="6518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6670" rIns="0" bIns="26670" numCol="1" spcCol="1270" anchor="ctr" anchorCtr="0">
          <a:noAutofit/>
        </a:bodyPr>
        <a:lstStyle/>
        <a:p>
          <a:pPr marL="0" lvl="0" indent="0" algn="l" defTabSz="933450">
            <a:lnSpc>
              <a:spcPct val="90000"/>
            </a:lnSpc>
            <a:spcBef>
              <a:spcPct val="0"/>
            </a:spcBef>
            <a:spcAft>
              <a:spcPct val="35000"/>
            </a:spcAft>
            <a:buNone/>
          </a:pPr>
          <a:r>
            <a:rPr lang="en-US" sz="2100" kern="1200" dirty="0"/>
            <a:t>Complex requirements in outer ones</a:t>
          </a:r>
        </a:p>
      </dsp:txBody>
      <dsp:txXfrm>
        <a:off x="496819" y="904853"/>
        <a:ext cx="3477734" cy="651826"/>
      </dsp:txXfrm>
    </dsp:sp>
    <dsp:sp modelId="{708EDB69-05D5-4EBD-8293-FA64961F51BD}">
      <dsp:nvSpPr>
        <dsp:cNvPr id="0" name=""/>
        <dsp:cNvSpPr/>
      </dsp:nvSpPr>
      <dsp:spPr>
        <a:xfrm>
          <a:off x="170905" y="1556680"/>
          <a:ext cx="651826" cy="651826"/>
        </a:xfrm>
        <a:prstGeom prst="ellipse">
          <a:avLst/>
        </a:prstGeom>
        <a:solidFill>
          <a:schemeClr val="accent4">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36E2F1A3-7741-4C53-89B1-4F8C7210934A}">
      <dsp:nvSpPr>
        <dsp:cNvPr id="0" name=""/>
        <dsp:cNvSpPr/>
      </dsp:nvSpPr>
      <dsp:spPr>
        <a:xfrm>
          <a:off x="496819" y="1556680"/>
          <a:ext cx="3477734" cy="6518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6670" rIns="0" bIns="26670" numCol="1" spcCol="1270" anchor="ctr" anchorCtr="0">
          <a:noAutofit/>
        </a:bodyPr>
        <a:lstStyle/>
        <a:p>
          <a:pPr marL="0" lvl="0" indent="0" algn="l" defTabSz="933450">
            <a:lnSpc>
              <a:spcPct val="90000"/>
            </a:lnSpc>
            <a:spcBef>
              <a:spcPct val="0"/>
            </a:spcBef>
            <a:spcAft>
              <a:spcPct val="35000"/>
            </a:spcAft>
            <a:buNone/>
          </a:pPr>
          <a:r>
            <a:rPr lang="en-US" sz="2100" kern="1200" dirty="0"/>
            <a:t>Risk analysis </a:t>
          </a:r>
        </a:p>
      </dsp:txBody>
      <dsp:txXfrm>
        <a:off x="496819" y="1556680"/>
        <a:ext cx="3477734" cy="651826"/>
      </dsp:txXfrm>
    </dsp:sp>
    <dsp:sp modelId="{4957573B-F844-40BC-BE54-665ECE9FAAEF}">
      <dsp:nvSpPr>
        <dsp:cNvPr id="0" name=""/>
        <dsp:cNvSpPr/>
      </dsp:nvSpPr>
      <dsp:spPr>
        <a:xfrm>
          <a:off x="170905" y="2208507"/>
          <a:ext cx="651826" cy="651826"/>
        </a:xfrm>
        <a:prstGeom prst="ellipse">
          <a:avLst/>
        </a:prstGeom>
        <a:solidFill>
          <a:schemeClr val="accent5">
            <a:alpha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tx1"/>
        </a:fontRef>
      </dsp:style>
    </dsp:sp>
    <dsp:sp modelId="{EA994F97-7AE6-4AAC-B7E7-20370F9CDB80}">
      <dsp:nvSpPr>
        <dsp:cNvPr id="0" name=""/>
        <dsp:cNvSpPr/>
      </dsp:nvSpPr>
      <dsp:spPr>
        <a:xfrm>
          <a:off x="496819" y="2208507"/>
          <a:ext cx="3477734" cy="65182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26670" rIns="0" bIns="26670" numCol="1" spcCol="1270" anchor="ctr" anchorCtr="0">
          <a:noAutofit/>
        </a:bodyPr>
        <a:lstStyle/>
        <a:p>
          <a:pPr marL="0" lvl="0" indent="0" algn="l" defTabSz="933450">
            <a:lnSpc>
              <a:spcPct val="90000"/>
            </a:lnSpc>
            <a:spcBef>
              <a:spcPct val="0"/>
            </a:spcBef>
            <a:spcAft>
              <a:spcPct val="35000"/>
            </a:spcAft>
            <a:buNone/>
          </a:pPr>
          <a:r>
            <a:rPr lang="en-US" sz="2100" kern="1200" dirty="0"/>
            <a:t>Time and effort invested</a:t>
          </a:r>
        </a:p>
      </dsp:txBody>
      <dsp:txXfrm>
        <a:off x="496819" y="2208507"/>
        <a:ext cx="3477734" cy="65182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4C8F58B-8A2F-4CDB-B5F6-B896E5AD1898}">
      <dsp:nvSpPr>
        <dsp:cNvPr id="0" name=""/>
        <dsp:cNvSpPr/>
      </dsp:nvSpPr>
      <dsp:spPr>
        <a:xfrm>
          <a:off x="0" y="360039"/>
          <a:ext cx="3384376" cy="3384376"/>
        </a:xfrm>
        <a:prstGeom prst="diamond">
          <a:avLst/>
        </a:prstGeom>
        <a:solidFill>
          <a:schemeClr val="accent2">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7AC821-0898-42DA-92A3-E141CB244CAF}">
      <dsp:nvSpPr>
        <dsp:cNvPr id="0" name=""/>
        <dsp:cNvSpPr/>
      </dsp:nvSpPr>
      <dsp:spPr>
        <a:xfrm>
          <a:off x="321515" y="681555"/>
          <a:ext cx="1319906" cy="1319906"/>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Find requirements. List all business req.</a:t>
          </a:r>
        </a:p>
      </dsp:txBody>
      <dsp:txXfrm>
        <a:off x="385948" y="745988"/>
        <a:ext cx="1191040" cy="1191040"/>
      </dsp:txXfrm>
    </dsp:sp>
    <dsp:sp modelId="{7B562D49-A61A-48BB-8345-A3C8CD4D0B6D}">
      <dsp:nvSpPr>
        <dsp:cNvPr id="0" name=""/>
        <dsp:cNvSpPr/>
      </dsp:nvSpPr>
      <dsp:spPr>
        <a:xfrm>
          <a:off x="1742953" y="681555"/>
          <a:ext cx="1319906" cy="1319906"/>
        </a:xfrm>
        <a:prstGeom prst="roundRect">
          <a:avLst/>
        </a:prstGeom>
        <a:solidFill>
          <a:schemeClr val="accent2">
            <a:hueOff val="1560506"/>
            <a:satOff val="-1946"/>
            <a:lumOff val="45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Classify as FR / NFR</a:t>
          </a:r>
        </a:p>
      </dsp:txBody>
      <dsp:txXfrm>
        <a:off x="1807386" y="745988"/>
        <a:ext cx="1191040" cy="1191040"/>
      </dsp:txXfrm>
    </dsp:sp>
    <dsp:sp modelId="{C9F9089D-D3E1-49DE-BC1E-BF7BD64CBD42}">
      <dsp:nvSpPr>
        <dsp:cNvPr id="0" name=""/>
        <dsp:cNvSpPr/>
      </dsp:nvSpPr>
      <dsp:spPr>
        <a:xfrm>
          <a:off x="321515" y="2102993"/>
          <a:ext cx="1319906" cy="1319906"/>
        </a:xfrm>
        <a:prstGeom prst="roundRect">
          <a:avLst/>
        </a:prstGeom>
        <a:solidFill>
          <a:schemeClr val="accent2">
            <a:hueOff val="3121013"/>
            <a:satOff val="-3893"/>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b="1" kern="1200" dirty="0"/>
            <a:t>Prioritize </a:t>
          </a:r>
          <a:r>
            <a:rPr lang="en-US" sz="1300" kern="1200" dirty="0"/>
            <a:t>which module to implement first and </a:t>
          </a:r>
          <a:r>
            <a:rPr lang="en-US" sz="1300" b="1" kern="1200" dirty="0"/>
            <a:t>remove the conflicting requirements</a:t>
          </a:r>
        </a:p>
      </dsp:txBody>
      <dsp:txXfrm>
        <a:off x="385948" y="2167426"/>
        <a:ext cx="1191040" cy="1191040"/>
      </dsp:txXfrm>
    </dsp:sp>
    <dsp:sp modelId="{DA8F8166-629B-4C89-9A59-2294BFF350C3}">
      <dsp:nvSpPr>
        <dsp:cNvPr id="0" name=""/>
        <dsp:cNvSpPr/>
      </dsp:nvSpPr>
      <dsp:spPr>
        <a:xfrm>
          <a:off x="1742953" y="2102993"/>
          <a:ext cx="1319906" cy="1319906"/>
        </a:xfrm>
        <a:prstGeom prst="roundRect">
          <a:avLst/>
        </a:prstGeom>
        <a:solidFill>
          <a:schemeClr val="accent2">
            <a:hueOff val="4681519"/>
            <a:satOff val="-5839"/>
            <a:lumOff val="1373"/>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9530" tIns="49530" rIns="49530" bIns="49530" numCol="1" spcCol="1270" anchor="ctr" anchorCtr="0">
          <a:noAutofit/>
        </a:bodyPr>
        <a:lstStyle/>
        <a:p>
          <a:pPr marL="0" lvl="0" indent="0" algn="ctr" defTabSz="577850">
            <a:lnSpc>
              <a:spcPct val="90000"/>
            </a:lnSpc>
            <a:spcBef>
              <a:spcPct val="0"/>
            </a:spcBef>
            <a:spcAft>
              <a:spcPct val="35000"/>
            </a:spcAft>
            <a:buNone/>
          </a:pPr>
          <a:r>
            <a:rPr lang="en-US" sz="1300" kern="1200" dirty="0"/>
            <a:t>Requirements documented and move to next spiral round</a:t>
          </a:r>
        </a:p>
      </dsp:txBody>
      <dsp:txXfrm>
        <a:off x="1807386" y="2167426"/>
        <a:ext cx="1191040" cy="1191040"/>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VerticalCircleList">
  <dgm:title val=""/>
  <dgm:desc val=""/>
  <dgm:catLst>
    <dgm:cat type="list" pri="235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41" srcId="1" destId="11" srcOrd="0" destOrd="0"/>
        <dgm:cxn modelId="42" srcId="1" destId="12" srcOrd="1" destOrd="0"/>
        <dgm:cxn modelId="5" srcId="0" destId="2" srcOrd="0" destOrd="0"/>
        <dgm:cxn modelId="51" srcId="2" destId="21" srcOrd="0" destOrd="0"/>
        <dgm:cxn modelId="52" srcId="2" destId="22" srcOrd="1" destOrd="0"/>
      </dgm:cxnLst>
      <dgm:bg/>
      <dgm:whole/>
    </dgm:dataModel>
  </dgm:sampData>
  <dgm:styleData useDef="1">
    <dgm:dataModel>
      <dgm:ptLst/>
      <dgm:bg/>
      <dgm:whole/>
    </dgm:dataModel>
  </dgm:styleData>
  <dgm:clrData useDef="1">
    <dgm:dataModel>
      <dgm:ptLst/>
      <dgm:bg/>
      <dgm:whole/>
    </dgm:dataModel>
  </dgm:clrData>
  <dgm:layoutNode name="Name0">
    <dgm:varLst>
      <dgm:dir/>
    </dgm:varLst>
    <dgm:alg type="lin">
      <dgm:param type="linDir" val="fromT"/>
      <dgm:param type="fallback" val="2D"/>
    </dgm:alg>
    <dgm:shape xmlns:r="http://schemas.openxmlformats.org/officeDocument/2006/relationships" r:blip="">
      <dgm:adjLst/>
    </dgm:shape>
    <dgm:presOf/>
    <dgm:constrLst>
      <dgm:constr type="w" for="ch" forName="withChildren" refType="w"/>
      <dgm:constr type="h" for="ch" forName="withChildren" refType="w" fact="0.909"/>
      <dgm:constr type="w" for="ch" forName="noChildren" refType="w"/>
      <dgm:constr type="h" for="ch" forName="noChildren" refType="w" fact="0.164"/>
      <dgm:constr type="w" for="ch" forName="overlap" val="1"/>
      <dgm:constr type="h" for="ch" forName="overlap" refType="w" refFor="ch" refForName="withChildren" fact="-0.089"/>
      <dgm:constr type="primFontSz" for="des" forName="txLvl1" op="equ" val="65"/>
      <dgm:constr type="primFontSz" for="des" forName="txLvlOnly1" refType="primFontSz" refFor="des" refForName="txLvl1" op="equ"/>
      <dgm:constr type="primFontSz" for="des" forName="txLvl2" refType="primFontSz" refFor="des" refForName="txLvl1" op="equ" fact="0.78"/>
      <dgm:constr type="primFontSz" for="des" forName="txLvl3" refType="primFontSz" refFor="des" refForName="txLvl1" op="equ" fact="0.78"/>
      <dgm:constr type="userF" for="des" forName="lin" refType="primFontSz" refFor="des" refForName="txLvl2" op="equ"/>
    </dgm:constrLst>
    <dgm:forEach name="Name1" axis="ch" ptType="node">
      <dgm:choose name="Name2">
        <dgm:if name="Name3" axis="ch" ptType="node" func="cnt" op="gte" val="1">
          <dgm:layoutNode name="withChildren">
            <dgm:alg type="composite"/>
            <dgm:choose name="Name4">
              <dgm:if name="Name5" func="var" arg="dir" op="equ" val="norm">
                <dgm:constrLst>
                  <dgm:constr type="l" for="ch" forName="bigCircle"/>
                  <dgm:constr type="w" for="ch" forName="bigCircle" refType="h" refFor="ch" refForName="bigCircle"/>
                  <dgm:constr type="t" for="ch" forName="bigCircle"/>
                  <dgm:constr type="h" for="ch" forName="bigCircle" refType="h"/>
                  <dgm:constr type="l" for="ch" forName="medCircle" refType="w" fact="0.043"/>
                  <dgm:constr type="w" for="ch" forName="medCircle" refType="h" refFor="ch" refForName="medCircle"/>
                  <dgm:constr type="t" for="ch" forName="medCircle" refType="h" fact="0.042"/>
                  <dgm:constr type="h" for="ch" forName="medCircle" refType="h" fact="0.18"/>
                  <dgm:constr type="l" for="ch" forName="txLvl1" refType="ctrX" refFor="ch" refForName="medCircle"/>
                  <dgm:constr type="r" for="ch" forName="txLvl1" refType="w"/>
                  <dgm:constr type="h" for="ch" forName="txLvl1" refType="h" refFor="ch" refForName="medCircle"/>
                  <dgm:constr type="t" for="ch" forName="txLvl1" refType="t" refFor="ch" refForName="medCircle"/>
                  <dgm:constr type="l" for="ch" forName="lin" refType="ctrX" refFor="ch" refForName="medCircle"/>
                  <dgm:constr type="r" for="ch" forName="lin" refType="w"/>
                  <dgm:constr type="t" for="ch" forName="lin" refType="h" fact="0.222"/>
                  <dgm:constr type="h" for="ch" forName="lin" refType="h" fact="0.68"/>
                </dgm:constrLst>
              </dgm:if>
              <dgm:else name="Name6">
                <dgm:constrLst>
                  <dgm:constr type="r" for="ch" forName="bigCircle" refType="w"/>
                  <dgm:constr type="w" for="ch" forName="bigCircle" refType="h" refFor="ch" refForName="bigCircle"/>
                  <dgm:constr type="t" for="ch" forName="bigCircle"/>
                  <dgm:constr type="h" for="ch" forName="bigCircle" refType="h"/>
                  <dgm:constr type="r" for="ch" forName="medCircle" refType="w" fact="0.957"/>
                  <dgm:constr type="w" for="ch" forName="medCircle" refType="h" refFor="ch" refForName="medCircle"/>
                  <dgm:constr type="t" for="ch" forName="medCircle" refType="h" fact="0.042"/>
                  <dgm:constr type="h" for="ch" forName="medCircle" refType="h" fact="0.18"/>
                  <dgm:constr type="l" for="ch" forName="txLvl1"/>
                  <dgm:constr type="r" for="ch" forName="txLvl1" refType="ctrX" refFor="ch" refForName="medCircle"/>
                  <dgm:constr type="h" for="ch" forName="txLvl1" refType="h" refFor="ch" refForName="medCircle"/>
                  <dgm:constr type="t" for="ch" forName="txLvl1" refType="t" refFor="ch" refForName="medCircle"/>
                  <dgm:constr type="l" for="ch" forName="lin"/>
                  <dgm:constr type="r" for="ch" forName="lin" refType="ctrX" refFor="ch" refForName="medCircle"/>
                  <dgm:constr type="t" for="ch" forName="lin" refType="h" fact="0.222"/>
                  <dgm:constr type="h" for="ch" forName="lin" refType="h" fact="0.68"/>
                </dgm:constrLst>
              </dgm:else>
            </dgm:choose>
            <dgm:layoutNode name="bigCircle" styleLbl="vennNode1">
              <dgm:alg type="sp"/>
              <dgm:shape xmlns:r="http://schemas.openxmlformats.org/officeDocument/2006/relationships" type="ellipse" r:blip="">
                <dgm:adjLst/>
              </dgm:shape>
              <dgm:presOf/>
              <dgm:constrLst>
                <dgm:constr type="w" refType="h"/>
              </dgm:constrLst>
            </dgm:layoutNode>
            <dgm:layoutNode name="medCircle" styleLbl="vennNode1">
              <dgm:alg type="sp"/>
              <dgm:shape xmlns:r="http://schemas.openxmlformats.org/officeDocument/2006/relationships" type="ellipse" r:blip="">
                <dgm:adjLst/>
              </dgm:shape>
              <dgm:presOf/>
              <dgm:constrLst>
                <dgm:constr type="w" refType="h"/>
              </dgm:constrLst>
            </dgm:layoutNode>
            <dgm:layoutNode name="txLvl1" styleLbl="revTx">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name="lin">
              <dgm:choose name="Name10">
                <dgm:if name="Name11" func="var" arg="dir" op="equ" val="norm">
                  <dgm:alg type="lin">
                    <dgm:param type="linDir" val="fromT"/>
                    <dgm:param type="vertAlign" val="t"/>
                    <dgm:param type="nodeHorzAlign" val="l"/>
                  </dgm:alg>
                </dgm:if>
                <dgm:else name="Name12">
                  <dgm:alg type="lin">
                    <dgm:param type="linDir" val="fromT"/>
                    <dgm:param type="vertAlign" val="t"/>
                    <dgm:param type="nodeHorzAlign" val="r"/>
                  </dgm:alg>
                </dgm:else>
              </dgm:choose>
              <dgm:shape xmlns:r="http://schemas.openxmlformats.org/officeDocument/2006/relationships" r:blip="">
                <dgm:adjLst/>
              </dgm:shape>
              <dgm:presOf/>
              <dgm:constrLst>
                <dgm:constr type="userF"/>
                <dgm:constr type="primFontSz" for="ch" forName="txLvl2" refType="userF"/>
                <dgm:constr type="w" for="ch" forName="txLvl2" refType="w"/>
                <dgm:constr type="h" for="ch" forName="txLvl2" refType="primFontSz" refFor="ch" refForName="txLvl2" fact="0.39"/>
                <dgm:constr type="w" for="ch" forName="txLvl3" refType="w"/>
                <dgm:constr type="h" for="ch" forName="txLvl3" refType="primFontSz" refFor="ch" refForName="txLvl2" fact="0.39"/>
                <dgm:constr type="h" for="ch" forName="smCircle" refType="primFontSz" refFor="ch" refForName="txLvl2" fact="0.14"/>
                <dgm:constr type="h" for="ch" forName="indentDot1" refType="primFontSz" refFor="ch" refForName="txLvl2" fact="0.14"/>
                <dgm:constr type="h" for="ch" forName="indentDot2" refType="primFontSz" refFor="ch" refForName="txLvl2" fact="0.14"/>
                <dgm:constr type="h" for="ch" forName="indentDot3" refType="primFontSz" refFor="ch" refForName="txLvl2" fact="0.14"/>
                <dgm:constr type="w" for="ch" forName="indentDot1" refType="w"/>
                <dgm:constr type="w" for="ch" forName="indentDot2" refType="w"/>
                <dgm:constr type="w" for="ch" forName="indentDot3" refType="w"/>
                <dgm:constr type="userI" for="ch" forName="txLvl3" refType="primFontSz" refFor="ch" refForName="txLvl2" fact="0.14"/>
                <dgm:constr type="userI" for="ch" forName="indentDot1" refType="primFontSz" refFor="ch" refForName="txLvl2" fact="0.14"/>
                <dgm:constr type="userI" for="ch" forName="indentDot2" refType="primFontSz" refFor="ch" refForName="txLvl2" fact="0.14"/>
                <dgm:constr type="userI" for="ch" forName="indentDot3" refType="primFontSz" refFor="ch" refForName="txLvl2" fact="0.14"/>
              </dgm:constrLst>
              <dgm:ruleLst>
                <dgm:rule type="primFontSz" for="ch" forName="txLvl2" val="5" fact="NaN" max="NaN"/>
              </dgm:ruleLst>
              <dgm:forEach name="Name13" axis="ch" ptType="node">
                <dgm:layoutNode name="txLvl2" styleLbl="revTx">
                  <dgm:choose name="Name14">
                    <dgm:if name="Name15" func="var" arg="dir" op="equ" val="norm">
                      <dgm:alg type="tx">
                        <dgm:param type="parTxLTRAlign" val="l"/>
                        <dgm:param type="parTxRTLAlign" val="l"/>
                      </dgm:alg>
                    </dgm:if>
                    <dgm:else name="Name16">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h" val="INF" fact="NaN" max="NaN"/>
                  </dgm:ruleLst>
                </dgm:layoutNode>
                <dgm:forEach name="Name17" axis="ch" ptType="node" cnt="1">
                  <dgm:layoutNode name="indentDot1">
                    <dgm:alg type="composite"/>
                    <dgm:shape xmlns:r="http://schemas.openxmlformats.org/officeDocument/2006/relationships" r:blip="">
                      <dgm:adjLst/>
                    </dgm:shape>
                    <dgm:presOf/>
                    <dgm:choose name="Name18">
                      <dgm:if name="Name19" func="var" arg="dir" op="equ" val="norm">
                        <dgm:constrLst>
                          <dgm:constr type="userI"/>
                          <dgm:constr type="w" for="ch" forName="gap1" refType="userI" fact="3"/>
                          <dgm:constr type="w" for="ch" forName="smCircle1" refType="h"/>
                          <dgm:constr type="l" for="ch" forName="smCircle1" refType="r" refFor="ch" refForName="gap1"/>
                        </dgm:constrLst>
                      </dgm:if>
                      <dgm:else name="Name20">
                        <dgm:constrLst>
                          <dgm:constr type="userI"/>
                          <dgm:constr type="w" for="ch" forName="gap1" refType="userI" fact="3"/>
                          <dgm:constr type="w" for="ch" forName="smCircle1" refType="h"/>
                          <dgm:constr type="r" for="ch" forName="smCircle1" refType="l" refFor="ch" refForName="gap1"/>
                        </dgm:constrLst>
                      </dgm:else>
                    </dgm:choose>
                    <dgm:layoutNode name="gap1">
                      <dgm:alg type="sp"/>
                      <dgm:shape xmlns:r="http://schemas.openxmlformats.org/officeDocument/2006/relationships" type="rect" r:blip="" hideGeom="1">
                        <dgm:adjLst/>
                      </dgm:shape>
                      <dgm:presOf/>
                    </dgm:layoutNode>
                    <dgm:layoutNode name="smCircle1" styleLbl="vennNode1">
                      <dgm:alg type="sp"/>
                      <dgm:shape xmlns:r="http://schemas.openxmlformats.org/officeDocument/2006/relationships" type="ellipse" r:blip="">
                        <dgm:adjLst/>
                      </dgm:shape>
                      <dgm:presOf/>
                      <dgm:constrLst>
                        <dgm:constr type="w" refType="h"/>
                      </dgm:constrLst>
                    </dgm:layoutNode>
                  </dgm:layoutNode>
                </dgm:forEach>
                <dgm:forEach name="Name21" axis="ch" ptType="node">
                  <dgm:layoutNode name="txLvl3" styleLbl="revTx">
                    <dgm:varLst>
                      <dgm:bulletEnabled val="1"/>
                    </dgm:varLst>
                    <dgm:choose name="Name22">
                      <dgm:if name="Name23" func="var" arg="dir" op="equ" val="norm">
                        <dgm:alg type="tx">
                          <dgm:param type="parTxLTRAlign" val="l"/>
                          <dgm:param type="parTxRTLAlign" val="l"/>
                          <dgm:param type="shpTxLTRAlignCh" val="l"/>
                          <dgm:param type="shpTxRTLAlignCh" val="l"/>
                        </dgm:alg>
                      </dgm:if>
                      <dgm:else name="Name24">
                        <dgm:alg type="tx">
                          <dgm:param type="parTxLTRAlign" val="r"/>
                          <dgm:param type="parTxRTLAlign" val="r"/>
                          <dgm:param type="shpTxLTRAlignCh" val="r"/>
                          <dgm:param type="shpTxRTLAlignCh" val="r"/>
                        </dgm:alg>
                      </dgm:else>
                    </dgm:choose>
                    <dgm:shape xmlns:r="http://schemas.openxmlformats.org/officeDocument/2006/relationships" type="rect" r:blip="">
                      <dgm:adjLst/>
                    </dgm:shape>
                    <dgm:presOf axis="desOrSelf" ptType="node"/>
                    <dgm:choose name="Name25">
                      <dgm:if name="Name26" func="var" arg="dir" op="equ" val="norm">
                        <dgm:constrLst>
                          <dgm:constr type="userI"/>
                          <dgm:constr type="lMarg" refType="userI" fact="8.504"/>
                          <dgm:constr type="rMarg"/>
                          <dgm:constr type="tMarg" refType="primFontSz" fact="0.1"/>
                          <dgm:constr type="bMarg" refType="primFontSz" fact="0.1"/>
                        </dgm:constrLst>
                      </dgm:if>
                      <dgm:else name="Name27">
                        <dgm:constrLst>
                          <dgm:constr type="userI"/>
                          <dgm:constr type="lMarg"/>
                          <dgm:constr type="rMarg" refType="userI" fact="8.504"/>
                          <dgm:constr type="tMarg" refType="primFontSz" fact="0.1"/>
                          <dgm:constr type="bMarg" refType="primFontSz" fact="0.1"/>
                        </dgm:constrLst>
                      </dgm:else>
                    </dgm:choose>
                    <dgm:ruleLst>
                      <dgm:rule type="h" val="INF" fact="NaN" max="NaN"/>
                    </dgm:ruleLst>
                  </dgm:layoutNode>
                  <dgm:forEach name="Name28" axis="followSib" ptType="sibTrans" cnt="1">
                    <dgm:layoutNode name="indentDot2">
                      <dgm:alg type="composite"/>
                      <dgm:shape xmlns:r="http://schemas.openxmlformats.org/officeDocument/2006/relationships" r:blip="">
                        <dgm:adjLst/>
                      </dgm:shape>
                      <dgm:presOf/>
                      <dgm:choose name="Name29">
                        <dgm:if name="Name30" func="var" arg="dir" op="equ" val="norm">
                          <dgm:constrLst>
                            <dgm:constr type="userI"/>
                            <dgm:constr type="w" for="ch" forName="gap2" refType="userI" fact="3"/>
                            <dgm:constr type="w" for="ch" forName="smCircle2" refType="h"/>
                            <dgm:constr type="l" for="ch" forName="smCircle2" refType="r" refFor="ch" refForName="gap2"/>
                          </dgm:constrLst>
                        </dgm:if>
                        <dgm:else name="Name31">
                          <dgm:constrLst>
                            <dgm:constr type="userI"/>
                            <dgm:constr type="w" for="ch" forName="gap2" refType="userI" fact="3"/>
                            <dgm:constr type="w" for="ch" forName="smCircle2" refType="h"/>
                            <dgm:constr type="r" for="ch" forName="smCircle2" refType="l" refFor="ch" refForName="gap2"/>
                          </dgm:constrLst>
                        </dgm:else>
                      </dgm:choose>
                      <dgm:layoutNode name="gap2">
                        <dgm:alg type="sp"/>
                        <dgm:shape xmlns:r="http://schemas.openxmlformats.org/officeDocument/2006/relationships" type="rect" r:blip="" hideGeom="1">
                          <dgm:adjLst/>
                        </dgm:shape>
                        <dgm:presOf/>
                      </dgm:layoutNode>
                      <dgm:layoutNode name="smCircle2" styleLbl="vennNode1">
                        <dgm:alg type="sp"/>
                        <dgm:shape xmlns:r="http://schemas.openxmlformats.org/officeDocument/2006/relationships" type="ellipse" r:blip="">
                          <dgm:adjLst/>
                        </dgm:shape>
                        <dgm:presOf/>
                        <dgm:constrLst>
                          <dgm:constr type="w" refType="h"/>
                        </dgm:constrLst>
                      </dgm:layoutNode>
                    </dgm:layoutNode>
                  </dgm:forEach>
                </dgm:forEach>
                <dgm:choose name="Name32">
                  <dgm:if name="Name33" axis="ch" ptType="node" func="cnt" op="gte" val="1">
                    <dgm:forEach name="Name34" axis="followSib" ptType="sibTrans" cnt="1">
                      <dgm:layoutNode name="indentDot3">
                        <dgm:alg type="composite"/>
                        <dgm:shape xmlns:r="http://schemas.openxmlformats.org/officeDocument/2006/relationships" r:blip="">
                          <dgm:adjLst/>
                        </dgm:shape>
                        <dgm:presOf/>
                        <dgm:choose name="Name35">
                          <dgm:if name="Name36" func="var" arg="dir" op="equ" val="norm">
                            <dgm:constrLst>
                              <dgm:constr type="userI"/>
                              <dgm:constr type="w" for="ch" forName="gap3" refType="userI" fact="3"/>
                              <dgm:constr type="w" for="ch" forName="smCircle3" refType="h"/>
                              <dgm:constr type="l" for="ch" forName="smCircle3" refType="r" refFor="ch" refForName="gap3"/>
                            </dgm:constrLst>
                          </dgm:if>
                          <dgm:else name="Name37">
                            <dgm:constrLst>
                              <dgm:constr type="userI"/>
                              <dgm:constr type="w" for="ch" forName="gap3" refType="userI" fact="3"/>
                              <dgm:constr type="w" for="ch" forName="smCircle3" refType="h"/>
                              <dgm:constr type="r" for="ch" forName="smCircle3" refType="l" refFor="ch" refForName="gap3"/>
                            </dgm:constrLst>
                          </dgm:else>
                        </dgm:choose>
                        <dgm:layoutNode name="gap3">
                          <dgm:alg type="sp"/>
                          <dgm:shape xmlns:r="http://schemas.openxmlformats.org/officeDocument/2006/relationships" type="rect" r:blip="" hideGeom="1">
                            <dgm:adjLst/>
                          </dgm:shape>
                          <dgm:presOf/>
                        </dgm:layoutNode>
                        <dgm:layoutNode name="smCircle3" styleLbl="vennNode1">
                          <dgm:alg type="sp"/>
                          <dgm:shape xmlns:r="http://schemas.openxmlformats.org/officeDocument/2006/relationships" type="ellipse" r:blip="">
                            <dgm:adjLst/>
                          </dgm:shape>
                          <dgm:presOf/>
                          <dgm:constrLst>
                            <dgm:constr type="w" refType="h"/>
                          </dgm:constrLst>
                        </dgm:layoutNode>
                      </dgm:layoutNode>
                    </dgm:forEach>
                  </dgm:if>
                  <dgm:else name="Name38">
                    <dgm:forEach name="Name39" axis="followSib" ptType="sibTrans" cnt="1">
                      <dgm:layoutNode name="smCircle" styleLbl="vennNode1">
                        <dgm:alg type="sp"/>
                        <dgm:shape xmlns:r="http://schemas.openxmlformats.org/officeDocument/2006/relationships" type="ellipse" r:blip="">
                          <dgm:adjLst/>
                        </dgm:shape>
                        <dgm:presOf/>
                        <dgm:constrLst>
                          <dgm:constr type="w" refType="h"/>
                        </dgm:constrLst>
                      </dgm:layoutNode>
                    </dgm:forEach>
                  </dgm:else>
                </dgm:choose>
              </dgm:forEach>
            </dgm:layoutNode>
          </dgm:layoutNode>
          <dgm:choose name="Name40">
            <dgm:if name="Name41" axis="followSib ch" ptType="node node" cnt="1 0" func="cnt" op="gte" val="1">
              <dgm:layoutNode name="overlap">
                <dgm:alg type="sp"/>
                <dgm:shape xmlns:r="http://schemas.openxmlformats.org/officeDocument/2006/relationships" r:blip="">
                  <dgm:adjLst/>
                </dgm:shape>
                <dgm:presOf/>
              </dgm:layoutNode>
            </dgm:if>
            <dgm:else name="Name42"/>
          </dgm:choose>
        </dgm:if>
        <dgm:else name="Name43">
          <dgm:layoutNode name="noChildren">
            <dgm:alg type="composite"/>
            <dgm:choose name="Name44">
              <dgm:if name="Name45" func="var" arg="dir" op="equ" val="norm">
                <dgm:constrLst>
                  <dgm:constr type="l" for="ch" forName="gap"/>
                  <dgm:constr type="w" for="ch" forName="gap" refType="w" fact="0.043"/>
                  <dgm:constr type="h" for="ch" forName="gap" refType="h"/>
                  <dgm:constr type="t" for="ch" forName="gap"/>
                  <dgm:constr type="l" for="ch" forName="medCircle2" refType="r" refFor="ch" refForName="gap"/>
                  <dgm:constr type="w" for="ch" forName="medCircle2" refType="h" refFor="ch" refForName="medCircle2"/>
                  <dgm:constr type="t" for="ch" forName="medCircle2"/>
                  <dgm:constr type="h" for="ch" forName="medCircle2" refType="h"/>
                  <dgm:constr type="l" for="ch" forName="txLvlOnly1" refType="ctrX" refFor="ch" refForName="medCircle2"/>
                  <dgm:constr type="r" for="ch" forName="txLvlOnly1" refType="w"/>
                  <dgm:constr type="h" for="ch" forName="txLvlOnly1" refType="h"/>
                  <dgm:constr type="t" for="ch" forName="txLvlOnly1"/>
                </dgm:constrLst>
              </dgm:if>
              <dgm:else name="Name46">
                <dgm:constrLst>
                  <dgm:constr type="r" for="ch" forName="gap" refType="w"/>
                  <dgm:constr type="w" for="ch" forName="gap" refType="w" fact="0.043"/>
                  <dgm:constr type="h" for="ch" forName="gap" refType="h"/>
                  <dgm:constr type="t" for="ch" forName="gap"/>
                  <dgm:constr type="r" for="ch" forName="medCircle2" refType="l" refFor="ch" refForName="gap"/>
                  <dgm:constr type="w" for="ch" forName="medCircle2" refType="h" refFor="ch" refForName="medCircle2"/>
                  <dgm:constr type="t" for="ch" forName="medCircle2"/>
                  <dgm:constr type="h" for="ch" forName="medCircle2" refType="h"/>
                  <dgm:constr type="l" for="ch" forName="txLvlOnly1"/>
                  <dgm:constr type="r" for="ch" forName="txLvlOnly1" refType="ctrX" refFor="ch" refForName="medCircle2"/>
                  <dgm:constr type="h" for="ch" forName="txLvlOnly1" refType="h"/>
                  <dgm:constr type="t" for="ch" forName="txLvlOnly1"/>
                </dgm:constrLst>
              </dgm:else>
            </dgm:choose>
            <dgm:layoutNode name="gap">
              <dgm:alg type="sp"/>
              <dgm:shape xmlns:r="http://schemas.openxmlformats.org/officeDocument/2006/relationships" r:blip="">
                <dgm:adjLst/>
              </dgm:shape>
              <dgm:presOf/>
            </dgm:layoutNode>
            <dgm:layoutNode name="medCircle2" styleLbl="vennNode1">
              <dgm:alg type="sp"/>
              <dgm:shape xmlns:r="http://schemas.openxmlformats.org/officeDocument/2006/relationships" type="ellipse" r:blip="">
                <dgm:adjLst/>
              </dgm:shape>
              <dgm:presOf/>
              <dgm:constrLst>
                <dgm:constr type="w" refType="h"/>
              </dgm:constrLst>
            </dgm:layoutNode>
            <dgm:layoutNode name="txLvlOnly1" styleLbl="revTx">
              <dgm:choose name="Name47">
                <dgm:if name="Name48" func="var" arg="dir" op="equ" val="norm">
                  <dgm:alg type="tx">
                    <dgm:param type="parTxLTRAlign" val="l"/>
                    <dgm:param type="parTxRTLAlign" val="l"/>
                  </dgm:alg>
                </dgm:if>
                <dgm:else name="Name49">
                  <dgm:alg type="tx">
                    <dgm:param type="parTxLTRAlign" val="r"/>
                    <dgm:param type="parTxRTLAlign" val="r"/>
                  </dgm:alg>
                </dgm:else>
              </dgm:choose>
              <dgm:shape xmlns:r="http://schemas.openxmlformats.org/officeDocument/2006/relationships" type="rect" r:blip="">
                <dgm:adjLst/>
              </dgm:shape>
              <dgm:presOf axis="self" ptType="node"/>
              <dgm:constrLst>
                <dgm:constr type="lMarg"/>
                <dgm:constr type="rMarg"/>
                <dgm:constr type="tMarg" refType="primFontSz" fact="0.1"/>
                <dgm:constr type="bMarg" refType="primFontSz" fact="0.1"/>
              </dgm:constrLst>
              <dgm:ruleLst>
                <dgm:rule type="primFontSz" val="5" fact="NaN" max="NaN"/>
              </dgm:ruleLst>
            </dgm:layoutNode>
          </dgm:layoutNod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matrix3">
  <dgm:title val=""/>
  <dgm:desc val=""/>
  <dgm:catLst>
    <dgm:cat type="matrix" pri="1000"/>
    <dgm:cat type="convert" pri="18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w" for="ch" forName="diamond" refType="w"/>
          <dgm:constr type="h" for="ch" forName="diamond" refType="h"/>
          <dgm:constr type="w" for="ch" forName="quad1" refType="w" fact="0.39"/>
          <dgm:constr type="h" for="ch" forName="quad1" refType="h" fact="0.39"/>
          <dgm:constr type="ctrX" for="ch" forName="quad1" refType="w" fact="0.29"/>
          <dgm:constr type="ctrY" for="ch" forName="quad1" refType="h" fact="0.29"/>
          <dgm:constr type="w" for="ch" forName="quad2" refType="w" fact="0.39"/>
          <dgm:constr type="h" for="ch" forName="quad2" refType="h" fact="0.39"/>
          <dgm:constr type="ctrX" for="ch" forName="quad2" refType="w" fact="0.71"/>
          <dgm:constr type="ctrY" for="ch" forName="quad2" refType="h" fact="0.29"/>
          <dgm:constr type="w" for="ch" forName="quad3" refType="w" fact="0.39"/>
          <dgm:constr type="h" for="ch" forName="quad3" refType="h" fact="0.39"/>
          <dgm:constr type="ctrX" for="ch" forName="quad3" refType="w" fact="0.29"/>
          <dgm:constr type="ctrY" for="ch" forName="quad3" refType="h" fact="0.71"/>
          <dgm:constr type="w" for="ch" forName="quad4" refType="w" fact="0.39"/>
          <dgm:constr type="h" for="ch" forName="quad4" refType="h" fact="0.39"/>
          <dgm:constr type="ctrX" for="ch" forName="quad4" refType="w" fact="0.71"/>
          <dgm:constr type="ctrY" for="ch" forName="quad4" refType="h" fact="0.71"/>
          <dgm:constr type="primFontSz" for="des" ptType="node" op="equ" val="65"/>
        </dgm:constrLst>
      </dgm:if>
      <dgm:else name="Name2">
        <dgm:constrLst>
          <dgm:constr type="w" for="ch" forName="diamond" refType="w"/>
          <dgm:constr type="h" for="ch" forName="diamond" refType="h"/>
          <dgm:constr type="w" for="ch" forName="quad1" refType="w" fact="0.39"/>
          <dgm:constr type="h" for="ch" forName="quad1" refType="h" fact="0.39"/>
          <dgm:constr type="ctrX" for="ch" forName="quad1" refType="w" fact="0.71"/>
          <dgm:constr type="ctrY" for="ch" forName="quad1" refType="h" fact="0.29"/>
          <dgm:constr type="w" for="ch" forName="quad2" refType="w" fact="0.39"/>
          <dgm:constr type="h" for="ch" forName="quad2" refType="h" fact="0.39"/>
          <dgm:constr type="ctrX" for="ch" forName="quad2" refType="w" fact="0.29"/>
          <dgm:constr type="ctrY" for="ch" forName="quad2" refType="h" fact="0.29"/>
          <dgm:constr type="w" for="ch" forName="quad3" refType="w" fact="0.39"/>
          <dgm:constr type="h" for="ch" forName="quad3" refType="h" fact="0.39"/>
          <dgm:constr type="ctrX" for="ch" forName="quad3" refType="w" fact="0.71"/>
          <dgm:constr type="ctrY" for="ch" forName="quad3" refType="h" fact="0.71"/>
          <dgm:constr type="w" for="ch" forName="quad4" refType="w" fact="0.39"/>
          <dgm:constr type="h" for="ch" forName="quad4" refType="h" fact="0.39"/>
          <dgm:constr type="ctrX" for="ch" forName="quad4" refType="w" fact="0.29"/>
          <dgm:constr type="ctrY" for="ch" forName="quad4" refType="h" fact="0.71"/>
          <dgm:constr type="primFontSz" for="des" ptType="node" op="equ" val="65"/>
        </dgm:constrLst>
      </dgm:else>
    </dgm:choose>
    <dgm:ruleLst/>
    <dgm:choose name="Name3">
      <dgm:if name="Name4" axis="ch" ptType="node" func="cnt" op="gte" val="1">
        <dgm:layoutNode name="diamond" styleLbl="bgShp">
          <dgm:alg type="sp"/>
          <dgm:shape xmlns:r="http://schemas.openxmlformats.org/officeDocument/2006/relationships" type="diamond" r:blip="">
            <dgm:adjLst/>
          </dgm:shape>
          <dgm:presOf/>
          <dgm:constrLst>
            <dgm:constr type="w" refType="h" op="equ"/>
          </dgm:constrLst>
          <dgm:ruleLst/>
        </dgm:layoutNode>
        <dgm:layoutNode name="quad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quad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w" refType="h" op="equ"/>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7D02C02-E840-4BF9-8504-C5746C25CF4E}" type="datetimeFigureOut">
              <a:rPr lang="en-US" smtClean="0"/>
              <a:t>2/15/2023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13F4114-60E0-46B3-A6D9-569C9742FC48}" type="slidenum">
              <a:rPr lang="en-US" smtClean="0"/>
              <a:t>‹#›</a:t>
            </a:fld>
            <a:endParaRPr lang="en-US"/>
          </a:p>
        </p:txBody>
      </p:sp>
    </p:spTree>
    <p:extLst>
      <p:ext uri="{BB962C8B-B14F-4D97-AF65-F5344CB8AC3E}">
        <p14:creationId xmlns:p14="http://schemas.microsoft.com/office/powerpoint/2010/main" val="21493623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828800" y="3886200"/>
            <a:ext cx="85344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44248F04-EF32-487D-BA19-7F3F511F3E3F}" type="datetime1">
              <a:rPr lang="en-US" smtClean="0"/>
              <a:t>2/15/2023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B0C4763A-EFD4-7742-8F31-9C2F9300C28A}" type="slidenum">
              <a:rPr lang="en-US" smtClean="0"/>
              <a:pPr>
                <a:defRPr/>
              </a:pPr>
              <a:t>‹#›</a:t>
            </a:fld>
            <a:endParaRPr lang="en-US"/>
          </a:p>
        </p:txBody>
      </p:sp>
    </p:spTree>
    <p:extLst>
      <p:ext uri="{BB962C8B-B14F-4D97-AF65-F5344CB8AC3E}">
        <p14:creationId xmlns:p14="http://schemas.microsoft.com/office/powerpoint/2010/main" val="2074280531"/>
      </p:ext>
    </p:extLst>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609600" y="1600201"/>
            <a:ext cx="109728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fld id="{110BF63B-13C6-4927-87C5-89003ACFA787}" type="datetime1">
              <a:rPr lang="en-US" smtClean="0"/>
              <a:t>2/15/2023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44887004-E5E5-6642-9C91-F2E102A03E8F}" type="slidenum">
              <a:rPr lang="en-US" smtClean="0"/>
              <a:pPr>
                <a:defRPr/>
              </a:pPr>
              <a:t>‹#›</a:t>
            </a:fld>
            <a:endParaRPr lang="en-US"/>
          </a:p>
        </p:txBody>
      </p:sp>
    </p:spTree>
    <p:extLst>
      <p:ext uri="{BB962C8B-B14F-4D97-AF65-F5344CB8AC3E}">
        <p14:creationId xmlns:p14="http://schemas.microsoft.com/office/powerpoint/2010/main" val="107565921"/>
      </p:ext>
    </p:extLst>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609600" y="274639"/>
            <a:ext cx="80264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fld id="{E74E7E8C-3055-46BA-831E-7AEEA2A716C6}" type="datetime1">
              <a:rPr lang="en-US" smtClean="0"/>
              <a:t>2/15/2023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76C17DF0-9E2E-E045-840A-782E3E137E64}" type="slidenum">
              <a:rPr lang="en-US" smtClean="0"/>
              <a:pPr>
                <a:defRPr/>
              </a:pPr>
              <a:t>‹#›</a:t>
            </a:fld>
            <a:endParaRPr lang="en-US"/>
          </a:p>
        </p:txBody>
      </p:sp>
    </p:spTree>
    <p:extLst>
      <p:ext uri="{BB962C8B-B14F-4D97-AF65-F5344CB8AC3E}">
        <p14:creationId xmlns:p14="http://schemas.microsoft.com/office/powerpoint/2010/main" val="2626849513"/>
      </p:ext>
    </p:extLst>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609600" y="1600201"/>
            <a:ext cx="109728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F76547DB-7B26-4AC1-9FAC-A12C7FA7C80D}" type="datetime1">
              <a:rPr lang="en-US" smtClean="0"/>
              <a:t>2/15/2023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825F70CE-84E9-D04C-9B15-10C693AA0F2A}" type="slidenum">
              <a:rPr lang="en-US" smtClean="0"/>
              <a:pPr>
                <a:defRPr/>
              </a:pPr>
              <a:t>‹#›</a:t>
            </a:fld>
            <a:endParaRPr lang="en-US"/>
          </a:p>
        </p:txBody>
      </p:sp>
    </p:spTree>
    <p:extLst>
      <p:ext uri="{BB962C8B-B14F-4D97-AF65-F5344CB8AC3E}">
        <p14:creationId xmlns:p14="http://schemas.microsoft.com/office/powerpoint/2010/main" val="2969773369"/>
      </p:ext>
    </p:extLst>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963084" y="2906713"/>
            <a:ext cx="103632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a:defRPr/>
            </a:pPr>
            <a:fld id="{6841AF68-1A63-4A24-9DCE-FA3B2E5C407A}" type="datetime1">
              <a:rPr lang="en-US" smtClean="0"/>
              <a:t>2/15/2023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6" name="Slide Number Placeholder 5"/>
          <p:cNvSpPr>
            <a:spLocks noGrp="1"/>
          </p:cNvSpPr>
          <p:nvPr>
            <p:ph type="sldNum" sz="quarter" idx="12"/>
          </p:nvPr>
        </p:nvSpPr>
        <p:spPr/>
        <p:txBody>
          <a:bodyPr/>
          <a:lstStyle>
            <a:lvl1pPr>
              <a:defRPr/>
            </a:lvl1pPr>
          </a:lstStyle>
          <a:p>
            <a:pPr>
              <a:defRPr/>
            </a:pPr>
            <a:fld id="{87BA459C-C1F9-AB4D-8E61-68C53B56A064}" type="slidenum">
              <a:rPr lang="en-US" smtClean="0"/>
              <a:pPr>
                <a:defRPr/>
              </a:pPr>
              <a:t>‹#›</a:t>
            </a:fld>
            <a:endParaRPr lang="en-US"/>
          </a:p>
        </p:txBody>
      </p:sp>
    </p:spTree>
    <p:extLst>
      <p:ext uri="{BB962C8B-B14F-4D97-AF65-F5344CB8AC3E}">
        <p14:creationId xmlns:p14="http://schemas.microsoft.com/office/powerpoint/2010/main" val="1992349530"/>
      </p:ext>
    </p:extLst>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609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6197600" y="1600201"/>
            <a:ext cx="53848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a:defRPr/>
            </a:pPr>
            <a:fld id="{3CF9090A-1062-4A07-A2F5-3BC8F8A57E62}" type="datetime1">
              <a:rPr lang="en-US" smtClean="0"/>
              <a:t>2/15/2023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7" name="Slide Number Placeholder 5"/>
          <p:cNvSpPr>
            <a:spLocks noGrp="1"/>
          </p:cNvSpPr>
          <p:nvPr>
            <p:ph type="sldNum" sz="quarter" idx="12"/>
          </p:nvPr>
        </p:nvSpPr>
        <p:spPr/>
        <p:txBody>
          <a:bodyPr/>
          <a:lstStyle>
            <a:lvl1pPr>
              <a:defRPr/>
            </a:lvl1pPr>
          </a:lstStyle>
          <a:p>
            <a:pPr>
              <a:defRPr/>
            </a:pPr>
            <a:fld id="{9AFB4A4D-A64F-7740-9E0E-188E9BA474F0}" type="slidenum">
              <a:rPr lang="en-US" smtClean="0"/>
              <a:pPr>
                <a:defRPr/>
              </a:pPr>
              <a:t>‹#›</a:t>
            </a:fld>
            <a:endParaRPr lang="en-US"/>
          </a:p>
        </p:txBody>
      </p:sp>
    </p:spTree>
    <p:extLst>
      <p:ext uri="{BB962C8B-B14F-4D97-AF65-F5344CB8AC3E}">
        <p14:creationId xmlns:p14="http://schemas.microsoft.com/office/powerpoint/2010/main" val="3739168574"/>
      </p:ext>
    </p:extLst>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609600" y="1535113"/>
            <a:ext cx="5386917"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09600" y="2174875"/>
            <a:ext cx="5386917"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6193368" y="1535113"/>
            <a:ext cx="5389033"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93368" y="2174875"/>
            <a:ext cx="5389033"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a:defRPr/>
            </a:pPr>
            <a:fld id="{1C85F0EF-5494-41C9-B223-AC38EE1E3E3C}" type="datetime1">
              <a:rPr lang="en-US" smtClean="0"/>
              <a:t>2/15/2023</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9" name="Slide Number Placeholder 5"/>
          <p:cNvSpPr>
            <a:spLocks noGrp="1"/>
          </p:cNvSpPr>
          <p:nvPr>
            <p:ph type="sldNum" sz="quarter" idx="12"/>
          </p:nvPr>
        </p:nvSpPr>
        <p:spPr/>
        <p:txBody>
          <a:bodyPr/>
          <a:lstStyle>
            <a:lvl1pPr>
              <a:defRPr/>
            </a:lvl1pPr>
          </a:lstStyle>
          <a:p>
            <a:pPr>
              <a:defRPr/>
            </a:pPr>
            <a:fld id="{8DAA6009-9928-FF4C-9FC0-9A5BA7AB80BB}" type="slidenum">
              <a:rPr lang="en-US" smtClean="0"/>
              <a:pPr>
                <a:defRPr/>
              </a:pPr>
              <a:t>‹#›</a:t>
            </a:fld>
            <a:endParaRPr lang="en-US"/>
          </a:p>
        </p:txBody>
      </p:sp>
    </p:spTree>
    <p:extLst>
      <p:ext uri="{BB962C8B-B14F-4D97-AF65-F5344CB8AC3E}">
        <p14:creationId xmlns:p14="http://schemas.microsoft.com/office/powerpoint/2010/main" val="2340245799"/>
      </p:ext>
    </p:extLst>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6EA4345F-5C76-4784-B45F-227ABA8C3C1A}" type="datetime1">
              <a:rPr lang="en-US" smtClean="0"/>
              <a:t>2/15/2023</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5" name="Slide Number Placeholder 5"/>
          <p:cNvSpPr>
            <a:spLocks noGrp="1"/>
          </p:cNvSpPr>
          <p:nvPr>
            <p:ph type="sldNum" sz="quarter" idx="12"/>
          </p:nvPr>
        </p:nvSpPr>
        <p:spPr/>
        <p:txBody>
          <a:bodyPr/>
          <a:lstStyle>
            <a:lvl1pPr>
              <a:defRPr/>
            </a:lvl1pPr>
          </a:lstStyle>
          <a:p>
            <a:pPr>
              <a:defRPr/>
            </a:pPr>
            <a:fld id="{7DCDB1BE-A08E-2A4A-80F9-ED5208CC2745}" type="slidenum">
              <a:rPr lang="en-US" smtClean="0"/>
              <a:pPr>
                <a:defRPr/>
              </a:pPr>
              <a:t>‹#›</a:t>
            </a:fld>
            <a:endParaRPr lang="en-US"/>
          </a:p>
        </p:txBody>
      </p:sp>
    </p:spTree>
    <p:extLst>
      <p:ext uri="{BB962C8B-B14F-4D97-AF65-F5344CB8AC3E}">
        <p14:creationId xmlns:p14="http://schemas.microsoft.com/office/powerpoint/2010/main" val="895669436"/>
      </p:ext>
    </p:extLst>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CF98483F-48BE-431F-A34E-A8482AD1D85C}" type="datetime1">
              <a:rPr lang="en-US" smtClean="0"/>
              <a:t>2/15/2023</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4" name="Slide Number Placeholder 5"/>
          <p:cNvSpPr>
            <a:spLocks noGrp="1"/>
          </p:cNvSpPr>
          <p:nvPr>
            <p:ph type="sldNum" sz="quarter" idx="12"/>
          </p:nvPr>
        </p:nvSpPr>
        <p:spPr/>
        <p:txBody>
          <a:bodyPr/>
          <a:lstStyle>
            <a:lvl1pPr>
              <a:defRPr/>
            </a:lvl1pPr>
          </a:lstStyle>
          <a:p>
            <a:pPr>
              <a:defRPr/>
            </a:pPr>
            <a:fld id="{2CA09BA1-70B4-4A48-A4C4-6DB291E465CB}" type="slidenum">
              <a:rPr lang="en-US" smtClean="0"/>
              <a:pPr>
                <a:defRPr/>
              </a:pPr>
              <a:t>‹#›</a:t>
            </a:fld>
            <a:endParaRPr lang="en-US"/>
          </a:p>
        </p:txBody>
      </p:sp>
    </p:spTree>
    <p:extLst>
      <p:ext uri="{BB962C8B-B14F-4D97-AF65-F5344CB8AC3E}">
        <p14:creationId xmlns:p14="http://schemas.microsoft.com/office/powerpoint/2010/main" val="3042384670"/>
      </p:ext>
    </p:extLst>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4766733" y="273051"/>
            <a:ext cx="6815667"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609601" y="1435101"/>
            <a:ext cx="4011084"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fld id="{AEE1227E-DC58-469D-A6ED-B0AEE20B351C}" type="datetime1">
              <a:rPr lang="en-US" smtClean="0"/>
              <a:t>2/15/2023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7" name="Slide Number Placeholder 5"/>
          <p:cNvSpPr>
            <a:spLocks noGrp="1"/>
          </p:cNvSpPr>
          <p:nvPr>
            <p:ph type="sldNum" sz="quarter" idx="12"/>
          </p:nvPr>
        </p:nvSpPr>
        <p:spPr/>
        <p:txBody>
          <a:bodyPr/>
          <a:lstStyle>
            <a:lvl1pPr>
              <a:defRPr/>
            </a:lvl1pPr>
          </a:lstStyle>
          <a:p>
            <a:pPr>
              <a:defRPr/>
            </a:pPr>
            <a:fld id="{AC48FB37-48D1-0F43-9835-C4ADFC9E29C1}" type="slidenum">
              <a:rPr lang="en-US" smtClean="0"/>
              <a:pPr>
                <a:defRPr/>
              </a:pPr>
              <a:t>‹#›</a:t>
            </a:fld>
            <a:endParaRPr lang="en-US"/>
          </a:p>
        </p:txBody>
      </p:sp>
    </p:spTree>
    <p:extLst>
      <p:ext uri="{BB962C8B-B14F-4D97-AF65-F5344CB8AC3E}">
        <p14:creationId xmlns:p14="http://schemas.microsoft.com/office/powerpoint/2010/main" val="2398021651"/>
      </p:ext>
    </p:extLst>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2389717" y="612775"/>
            <a:ext cx="73152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2389717" y="5367338"/>
            <a:ext cx="73152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fld id="{C739CC41-4DE4-4A95-A87D-4AA178E35D72}" type="datetime1">
              <a:rPr lang="en-US" smtClean="0"/>
              <a:t>2/15/2023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4 Requirements Engineering</a:t>
            </a:r>
          </a:p>
        </p:txBody>
      </p:sp>
      <p:sp>
        <p:nvSpPr>
          <p:cNvPr id="7" name="Slide Number Placeholder 5"/>
          <p:cNvSpPr>
            <a:spLocks noGrp="1"/>
          </p:cNvSpPr>
          <p:nvPr>
            <p:ph type="sldNum" sz="quarter" idx="12"/>
          </p:nvPr>
        </p:nvSpPr>
        <p:spPr/>
        <p:txBody>
          <a:bodyPr/>
          <a:lstStyle>
            <a:lvl1pPr>
              <a:defRPr/>
            </a:lvl1pPr>
          </a:lstStyle>
          <a:p>
            <a:pPr>
              <a:defRPr/>
            </a:pPr>
            <a:fld id="{32B5C7A3-6224-2444-BEEE-16F152F7EB8A}" type="slidenum">
              <a:rPr lang="en-US" smtClean="0"/>
              <a:pPr>
                <a:defRPr/>
              </a:pPr>
              <a:t>‹#›</a:t>
            </a:fld>
            <a:endParaRPr lang="en-US"/>
          </a:p>
        </p:txBody>
      </p:sp>
    </p:spTree>
    <p:extLst>
      <p:ext uri="{BB962C8B-B14F-4D97-AF65-F5344CB8AC3E}">
        <p14:creationId xmlns:p14="http://schemas.microsoft.com/office/powerpoint/2010/main" val="1333448144"/>
      </p:ext>
    </p:extLst>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9724309"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023BF784-5D2A-4E55-9D4C-1DC65FEB85DF}" type="datetime1">
              <a:rPr lang="en-US" smtClean="0"/>
              <a:t>2/15/2023</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Chapter 4 Requirements Engineering</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4606AE16-8D53-A649-9482-7C8DBD7175B3}" type="slidenum">
              <a:rPr lang="en-US" smtClean="0"/>
              <a:pPr>
                <a:defRPr/>
              </a:pPr>
              <a:t>‹#›</a:t>
            </a:fld>
            <a:endParaRPr lang="en-US"/>
          </a:p>
        </p:txBody>
      </p:sp>
      <p:cxnSp>
        <p:nvCxnSpPr>
          <p:cNvPr id="9" name="Straight Connector 8"/>
          <p:cNvCxnSpPr/>
          <p:nvPr/>
        </p:nvCxnSpPr>
        <p:spPr>
          <a:xfrm>
            <a:off x="609601" y="1419226"/>
            <a:ext cx="9741073"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10333910" y="213186"/>
            <a:ext cx="1231725" cy="1219356"/>
          </a:xfrm>
          <a:prstGeom prst="rect">
            <a:avLst/>
          </a:prstGeom>
        </p:spPr>
      </p:pic>
      <p:cxnSp>
        <p:nvCxnSpPr>
          <p:cNvPr id="11" name="Straight Connector 10"/>
          <p:cNvCxnSpPr/>
          <p:nvPr/>
        </p:nvCxnSpPr>
        <p:spPr>
          <a:xfrm flipV="1">
            <a:off x="609600" y="1417638"/>
            <a:ext cx="1095603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1077639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image" Target="../media/image3.emf"/><Relationship Id="rId1" Type="http://schemas.openxmlformats.org/officeDocument/2006/relationships/slideLayout" Target="../slideLayouts/slideLayout2.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image" Target="../media/image4.emf"/><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ctrTitle"/>
          </p:nvPr>
        </p:nvSpPr>
        <p:spPr>
          <a:xfrm>
            <a:off x="3021106" y="2506943"/>
            <a:ext cx="6149788" cy="1470025"/>
          </a:xfrm>
        </p:spPr>
        <p:txBody>
          <a:bodyPr/>
          <a:lstStyle/>
          <a:p>
            <a:pPr eaLnBrk="1" hangingPunct="1"/>
            <a:r>
              <a:rPr lang="en-US" dirty="0"/>
              <a:t>Chapter 4 – Requirements Engineering</a:t>
            </a:r>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B0C4763A-EFD4-7742-8F31-9C2F9300C28A}" type="slidenum">
              <a:rPr lang="en-US">
                <a:solidFill>
                  <a:prstClr val="black">
                    <a:tint val="75000"/>
                  </a:prstClr>
                </a:solidFill>
                <a:latin typeface="Calibri"/>
              </a:rPr>
              <a:pPr defTabSz="457200">
                <a:defRPr/>
              </a:pPr>
              <a:t>1</a:t>
            </a:fld>
            <a:endParaRPr lang="en-US">
              <a:solidFill>
                <a:prstClr val="black">
                  <a:tint val="75000"/>
                </a:prstClr>
              </a:solidFill>
              <a:latin typeface="Calibri"/>
            </a:endParaRPr>
          </a:p>
        </p:txBody>
      </p:sp>
      <p:sp>
        <p:nvSpPr>
          <p:cNvPr id="3" name="Date Placeholder 2">
            <a:extLst>
              <a:ext uri="{FF2B5EF4-FFF2-40B4-BE49-F238E27FC236}">
                <a16:creationId xmlns:a16="http://schemas.microsoft.com/office/drawing/2014/main" id="{9410F773-15ED-49CD-BAB8-7A0DF9398208}"/>
              </a:ext>
            </a:extLst>
          </p:cNvPr>
          <p:cNvSpPr>
            <a:spLocks noGrp="1"/>
          </p:cNvSpPr>
          <p:nvPr>
            <p:ph type="dt" sz="half" idx="10"/>
          </p:nvPr>
        </p:nvSpPr>
        <p:spPr/>
        <p:txBody>
          <a:bodyPr/>
          <a:lstStyle/>
          <a:p>
            <a:pPr>
              <a:defRPr/>
            </a:pPr>
            <a:fld id="{66D10CE2-C3C8-4E32-AE19-4E9CD9B90357}" type="datetime1">
              <a:rPr lang="en-US" smtClean="0"/>
              <a:t>2/15/2023</a:t>
            </a:fld>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r>
              <a:rPr lang="en-GB" dirty="0"/>
              <a:t>Requirements’ dependency</a:t>
            </a:r>
          </a:p>
        </p:txBody>
      </p:sp>
      <p:sp>
        <p:nvSpPr>
          <p:cNvPr id="39939" name="Rectangle 3"/>
          <p:cNvSpPr>
            <a:spLocks noGrp="1" noChangeArrowheads="1"/>
          </p:cNvSpPr>
          <p:nvPr>
            <p:ph idx="1"/>
          </p:nvPr>
        </p:nvSpPr>
        <p:spPr>
          <a:xfrm>
            <a:off x="609600" y="1537448"/>
            <a:ext cx="10972800" cy="4525963"/>
          </a:xfrm>
        </p:spPr>
        <p:txBody>
          <a:bodyPr/>
          <a:lstStyle/>
          <a:p>
            <a:r>
              <a:rPr lang="en-GB" b="1" dirty="0"/>
              <a:t>Requirements are not independent</a:t>
            </a:r>
            <a:r>
              <a:rPr lang="en-GB" dirty="0"/>
              <a:t>.</a:t>
            </a:r>
          </a:p>
          <a:p>
            <a:pPr algn="just"/>
            <a:r>
              <a:rPr lang="en-GB" dirty="0"/>
              <a:t>One requirement often constraints on another requirement .</a:t>
            </a:r>
          </a:p>
          <a:p>
            <a:r>
              <a:rPr lang="en-GB" dirty="0">
                <a:solidFill>
                  <a:srgbClr val="FF0000"/>
                </a:solidFill>
              </a:rPr>
              <a:t>For example;</a:t>
            </a:r>
          </a:p>
          <a:p>
            <a:pPr lvl="1"/>
            <a:r>
              <a:rPr lang="en-GB" b="1" dirty="0">
                <a:solidFill>
                  <a:srgbClr val="FF0000"/>
                </a:solidFill>
              </a:rPr>
              <a:t>Security is a non-functional requirement</a:t>
            </a:r>
          </a:p>
          <a:p>
            <a:pPr lvl="1"/>
            <a:r>
              <a:rPr lang="en-GB" dirty="0">
                <a:solidFill>
                  <a:srgbClr val="FF0000"/>
                </a:solidFill>
              </a:rPr>
              <a:t>But </a:t>
            </a:r>
            <a:r>
              <a:rPr lang="en-GB" b="1" dirty="0">
                <a:solidFill>
                  <a:srgbClr val="FF0000"/>
                </a:solidFill>
              </a:rPr>
              <a:t>enforcing it will create a functional requirement of user authentication facility in the system</a:t>
            </a:r>
            <a:r>
              <a:rPr lang="en-GB" b="1" dirty="0"/>
              <a:t>.</a:t>
            </a:r>
          </a:p>
          <a:p>
            <a:pPr marL="457200" lvl="1" indent="0">
              <a:buNone/>
            </a:pPr>
            <a:r>
              <a:rPr lang="en-GB" b="1" dirty="0"/>
              <a:t> </a:t>
            </a:r>
          </a:p>
          <a:p>
            <a:endParaRPr lang="en-GB" dirty="0"/>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10</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defRPr/>
            </a:pPr>
            <a:fld id="{13B01974-FF07-41C8-B9ED-BDF683DB8CBD}" type="datetime1">
              <a:rPr lang="en-US" smtClean="0">
                <a:solidFill>
                  <a:prstClr val="black">
                    <a:tint val="75000"/>
                  </a:prstClr>
                </a:solidFill>
                <a:latin typeface="Calibri"/>
              </a:rPr>
              <a:t>2/15/2023</a:t>
            </a:fld>
            <a:endParaRPr lang="en-US">
              <a:solidFill>
                <a:prstClr val="black">
                  <a:tint val="75000"/>
                </a:prstClr>
              </a:solidFill>
              <a:latin typeface="Calibri"/>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9939">
                                            <p:txEl>
                                              <p:pRg st="2" end="2"/>
                                            </p:txEl>
                                          </p:spTgt>
                                        </p:tgtEl>
                                        <p:attrNameLst>
                                          <p:attrName>style.visibility</p:attrName>
                                        </p:attrNameLst>
                                      </p:cBhvr>
                                      <p:to>
                                        <p:strVal val="visible"/>
                                      </p:to>
                                    </p:set>
                                    <p:animEffect transition="in" filter="fade">
                                      <p:cBhvr>
                                        <p:cTn id="7" dur="500"/>
                                        <p:tgtEl>
                                          <p:spTgt spid="39939">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9939">
                                            <p:txEl>
                                              <p:pRg st="3" end="3"/>
                                            </p:txEl>
                                          </p:spTgt>
                                        </p:tgtEl>
                                        <p:attrNameLst>
                                          <p:attrName>style.visibility</p:attrName>
                                        </p:attrNameLst>
                                      </p:cBhvr>
                                      <p:to>
                                        <p:strVal val="visible"/>
                                      </p:to>
                                    </p:set>
                                    <p:animEffect transition="in" filter="fade">
                                      <p:cBhvr>
                                        <p:cTn id="10" dur="500"/>
                                        <p:tgtEl>
                                          <p:spTgt spid="39939">
                                            <p:txEl>
                                              <p:pRg st="3" end="3"/>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9939">
                                            <p:txEl>
                                              <p:pRg st="4" end="4"/>
                                            </p:txEl>
                                          </p:spTgt>
                                        </p:tgtEl>
                                        <p:attrNameLst>
                                          <p:attrName>style.visibility</p:attrName>
                                        </p:attrNameLst>
                                      </p:cBhvr>
                                      <p:to>
                                        <p:strVal val="visible"/>
                                      </p:to>
                                    </p:set>
                                    <p:animEffect transition="in" filter="fade">
                                      <p:cBhvr>
                                        <p:cTn id="13" dur="500"/>
                                        <p:tgtEl>
                                          <p:spTgt spid="399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noFill/>
          <a:ln/>
        </p:spPr>
        <p:txBody>
          <a:bodyPr vert="horz" wrap="square" lIns="90487" tIns="44450" rIns="90487" bIns="44450" numCol="1" anchor="ctr" anchorCtr="0" compatLnSpc="1">
            <a:prstTxWarp prst="textNoShape">
              <a:avLst/>
            </a:prstTxWarp>
          </a:bodyPr>
          <a:lstStyle/>
          <a:p>
            <a:r>
              <a:rPr lang="en-GB" dirty="0"/>
              <a:t>Non-functional requirements</a:t>
            </a:r>
          </a:p>
        </p:txBody>
      </p:sp>
      <p:sp>
        <p:nvSpPr>
          <p:cNvPr id="35843" name="Rectangle 3"/>
          <p:cNvSpPr>
            <a:spLocks noGrp="1" noChangeArrowheads="1"/>
          </p:cNvSpPr>
          <p:nvPr>
            <p:ph idx="1"/>
          </p:nvPr>
        </p:nvSpPr>
        <p:spPr>
          <a:xfrm>
            <a:off x="589397" y="1508919"/>
            <a:ext cx="4402832" cy="4756150"/>
          </a:xfrm>
          <a:noFill/>
          <a:ln/>
        </p:spPr>
        <p:txBody>
          <a:bodyPr lIns="90487" tIns="44450" rIns="90487" bIns="44450"/>
          <a:lstStyle/>
          <a:p>
            <a:pPr algn="just">
              <a:lnSpc>
                <a:spcPct val="90000"/>
              </a:lnSpc>
            </a:pPr>
            <a:r>
              <a:rPr lang="en-GB" dirty="0"/>
              <a:t>NFRs arise through:</a:t>
            </a:r>
          </a:p>
          <a:p>
            <a:pPr lvl="1" algn="just">
              <a:lnSpc>
                <a:spcPct val="90000"/>
              </a:lnSpc>
            </a:pPr>
            <a:r>
              <a:rPr lang="en-GB" dirty="0"/>
              <a:t>Organizational policies</a:t>
            </a:r>
          </a:p>
          <a:p>
            <a:pPr lvl="1" algn="just">
              <a:lnSpc>
                <a:spcPct val="90000"/>
              </a:lnSpc>
            </a:pPr>
            <a:r>
              <a:rPr lang="en-GB" dirty="0"/>
              <a:t>Product requirements</a:t>
            </a:r>
          </a:p>
          <a:p>
            <a:pPr lvl="1" algn="just">
              <a:lnSpc>
                <a:spcPct val="90000"/>
              </a:lnSpc>
            </a:pPr>
            <a:r>
              <a:rPr lang="en-GB" dirty="0"/>
              <a:t>External sources</a:t>
            </a:r>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11</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defRPr/>
            </a:pPr>
            <a:fld id="{3E63A40F-DDB0-4345-9F3D-35BAD7CA0B6F}" type="datetime1">
              <a:rPr lang="en-US" smtClean="0">
                <a:solidFill>
                  <a:prstClr val="black">
                    <a:tint val="75000"/>
                  </a:prstClr>
                </a:solidFill>
                <a:latin typeface="Calibri"/>
              </a:rPr>
              <a:t>2/15/2023</a:t>
            </a:fld>
            <a:endParaRPr lang="en-US">
              <a:solidFill>
                <a:prstClr val="black">
                  <a:tint val="75000"/>
                </a:prstClr>
              </a:solidFill>
              <a:latin typeface="Calibri"/>
            </a:endParaRPr>
          </a:p>
        </p:txBody>
      </p:sp>
      <p:pic>
        <p:nvPicPr>
          <p:cNvPr id="7" name="Picture 6" descr="4.3 Non-functionalReq.eps">
            <a:extLst>
              <a:ext uri="{FF2B5EF4-FFF2-40B4-BE49-F238E27FC236}">
                <a16:creationId xmlns:a16="http://schemas.microsoft.com/office/drawing/2014/main" id="{BF20124D-7B09-4AF5-A5C5-041ED67294EE}"/>
              </a:ext>
            </a:extLst>
          </p:cNvPr>
          <p:cNvPicPr>
            <a:picLocks noChangeAspect="1"/>
          </p:cNvPicPr>
          <p:nvPr/>
        </p:nvPicPr>
        <p:blipFill>
          <a:blip r:embed="rId2"/>
          <a:stretch>
            <a:fillRect/>
          </a:stretch>
        </p:blipFill>
        <p:spPr>
          <a:xfrm>
            <a:off x="3503713" y="1911350"/>
            <a:ext cx="6915549" cy="4262438"/>
          </a:xfrm>
          <a:prstGeom prst="rect">
            <a:avLst/>
          </a:prstGeom>
        </p:spPr>
      </p:pic>
    </p:spTree>
    <p:extLst>
      <p:ext uri="{BB962C8B-B14F-4D97-AF65-F5344CB8AC3E}">
        <p14:creationId xmlns:p14="http://schemas.microsoft.com/office/powerpoint/2010/main" val="1077391978"/>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Non-functional requirements classification</a:t>
            </a:r>
          </a:p>
        </p:txBody>
      </p:sp>
      <p:sp>
        <p:nvSpPr>
          <p:cNvPr id="3" name="Content Placeholder 2"/>
          <p:cNvSpPr>
            <a:spLocks noGrp="1"/>
          </p:cNvSpPr>
          <p:nvPr>
            <p:ph idx="1"/>
          </p:nvPr>
        </p:nvSpPr>
        <p:spPr>
          <a:xfrm>
            <a:off x="672353" y="1600201"/>
            <a:ext cx="9816135" cy="4525963"/>
          </a:xfrm>
        </p:spPr>
        <p:txBody>
          <a:bodyPr/>
          <a:lstStyle/>
          <a:p>
            <a:r>
              <a:rPr lang="en-US" b="1" dirty="0"/>
              <a:t>Product Requirements:</a:t>
            </a:r>
          </a:p>
          <a:p>
            <a:pPr lvl="1"/>
            <a:r>
              <a:rPr lang="en-US" dirty="0"/>
              <a:t>Specify constraint on runtime </a:t>
            </a:r>
          </a:p>
          <a:p>
            <a:r>
              <a:rPr lang="en-US" b="1" dirty="0"/>
              <a:t>Organizational Requirements:</a:t>
            </a:r>
          </a:p>
          <a:p>
            <a:pPr lvl="1"/>
            <a:r>
              <a:rPr lang="en-US" dirty="0"/>
              <a:t>Derive from policies &amp; procedures in customer’s and developer's organization </a:t>
            </a:r>
          </a:p>
          <a:p>
            <a:pPr lvl="1"/>
            <a:r>
              <a:rPr lang="en-US" dirty="0"/>
              <a:t>Specify the platform, programming languages to be used to develop system.</a:t>
            </a:r>
          </a:p>
          <a:p>
            <a:r>
              <a:rPr lang="en-US" b="1" dirty="0"/>
              <a:t>External Requirements:</a:t>
            </a:r>
          </a:p>
          <a:p>
            <a:pPr lvl="1"/>
            <a:r>
              <a:rPr lang="en-US" dirty="0"/>
              <a:t>Requirements that are to be met necessarily to get the software approved by a regulatory body.</a:t>
            </a:r>
          </a:p>
          <a:p>
            <a:pPr lvl="1"/>
            <a:r>
              <a:rPr lang="en-US" dirty="0"/>
              <a:t>No ethical misuse / data leakage issue in the deployed product.</a:t>
            </a:r>
          </a:p>
          <a:p>
            <a:pPr lvl="1"/>
            <a:endParaRPr lang="en-US" dirty="0"/>
          </a:p>
          <a:p>
            <a:pPr marL="457200" lvl="1" indent="0">
              <a:buNone/>
            </a:pPr>
            <a:endParaRPr lang="en-US" dirty="0"/>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12</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defRPr/>
            </a:pPr>
            <a:fld id="{266E7473-C8AA-4211-9017-347ABAE5F23E}" type="datetime1">
              <a:rPr lang="en-US" smtClean="0">
                <a:solidFill>
                  <a:prstClr val="black">
                    <a:tint val="75000"/>
                  </a:prstClr>
                </a:solidFill>
                <a:latin typeface="Calibri"/>
              </a:rPr>
              <a:t>2/15/2023</a:t>
            </a:fld>
            <a:endParaRPr lang="en-US">
              <a:solidFill>
                <a:prstClr val="black">
                  <a:tint val="75000"/>
                </a:prstClr>
              </a:solidFill>
              <a:latin typeface="Calibri"/>
            </a:endParaRPr>
          </a:p>
        </p:txBody>
      </p:sp>
    </p:spTree>
  </p:cSld>
  <p:clrMapOvr>
    <a:masterClrMapping/>
  </p:clrMapOvr>
  <p:transition spd="med">
    <p:wipe dir="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r>
              <a:rPr lang="en-US" dirty="0"/>
              <a:t>Functional requirements for a Hospital Management System </a:t>
            </a:r>
          </a:p>
        </p:txBody>
      </p:sp>
      <p:sp>
        <p:nvSpPr>
          <p:cNvPr id="77827" name="Rectangle 3"/>
          <p:cNvSpPr>
            <a:spLocks noGrp="1" noChangeArrowheads="1"/>
          </p:cNvSpPr>
          <p:nvPr>
            <p:ph idx="1"/>
          </p:nvPr>
        </p:nvSpPr>
        <p:spPr/>
        <p:txBody>
          <a:bodyPr/>
          <a:lstStyle/>
          <a:p>
            <a:r>
              <a:rPr lang="en-US" dirty="0"/>
              <a:t>Functional requirements would be:</a:t>
            </a:r>
          </a:p>
          <a:p>
            <a:pPr lvl="1"/>
            <a:r>
              <a:rPr lang="en-US" dirty="0"/>
              <a:t>Any employee/patient/doctor may register to the system</a:t>
            </a:r>
          </a:p>
          <a:p>
            <a:pPr lvl="1"/>
            <a:r>
              <a:rPr lang="en-US" dirty="0"/>
              <a:t>After that he/she might be able to login.</a:t>
            </a:r>
          </a:p>
          <a:p>
            <a:pPr lvl="1"/>
            <a:r>
              <a:rPr lang="en-US" dirty="0"/>
              <a:t>Each person using the system shall be uniquely identified by his or her 8-digit ID.</a:t>
            </a:r>
          </a:p>
          <a:p>
            <a:pPr lvl="1"/>
            <a:r>
              <a:rPr lang="en-US" dirty="0"/>
              <a:t>A user shall be able to search the appointments lists of a doctor for all clinics.</a:t>
            </a:r>
            <a:endParaRPr lang="en-GB" dirty="0"/>
          </a:p>
          <a:p>
            <a:pPr lvl="1"/>
            <a:r>
              <a:rPr lang="en-US" dirty="0"/>
              <a:t>The system shall generate a list of patients who are expected to attend appointments that day. (for doctors &amp; receptionist)</a:t>
            </a:r>
          </a:p>
          <a:p>
            <a:pPr lvl="1"/>
            <a:r>
              <a:rPr lang="en-US" dirty="0"/>
              <a:t>A patient can search a specialist </a:t>
            </a:r>
            <a:r>
              <a:rPr lang="en-US" dirty="0" err="1"/>
              <a:t>wrt</a:t>
            </a:r>
            <a:r>
              <a:rPr lang="en-US" dirty="0"/>
              <a:t> a domain</a:t>
            </a:r>
          </a:p>
          <a:p>
            <a:pPr lvl="1"/>
            <a:r>
              <a:rPr lang="en-US" dirty="0"/>
              <a:t>Doctors can view patients history, diagnosis &amp; medications.</a:t>
            </a:r>
          </a:p>
          <a:p>
            <a:pPr lvl="1"/>
            <a:endParaRPr lang="en-GB" dirty="0"/>
          </a:p>
          <a:p>
            <a:pPr marL="457200" lvl="1" indent="0">
              <a:buNone/>
            </a:pPr>
            <a:r>
              <a:rPr lang="en-GB" dirty="0"/>
              <a:t> </a:t>
            </a:r>
            <a:endParaRPr lang="en-US" dirty="0"/>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13</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defRPr/>
            </a:pPr>
            <a:fld id="{60EDABFA-98C8-4572-BF21-796146827984}" type="datetime1">
              <a:rPr lang="en-US" smtClean="0">
                <a:solidFill>
                  <a:prstClr val="black">
                    <a:tint val="75000"/>
                  </a:prstClr>
                </a:solidFill>
                <a:latin typeface="Calibri"/>
              </a:rPr>
              <a:t>2/15/2023</a:t>
            </a:fld>
            <a:endParaRPr lang="en-US">
              <a:solidFill>
                <a:prstClr val="black">
                  <a:tint val="75000"/>
                </a:prstClr>
              </a:solidFill>
              <a:latin typeface="Calibri"/>
            </a:endParaRPr>
          </a:p>
        </p:txBody>
      </p:sp>
    </p:spTree>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7826"/>
                                        </p:tgtEl>
                                        <p:attrNameLst>
                                          <p:attrName>style.visibility</p:attrName>
                                        </p:attrNameLst>
                                      </p:cBhvr>
                                      <p:to>
                                        <p:strVal val="visible"/>
                                      </p:to>
                                    </p:set>
                                    <p:animEffect transition="in" filter="fade">
                                      <p:cBhvr>
                                        <p:cTn id="7" dur="500"/>
                                        <p:tgtEl>
                                          <p:spTgt spid="7782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7827">
                                            <p:txEl>
                                              <p:pRg st="0" end="0"/>
                                            </p:txEl>
                                          </p:spTgt>
                                        </p:tgtEl>
                                        <p:attrNameLst>
                                          <p:attrName>style.visibility</p:attrName>
                                        </p:attrNameLst>
                                      </p:cBhvr>
                                      <p:to>
                                        <p:strVal val="visible"/>
                                      </p:to>
                                    </p:set>
                                    <p:animEffect transition="in" filter="fade">
                                      <p:cBhvr>
                                        <p:cTn id="12" dur="500"/>
                                        <p:tgtEl>
                                          <p:spTgt spid="77827">
                                            <p:txEl>
                                              <p:pRg st="0" end="0"/>
                                            </p:tx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77827">
                                            <p:txEl>
                                              <p:pRg st="1" end="1"/>
                                            </p:txEl>
                                          </p:spTgt>
                                        </p:tgtEl>
                                        <p:attrNameLst>
                                          <p:attrName>style.visibility</p:attrName>
                                        </p:attrNameLst>
                                      </p:cBhvr>
                                      <p:to>
                                        <p:strVal val="visible"/>
                                      </p:to>
                                    </p:set>
                                    <p:animEffect transition="in" filter="fade">
                                      <p:cBhvr>
                                        <p:cTn id="15" dur="500"/>
                                        <p:tgtEl>
                                          <p:spTgt spid="77827">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77827">
                                            <p:txEl>
                                              <p:pRg st="2" end="2"/>
                                            </p:txEl>
                                          </p:spTgt>
                                        </p:tgtEl>
                                        <p:attrNameLst>
                                          <p:attrName>style.visibility</p:attrName>
                                        </p:attrNameLst>
                                      </p:cBhvr>
                                      <p:to>
                                        <p:strVal val="visible"/>
                                      </p:to>
                                    </p:set>
                                    <p:animEffect transition="in" filter="fade">
                                      <p:cBhvr>
                                        <p:cTn id="18" dur="500"/>
                                        <p:tgtEl>
                                          <p:spTgt spid="77827">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77827">
                                            <p:txEl>
                                              <p:pRg st="3" end="3"/>
                                            </p:txEl>
                                          </p:spTgt>
                                        </p:tgtEl>
                                        <p:attrNameLst>
                                          <p:attrName>style.visibility</p:attrName>
                                        </p:attrNameLst>
                                      </p:cBhvr>
                                      <p:to>
                                        <p:strVal val="visible"/>
                                      </p:to>
                                    </p:set>
                                    <p:animEffect transition="in" filter="fade">
                                      <p:cBhvr>
                                        <p:cTn id="21" dur="500"/>
                                        <p:tgtEl>
                                          <p:spTgt spid="77827">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77827">
                                            <p:txEl>
                                              <p:pRg st="4" end="4"/>
                                            </p:txEl>
                                          </p:spTgt>
                                        </p:tgtEl>
                                        <p:attrNameLst>
                                          <p:attrName>style.visibility</p:attrName>
                                        </p:attrNameLst>
                                      </p:cBhvr>
                                      <p:to>
                                        <p:strVal val="visible"/>
                                      </p:to>
                                    </p:set>
                                    <p:animEffect transition="in" filter="fade">
                                      <p:cBhvr>
                                        <p:cTn id="24" dur="500"/>
                                        <p:tgtEl>
                                          <p:spTgt spid="77827">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77827">
                                            <p:txEl>
                                              <p:pRg st="5" end="5"/>
                                            </p:txEl>
                                          </p:spTgt>
                                        </p:tgtEl>
                                        <p:attrNameLst>
                                          <p:attrName>style.visibility</p:attrName>
                                        </p:attrNameLst>
                                      </p:cBhvr>
                                      <p:to>
                                        <p:strVal val="visible"/>
                                      </p:to>
                                    </p:set>
                                    <p:animEffect transition="in" filter="fade">
                                      <p:cBhvr>
                                        <p:cTn id="27" dur="500"/>
                                        <p:tgtEl>
                                          <p:spTgt spid="77827">
                                            <p:txEl>
                                              <p:pRg st="5" end="5"/>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77827">
                                            <p:txEl>
                                              <p:pRg st="6" end="6"/>
                                            </p:txEl>
                                          </p:spTgt>
                                        </p:tgtEl>
                                        <p:attrNameLst>
                                          <p:attrName>style.visibility</p:attrName>
                                        </p:attrNameLst>
                                      </p:cBhvr>
                                      <p:to>
                                        <p:strVal val="visible"/>
                                      </p:to>
                                    </p:set>
                                    <p:animEffect transition="in" filter="fade">
                                      <p:cBhvr>
                                        <p:cTn id="30" dur="500"/>
                                        <p:tgtEl>
                                          <p:spTgt spid="77827">
                                            <p:txEl>
                                              <p:pRg st="6" end="6"/>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77827">
                                            <p:txEl>
                                              <p:pRg st="7" end="7"/>
                                            </p:txEl>
                                          </p:spTgt>
                                        </p:tgtEl>
                                        <p:attrNameLst>
                                          <p:attrName>style.visibility</p:attrName>
                                        </p:attrNameLst>
                                      </p:cBhvr>
                                      <p:to>
                                        <p:strVal val="visible"/>
                                      </p:to>
                                    </p:set>
                                    <p:animEffect transition="in" filter="fade">
                                      <p:cBhvr>
                                        <p:cTn id="33" dur="500"/>
                                        <p:tgtEl>
                                          <p:spTgt spid="77827">
                                            <p:txEl>
                                              <p:pRg st="7" end="7"/>
                                            </p:txEl>
                                          </p:spTgt>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7827">
                                            <p:txEl>
                                              <p:pRg st="9" end="9"/>
                                            </p:txEl>
                                          </p:spTgt>
                                        </p:tgtEl>
                                        <p:attrNameLst>
                                          <p:attrName>style.visibility</p:attrName>
                                        </p:attrNameLst>
                                      </p:cBhvr>
                                      <p:to>
                                        <p:strVal val="visible"/>
                                      </p:to>
                                    </p:set>
                                    <p:animEffect transition="in" filter="fade">
                                      <p:cBhvr>
                                        <p:cTn id="36" dur="500"/>
                                        <p:tgtEl>
                                          <p:spTgt spid="7782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6" grpId="0"/>
      <p:bldP spid="77827"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Title 1"/>
          <p:cNvSpPr>
            <a:spLocks noGrp="1"/>
          </p:cNvSpPr>
          <p:nvPr>
            <p:ph type="title"/>
          </p:nvPr>
        </p:nvSpPr>
        <p:spPr/>
        <p:txBody>
          <a:bodyPr/>
          <a:lstStyle/>
          <a:p>
            <a:pPr eaLnBrk="1" hangingPunct="1"/>
            <a:r>
              <a:rPr lang="en-US" dirty="0"/>
              <a:t>non-functional requirements for Hospital Management System</a:t>
            </a:r>
          </a:p>
        </p:txBody>
      </p:sp>
      <p:sp>
        <p:nvSpPr>
          <p:cNvPr id="6" name="Footer Placeholder 5"/>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14</a:t>
            </a:fld>
            <a:endParaRPr lang="en-US">
              <a:solidFill>
                <a:prstClr val="black">
                  <a:tint val="75000"/>
                </a:prstClr>
              </a:solidFill>
              <a:latin typeface="Calibri"/>
            </a:endParaRPr>
          </a:p>
        </p:txBody>
      </p:sp>
      <p:graphicFrame>
        <p:nvGraphicFramePr>
          <p:cNvPr id="4" name="Table 3"/>
          <p:cNvGraphicFramePr>
            <a:graphicFrameLocks noGrp="1"/>
          </p:cNvGraphicFramePr>
          <p:nvPr>
            <p:extLst>
              <p:ext uri="{D42A27DB-BD31-4B8C-83A1-F6EECF244321}">
                <p14:modId xmlns:p14="http://schemas.microsoft.com/office/powerpoint/2010/main" val="1442412966"/>
              </p:ext>
            </p:extLst>
          </p:nvPr>
        </p:nvGraphicFramePr>
        <p:xfrm>
          <a:off x="609600" y="1538945"/>
          <a:ext cx="10954871" cy="4495800"/>
        </p:xfrm>
        <a:graphic>
          <a:graphicData uri="http://schemas.openxmlformats.org/drawingml/2006/table">
            <a:tbl>
              <a:tblPr firstRow="1" bandRow="1">
                <a:tableStyleId>{69CF1AB2-1976-4502-BF36-3FF5EA218861}</a:tableStyleId>
              </a:tblPr>
              <a:tblGrid>
                <a:gridCol w="10954871">
                  <a:extLst>
                    <a:ext uri="{9D8B030D-6E8A-4147-A177-3AD203B41FA5}">
                      <a16:colId xmlns:a16="http://schemas.microsoft.com/office/drawing/2014/main" val="20000"/>
                    </a:ext>
                  </a:extLst>
                </a:gridCol>
              </a:tblGrid>
              <a:tr h="4495800">
                <a:tc>
                  <a:txBody>
                    <a:bodyPr/>
                    <a:lstStyle/>
                    <a:p>
                      <a:pPr algn="just"/>
                      <a:r>
                        <a:rPr lang="en-GB" sz="1800" b="1" kern="1200" dirty="0"/>
                        <a:t>Product requirement</a:t>
                      </a:r>
                    </a:p>
                    <a:p>
                      <a:pPr algn="just"/>
                      <a:endParaRPr lang="en-GB" sz="1800" b="1" kern="1200" dirty="0"/>
                    </a:p>
                    <a:p>
                      <a:pPr marL="285750" indent="-285750" algn="just">
                        <a:buFont typeface="Arial" panose="020B0604020202020204" pitchFamily="34" charset="0"/>
                        <a:buChar char="•"/>
                      </a:pPr>
                      <a:r>
                        <a:rPr lang="en-GB" sz="1800" b="0" kern="1200" dirty="0"/>
                        <a:t>The </a:t>
                      </a:r>
                      <a:r>
                        <a:rPr lang="en-GB" sz="1800" b="1" kern="1200" dirty="0"/>
                        <a:t>system shall be available to all clinics during normal working hours </a:t>
                      </a:r>
                      <a:r>
                        <a:rPr lang="en-GB" sz="1800" b="0" kern="1200" dirty="0"/>
                        <a:t>(Mon–Fri, 08:30–17:30).</a:t>
                      </a:r>
                    </a:p>
                    <a:p>
                      <a:pPr marL="285750" indent="-285750" algn="just">
                        <a:buFont typeface="Arial" panose="020B0604020202020204" pitchFamily="34" charset="0"/>
                        <a:buChar char="•"/>
                      </a:pPr>
                      <a:r>
                        <a:rPr lang="en-GB" sz="1800" b="1" kern="1200" dirty="0"/>
                        <a:t>Downtime</a:t>
                      </a:r>
                      <a:r>
                        <a:rPr lang="en-GB" sz="1800" b="0" kern="1200" dirty="0"/>
                        <a:t> within normal working hours shall </a:t>
                      </a:r>
                      <a:r>
                        <a:rPr lang="en-GB" sz="1800" b="1" kern="1200" dirty="0"/>
                        <a:t>not exceed five seconds in any one day.</a:t>
                      </a:r>
                    </a:p>
                    <a:p>
                      <a:pPr marL="0" indent="0" algn="just">
                        <a:buFont typeface="Arial" panose="020B0604020202020204" pitchFamily="34" charset="0"/>
                        <a:buNone/>
                      </a:pPr>
                      <a:endParaRPr lang="en-GB" sz="1800" b="1" kern="1200" dirty="0"/>
                    </a:p>
                    <a:p>
                      <a:pPr marL="0" indent="0" algn="just">
                        <a:buFont typeface="Arial" panose="020B0604020202020204" pitchFamily="34" charset="0"/>
                        <a:buNone/>
                      </a:pPr>
                      <a:r>
                        <a:rPr lang="en-GB" sz="1800" b="1" kern="1200" dirty="0"/>
                        <a:t>Organizational requirement</a:t>
                      </a:r>
                    </a:p>
                    <a:p>
                      <a:pPr marL="0" indent="0" algn="just">
                        <a:buFont typeface="Arial" panose="020B0604020202020204" pitchFamily="34" charset="0"/>
                        <a:buNone/>
                      </a:pPr>
                      <a:endParaRPr lang="en-GB" sz="1800" b="1" kern="1200" dirty="0"/>
                    </a:p>
                    <a:p>
                      <a:pPr marL="285750" indent="-285750" algn="just">
                        <a:buFont typeface="Arial" panose="020B0604020202020204" pitchFamily="34" charset="0"/>
                        <a:buChar char="•"/>
                      </a:pPr>
                      <a:r>
                        <a:rPr lang="en-GB" sz="1800" b="1" kern="1200" dirty="0"/>
                        <a:t>Users shall authenticate themselves using their ID cards</a:t>
                      </a:r>
                      <a:r>
                        <a:rPr lang="en-GB" sz="1800" b="0" kern="1200" dirty="0"/>
                        <a:t>.</a:t>
                      </a:r>
                    </a:p>
                    <a:p>
                      <a:pPr marL="285750" indent="-285750" algn="just">
                        <a:buFont typeface="Arial" panose="020B0604020202020204" pitchFamily="34" charset="0"/>
                        <a:buChar char="•"/>
                      </a:pPr>
                      <a:r>
                        <a:rPr lang="en-GB" sz="1800" b="0" kern="1200" dirty="0"/>
                        <a:t>(</a:t>
                      </a:r>
                      <a:r>
                        <a:rPr lang="en-GB" sz="1800" b="0" kern="1200" dirty="0">
                          <a:solidFill>
                            <a:srgbClr val="FF0000"/>
                          </a:solidFill>
                        </a:rPr>
                        <a:t>for this to enforce, every clinic needs a card reader facility which is difficult so alternate solution is to go for some other authentication means like SMS/email. So, one NFR may lead to another FR or NFR</a:t>
                      </a:r>
                      <a:r>
                        <a:rPr lang="en-GB" sz="1800" b="0" kern="1200" dirty="0"/>
                        <a:t>)</a:t>
                      </a:r>
                    </a:p>
                    <a:p>
                      <a:pPr algn="just"/>
                      <a:endParaRPr lang="en-GB" sz="1800" b="0" kern="1200" dirty="0"/>
                    </a:p>
                    <a:p>
                      <a:pPr algn="just"/>
                      <a:r>
                        <a:rPr lang="en-GB" sz="1800" b="1" kern="1200" dirty="0"/>
                        <a:t>External requirement</a:t>
                      </a:r>
                    </a:p>
                    <a:p>
                      <a:pPr algn="just"/>
                      <a:endParaRPr lang="en-GB" sz="1800" b="1" kern="1200" dirty="0"/>
                    </a:p>
                    <a:p>
                      <a:pPr marL="285750" indent="-285750" algn="just">
                        <a:buFont typeface="Arial" panose="020B0604020202020204" pitchFamily="34" charset="0"/>
                        <a:buChar char="•"/>
                      </a:pPr>
                      <a:r>
                        <a:rPr lang="en-GB" sz="1800" b="1" kern="1200" dirty="0"/>
                        <a:t>The system must respect patient privacy as stated in XXX-code of ethics</a:t>
                      </a:r>
                    </a:p>
                    <a:p>
                      <a:pPr algn="just"/>
                      <a:endParaRPr lang="en-US" b="0" dirty="0"/>
                    </a:p>
                  </a:txBody>
                  <a:tcPr/>
                </a:tc>
                <a:extLst>
                  <a:ext uri="{0D108BD9-81ED-4DB2-BD59-A6C34878D82A}">
                    <a16:rowId xmlns:a16="http://schemas.microsoft.com/office/drawing/2014/main" val="10000"/>
                  </a:ext>
                </a:extLst>
              </a:tr>
            </a:tbl>
          </a:graphicData>
        </a:graphic>
      </p:graphicFrame>
      <p:sp>
        <p:nvSpPr>
          <p:cNvPr id="2" name="Date Placeholder 1"/>
          <p:cNvSpPr>
            <a:spLocks noGrp="1"/>
          </p:cNvSpPr>
          <p:nvPr>
            <p:ph type="dt" sz="half" idx="10"/>
          </p:nvPr>
        </p:nvSpPr>
        <p:spPr/>
        <p:txBody>
          <a:bodyPr/>
          <a:lstStyle/>
          <a:p>
            <a:pPr defTabSz="457200">
              <a:defRPr/>
            </a:pPr>
            <a:fld id="{D44E6A8A-C7E2-41ED-BD7E-8BC0FE693A61}" type="datetime1">
              <a:rPr lang="en-US" smtClean="0">
                <a:solidFill>
                  <a:prstClr val="black">
                    <a:tint val="75000"/>
                  </a:prstClr>
                </a:solidFill>
                <a:latin typeface="Calibri"/>
              </a:rPr>
              <a:t>2/15/2023</a:t>
            </a:fld>
            <a:endParaRPr lang="en-US">
              <a:solidFill>
                <a:prstClr val="black">
                  <a:tint val="75000"/>
                </a:prstClr>
              </a:solidFill>
              <a:latin typeface="Calibri"/>
            </a:endParaRPr>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pPr eaLnBrk="1" hangingPunct="1"/>
            <a:r>
              <a:rPr lang="en-US" dirty="0"/>
              <a:t>Metrics for specifying nonfunctional requirements</a:t>
            </a:r>
          </a:p>
        </p:txBody>
      </p:sp>
      <p:sp>
        <p:nvSpPr>
          <p:cNvPr id="6" name="Footer Placeholder 5"/>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15</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defRPr/>
            </a:pPr>
            <a:fld id="{54A06485-FD58-46E0-B970-9D7AF6109C02}" type="datetime1">
              <a:rPr lang="en-US" smtClean="0">
                <a:solidFill>
                  <a:prstClr val="black">
                    <a:tint val="75000"/>
                  </a:prstClr>
                </a:solidFill>
                <a:latin typeface="Calibri"/>
              </a:rPr>
              <a:t>2/15/2023</a:t>
            </a:fld>
            <a:endParaRPr lang="en-US">
              <a:solidFill>
                <a:prstClr val="black">
                  <a:tint val="75000"/>
                </a:prstClr>
              </a:solidFill>
              <a:latin typeface="Calibri"/>
            </a:endParaRPr>
          </a:p>
        </p:txBody>
      </p:sp>
      <p:graphicFrame>
        <p:nvGraphicFramePr>
          <p:cNvPr id="3" name="Diagram 2">
            <a:extLst>
              <a:ext uri="{FF2B5EF4-FFF2-40B4-BE49-F238E27FC236}">
                <a16:creationId xmlns:a16="http://schemas.microsoft.com/office/drawing/2014/main" id="{FDA46B62-BEF9-4355-BC4D-080A1F0A65B2}"/>
              </a:ext>
            </a:extLst>
          </p:cNvPr>
          <p:cNvGraphicFramePr/>
          <p:nvPr>
            <p:extLst>
              <p:ext uri="{D42A27DB-BD31-4B8C-83A1-F6EECF244321}">
                <p14:modId xmlns:p14="http://schemas.microsoft.com/office/powerpoint/2010/main" val="4020838474"/>
              </p:ext>
            </p:extLst>
          </p:nvPr>
        </p:nvGraphicFramePr>
        <p:xfrm>
          <a:off x="609600" y="1966195"/>
          <a:ext cx="10972800" cy="420018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r>
              <a:rPr lang="en-GB" dirty="0"/>
              <a:t>Requirements imprecision</a:t>
            </a:r>
          </a:p>
        </p:txBody>
      </p:sp>
      <p:sp>
        <p:nvSpPr>
          <p:cNvPr id="41987" name="Rectangle 3"/>
          <p:cNvSpPr>
            <a:spLocks noGrp="1" noChangeArrowheads="1"/>
          </p:cNvSpPr>
          <p:nvPr>
            <p:ph idx="1"/>
          </p:nvPr>
        </p:nvSpPr>
        <p:spPr>
          <a:xfrm>
            <a:off x="609600" y="1436782"/>
            <a:ext cx="10972800" cy="4525963"/>
          </a:xfrm>
        </p:spPr>
        <p:txBody>
          <a:bodyPr/>
          <a:lstStyle/>
          <a:p>
            <a:pPr algn="just"/>
            <a:r>
              <a:rPr lang="en-GB" b="1" dirty="0"/>
              <a:t>Requirements must be stated with every minute detail</a:t>
            </a:r>
            <a:r>
              <a:rPr lang="en-GB" dirty="0"/>
              <a:t>.</a:t>
            </a:r>
          </a:p>
          <a:p>
            <a:pPr algn="just"/>
            <a:r>
              <a:rPr lang="en-GB" b="1" dirty="0"/>
              <a:t>Ambiguous requirements may be interpreted in different ways by developers and users.</a:t>
            </a:r>
          </a:p>
          <a:p>
            <a:pPr algn="just"/>
            <a:r>
              <a:rPr lang="en-GB" dirty="0"/>
              <a:t>Ambiguous requirements lead to </a:t>
            </a:r>
            <a:r>
              <a:rPr lang="en-GB" b="1" dirty="0"/>
              <a:t>system delay and increase costs</a:t>
            </a:r>
          </a:p>
          <a:p>
            <a:pPr algn="just"/>
            <a:r>
              <a:rPr lang="en-GB" b="1" dirty="0">
                <a:solidFill>
                  <a:srgbClr val="FF0000"/>
                </a:solidFill>
              </a:rPr>
              <a:t>Example: </a:t>
            </a:r>
          </a:p>
          <a:p>
            <a:pPr marL="0" indent="0" algn="just">
              <a:buNone/>
            </a:pPr>
            <a:r>
              <a:rPr lang="en-GB" b="1" dirty="0"/>
              <a:t>         </a:t>
            </a:r>
            <a:r>
              <a:rPr lang="en-GB" dirty="0"/>
              <a:t>“</a:t>
            </a:r>
            <a:r>
              <a:rPr lang="en-US" dirty="0"/>
              <a:t>A user shall be able to </a:t>
            </a:r>
            <a:r>
              <a:rPr lang="en-US" b="1" dirty="0"/>
              <a:t>search</a:t>
            </a:r>
            <a:r>
              <a:rPr lang="en-US" dirty="0"/>
              <a:t> the appointments.”</a:t>
            </a:r>
            <a:r>
              <a:rPr lang="en-GB" dirty="0"/>
              <a:t> </a:t>
            </a:r>
          </a:p>
          <a:p>
            <a:pPr lvl="1" algn="just"/>
            <a:r>
              <a:rPr lang="en-GB" dirty="0"/>
              <a:t>User intention – search a patient’s appointments in all clinics;</a:t>
            </a:r>
          </a:p>
          <a:p>
            <a:pPr lvl="1" algn="just"/>
            <a:r>
              <a:rPr lang="en-GB" dirty="0"/>
              <a:t>Developer interpretation – User chooses clinic first &amp; then search for a patient name in an individual clinic. (</a:t>
            </a:r>
            <a:r>
              <a:rPr lang="en-GB" dirty="0">
                <a:solidFill>
                  <a:srgbClr val="FF0000"/>
                </a:solidFill>
              </a:rPr>
              <a:t>what if the patient wants to view the appointments in multiple clinics to observe a clash?</a:t>
            </a:r>
            <a:r>
              <a:rPr lang="en-GB" dirty="0"/>
              <a:t>)</a:t>
            </a:r>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16</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defRPr/>
            </a:pPr>
            <a:fld id="{5DD66CD4-ABC0-4DEC-AA2F-4305FFDAA435}" type="datetime1">
              <a:rPr lang="en-US" smtClean="0">
                <a:solidFill>
                  <a:prstClr val="black">
                    <a:tint val="75000"/>
                  </a:prstClr>
                </a:solidFill>
                <a:latin typeface="Calibri"/>
              </a:rPr>
              <a:t>2/15/2023</a:t>
            </a:fld>
            <a:endParaRPr lang="en-US">
              <a:solidFill>
                <a:prstClr val="black">
                  <a:tint val="75000"/>
                </a:prstClr>
              </a:solidFill>
              <a:latin typeface="Calibri"/>
            </a:endParaRPr>
          </a:p>
        </p:txBody>
      </p:sp>
    </p:spTree>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r>
              <a:rPr lang="en-GB" dirty="0"/>
              <a:t>Requirements completeness and consistency</a:t>
            </a:r>
          </a:p>
        </p:txBody>
      </p:sp>
      <p:sp>
        <p:nvSpPr>
          <p:cNvPr id="43011" name="Rectangle 3"/>
          <p:cNvSpPr>
            <a:spLocks noGrp="1" noChangeArrowheads="1"/>
          </p:cNvSpPr>
          <p:nvPr>
            <p:ph idx="1"/>
          </p:nvPr>
        </p:nvSpPr>
        <p:spPr/>
        <p:txBody>
          <a:bodyPr/>
          <a:lstStyle/>
          <a:p>
            <a:pPr algn="just"/>
            <a:r>
              <a:rPr lang="en-GB" dirty="0"/>
              <a:t>In principle, </a:t>
            </a:r>
            <a:r>
              <a:rPr lang="en-GB" b="1" dirty="0"/>
              <a:t>requirements should be both complete and consistent.</a:t>
            </a:r>
          </a:p>
          <a:p>
            <a:pPr algn="just"/>
            <a:r>
              <a:rPr lang="en-GB" b="1" dirty="0"/>
              <a:t>Complete</a:t>
            </a:r>
          </a:p>
          <a:p>
            <a:pPr lvl="1" algn="just"/>
            <a:r>
              <a:rPr lang="en-GB" dirty="0"/>
              <a:t>They should include descriptions of all facilities required.</a:t>
            </a:r>
          </a:p>
          <a:p>
            <a:pPr algn="just"/>
            <a:r>
              <a:rPr lang="en-GB" b="1" dirty="0"/>
              <a:t>Consistent</a:t>
            </a:r>
          </a:p>
          <a:p>
            <a:pPr lvl="1" algn="just"/>
            <a:r>
              <a:rPr lang="en-GB" dirty="0"/>
              <a:t>There should be </a:t>
            </a:r>
            <a:r>
              <a:rPr lang="en-GB" b="1" dirty="0"/>
              <a:t>no contradictions</a:t>
            </a:r>
            <a:r>
              <a:rPr lang="en-GB" dirty="0"/>
              <a:t> in the descriptions of the system facilities.</a:t>
            </a:r>
          </a:p>
          <a:p>
            <a:pPr algn="just"/>
            <a:r>
              <a:rPr lang="en-GB" dirty="0"/>
              <a:t>In practice, because of </a:t>
            </a:r>
            <a:r>
              <a:rPr lang="en-GB" b="1" dirty="0"/>
              <a:t>system</a:t>
            </a:r>
            <a:r>
              <a:rPr lang="en-GB" dirty="0"/>
              <a:t> </a:t>
            </a:r>
            <a:r>
              <a:rPr lang="en-GB" b="1" dirty="0"/>
              <a:t>complexity</a:t>
            </a:r>
            <a:r>
              <a:rPr lang="en-GB" dirty="0"/>
              <a:t>, it is </a:t>
            </a:r>
            <a:r>
              <a:rPr lang="en-GB" b="1" dirty="0"/>
              <a:t>nearly impossible to produce a complete and consistent requirements document.</a:t>
            </a:r>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17</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defRPr/>
            </a:pPr>
            <a:fld id="{FA3C84C9-5B9E-4940-B0F2-8BC86106E788}" type="datetime1">
              <a:rPr lang="en-US" smtClean="0">
                <a:solidFill>
                  <a:prstClr val="black">
                    <a:tint val="75000"/>
                  </a:prstClr>
                </a:solidFill>
                <a:latin typeface="Calibri"/>
              </a:rPr>
              <a:t>2/15/2023</a:t>
            </a:fld>
            <a:endParaRPr lang="en-US">
              <a:solidFill>
                <a:prstClr val="black">
                  <a:tint val="75000"/>
                </a:prstClr>
              </a:solidFill>
              <a:latin typeface="Calibri"/>
            </a:endParaRPr>
          </a:p>
        </p:txBody>
      </p:sp>
    </p:spTree>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76872"/>
            <a:ext cx="8229600" cy="1143000"/>
          </a:xfrm>
        </p:spPr>
        <p:txBody>
          <a:bodyPr/>
          <a:lstStyle/>
          <a:p>
            <a:pPr algn="ctr"/>
            <a:r>
              <a:rPr lang="en-US" dirty="0"/>
              <a:t>Requirements engineering processes</a:t>
            </a:r>
          </a:p>
        </p:txBody>
      </p:sp>
      <p:sp>
        <p:nvSpPr>
          <p:cNvPr id="4" name="Footer Placeholder 3"/>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18</a:t>
            </a:fld>
            <a:endParaRPr lang="en-US">
              <a:solidFill>
                <a:prstClr val="black">
                  <a:tint val="75000"/>
                </a:prstClr>
              </a:solidFill>
              <a:latin typeface="Calibri"/>
            </a:endParaRPr>
          </a:p>
        </p:txBody>
      </p:sp>
      <p:sp>
        <p:nvSpPr>
          <p:cNvPr id="3" name="Date Placeholder 2"/>
          <p:cNvSpPr>
            <a:spLocks noGrp="1"/>
          </p:cNvSpPr>
          <p:nvPr>
            <p:ph type="dt" sz="half" idx="10"/>
          </p:nvPr>
        </p:nvSpPr>
        <p:spPr/>
        <p:txBody>
          <a:bodyPr/>
          <a:lstStyle/>
          <a:p>
            <a:pPr defTabSz="457200">
              <a:defRPr/>
            </a:pPr>
            <a:fld id="{90A4EDFC-BC21-463E-86AE-C13DBF505555}" type="datetime1">
              <a:rPr lang="en-US" smtClean="0">
                <a:solidFill>
                  <a:prstClr val="black">
                    <a:tint val="75000"/>
                  </a:prstClr>
                </a:solidFill>
                <a:latin typeface="Calibri"/>
              </a:rPr>
              <a:t>2/15/2023</a:t>
            </a:fld>
            <a:endParaRPr lang="en-US">
              <a:solidFill>
                <a:prstClr val="black">
                  <a:tint val="75000"/>
                </a:prstClr>
              </a:solidFill>
              <a:latin typeface="Calibri"/>
            </a:endParaRPr>
          </a:p>
        </p:txBody>
      </p:sp>
    </p:spTree>
    <p:extLst>
      <p:ext uri="{BB962C8B-B14F-4D97-AF65-F5344CB8AC3E}">
        <p14:creationId xmlns:p14="http://schemas.microsoft.com/office/powerpoint/2010/main" val="2668724760"/>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r>
              <a:rPr lang="en-GB" dirty="0"/>
              <a:t>Requirements engineering processes</a:t>
            </a:r>
          </a:p>
        </p:txBody>
      </p:sp>
      <p:sp>
        <p:nvSpPr>
          <p:cNvPr id="44035" name="Rectangle 3"/>
          <p:cNvSpPr>
            <a:spLocks noGrp="1" noChangeArrowheads="1"/>
          </p:cNvSpPr>
          <p:nvPr>
            <p:ph idx="1"/>
          </p:nvPr>
        </p:nvSpPr>
        <p:spPr/>
        <p:txBody>
          <a:bodyPr/>
          <a:lstStyle/>
          <a:p>
            <a:pPr>
              <a:lnSpc>
                <a:spcPct val="90000"/>
              </a:lnSpc>
            </a:pPr>
            <a:r>
              <a:rPr lang="en-GB" b="1" dirty="0"/>
              <a:t>depends on:</a:t>
            </a:r>
          </a:p>
          <a:p>
            <a:pPr lvl="1">
              <a:lnSpc>
                <a:spcPct val="90000"/>
              </a:lnSpc>
            </a:pPr>
            <a:r>
              <a:rPr lang="en-GB" b="1" dirty="0"/>
              <a:t>the application domain</a:t>
            </a:r>
            <a:r>
              <a:rPr lang="en-GB" dirty="0"/>
              <a:t>, </a:t>
            </a:r>
          </a:p>
          <a:p>
            <a:pPr lvl="1">
              <a:lnSpc>
                <a:spcPct val="90000"/>
              </a:lnSpc>
            </a:pPr>
            <a:r>
              <a:rPr lang="en-GB" b="1" dirty="0"/>
              <a:t>the</a:t>
            </a:r>
            <a:r>
              <a:rPr lang="en-GB" dirty="0"/>
              <a:t> </a:t>
            </a:r>
            <a:r>
              <a:rPr lang="en-GB" b="1" dirty="0"/>
              <a:t>people</a:t>
            </a:r>
            <a:r>
              <a:rPr lang="en-GB" dirty="0"/>
              <a:t> involved </a:t>
            </a:r>
          </a:p>
          <a:p>
            <a:pPr lvl="1">
              <a:lnSpc>
                <a:spcPct val="90000"/>
              </a:lnSpc>
            </a:pPr>
            <a:r>
              <a:rPr lang="en-GB" dirty="0"/>
              <a:t>and the </a:t>
            </a:r>
            <a:r>
              <a:rPr lang="en-GB" b="1" dirty="0"/>
              <a:t>organisation developing the requirements.</a:t>
            </a:r>
          </a:p>
          <a:p>
            <a:pPr>
              <a:lnSpc>
                <a:spcPct val="90000"/>
              </a:lnSpc>
            </a:pPr>
            <a:r>
              <a:rPr lang="en-GB" dirty="0"/>
              <a:t>Common generic activities are:</a:t>
            </a:r>
          </a:p>
          <a:p>
            <a:pPr lvl="1">
              <a:lnSpc>
                <a:spcPct val="90000"/>
              </a:lnSpc>
            </a:pPr>
            <a:r>
              <a:rPr lang="en-GB" dirty="0"/>
              <a:t>Requirements feasibility;</a:t>
            </a:r>
          </a:p>
          <a:p>
            <a:pPr lvl="1">
              <a:lnSpc>
                <a:spcPct val="90000"/>
              </a:lnSpc>
            </a:pPr>
            <a:r>
              <a:rPr lang="en-GB" dirty="0"/>
              <a:t>Requirements elicitation and analysis;</a:t>
            </a:r>
          </a:p>
          <a:p>
            <a:pPr lvl="1">
              <a:lnSpc>
                <a:spcPct val="90000"/>
              </a:lnSpc>
            </a:pPr>
            <a:r>
              <a:rPr lang="en-GB" dirty="0"/>
              <a:t>Requirements specification;</a:t>
            </a:r>
          </a:p>
          <a:p>
            <a:pPr lvl="1">
              <a:lnSpc>
                <a:spcPct val="90000"/>
              </a:lnSpc>
            </a:pPr>
            <a:r>
              <a:rPr lang="en-GB" dirty="0"/>
              <a:t>Requirements validation.</a:t>
            </a:r>
          </a:p>
          <a:p>
            <a:pPr>
              <a:lnSpc>
                <a:spcPct val="90000"/>
              </a:lnSpc>
            </a:pPr>
            <a:r>
              <a:rPr lang="en-GB" dirty="0"/>
              <a:t>In practice, </a:t>
            </a:r>
            <a:r>
              <a:rPr lang="en-GB" b="1" dirty="0"/>
              <a:t>RE is an iterative activity in which these processes are interleaved.</a:t>
            </a:r>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19</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defRPr/>
            </a:pPr>
            <a:fld id="{C93971CF-2AF6-4A4B-BC82-B3C1E31A116C}" type="datetime1">
              <a:rPr lang="en-US" smtClean="0">
                <a:solidFill>
                  <a:prstClr val="black">
                    <a:tint val="75000"/>
                  </a:prstClr>
                </a:solidFill>
                <a:latin typeface="Calibri"/>
              </a:rPr>
              <a:t>2/15/2023</a:t>
            </a:fld>
            <a:endParaRPr lang="en-US">
              <a:solidFill>
                <a:prstClr val="black">
                  <a:tint val="75000"/>
                </a:prstClr>
              </a:solidFill>
              <a:latin typeface="Calibri"/>
            </a:endParaRPr>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518984" y="277269"/>
            <a:ext cx="7293232" cy="1143000"/>
          </a:xfrm>
          <a:noFill/>
          <a:ln/>
        </p:spPr>
        <p:txBody>
          <a:bodyPr vert="horz" wrap="square" lIns="90487" tIns="44450" rIns="90487" bIns="44450" numCol="1" anchor="ctr" anchorCtr="0" compatLnSpc="1">
            <a:prstTxWarp prst="textNoShape">
              <a:avLst/>
            </a:prstTxWarp>
          </a:bodyPr>
          <a:lstStyle/>
          <a:p>
            <a:r>
              <a:rPr lang="en-GB" dirty="0"/>
              <a:t>Requirements engineering</a:t>
            </a:r>
          </a:p>
        </p:txBody>
      </p:sp>
      <p:sp>
        <p:nvSpPr>
          <p:cNvPr id="7171" name="Rectangle 3"/>
          <p:cNvSpPr>
            <a:spLocks noGrp="1" noChangeArrowheads="1"/>
          </p:cNvSpPr>
          <p:nvPr>
            <p:ph idx="1"/>
          </p:nvPr>
        </p:nvSpPr>
        <p:spPr>
          <a:xfrm>
            <a:off x="403412" y="1556793"/>
            <a:ext cx="11385176" cy="5301207"/>
          </a:xfrm>
          <a:noFill/>
          <a:ln/>
        </p:spPr>
        <p:txBody>
          <a:bodyPr lIns="90487" tIns="44450" rIns="90487" bIns="44450"/>
          <a:lstStyle/>
          <a:p>
            <a:pPr algn="just"/>
            <a:r>
              <a:rPr lang="en-GB" b="1" dirty="0"/>
              <a:t>Requirements: </a:t>
            </a:r>
          </a:p>
          <a:p>
            <a:pPr lvl="1" algn="just"/>
            <a:r>
              <a:rPr lang="en-GB" dirty="0"/>
              <a:t>the s</a:t>
            </a:r>
            <a:r>
              <a:rPr lang="en-GB" b="1" dirty="0"/>
              <a:t>ervices that a customer requires </a:t>
            </a:r>
            <a:r>
              <a:rPr lang="en-GB" dirty="0"/>
              <a:t>from a system </a:t>
            </a:r>
          </a:p>
          <a:p>
            <a:pPr lvl="1" algn="just"/>
            <a:r>
              <a:rPr lang="en-GB" dirty="0"/>
              <a:t>&amp; the </a:t>
            </a:r>
            <a:r>
              <a:rPr lang="en-GB" b="1" dirty="0"/>
              <a:t>constraints under which it operates </a:t>
            </a:r>
          </a:p>
          <a:p>
            <a:pPr algn="just"/>
            <a:r>
              <a:rPr lang="en-GB" b="1" dirty="0"/>
              <a:t>Requirement engineering: </a:t>
            </a:r>
          </a:p>
          <a:p>
            <a:pPr lvl="1" algn="just"/>
            <a:r>
              <a:rPr lang="en-GB" dirty="0"/>
              <a:t>The process of finding out, analysing, documenting and checking the constraints on system.</a:t>
            </a:r>
          </a:p>
          <a:p>
            <a:pPr algn="just"/>
            <a:r>
              <a:rPr lang="en-GB" dirty="0"/>
              <a:t>Requirements may be used for :</a:t>
            </a:r>
          </a:p>
          <a:p>
            <a:pPr lvl="1" algn="just"/>
            <a:r>
              <a:rPr lang="en-GB" dirty="0"/>
              <a:t>Creating a bid for the contract </a:t>
            </a:r>
          </a:p>
          <a:p>
            <a:pPr lvl="1" algn="just"/>
            <a:r>
              <a:rPr lang="en-GB" dirty="0"/>
              <a:t>Creating a contract</a:t>
            </a:r>
          </a:p>
          <a:p>
            <a:pPr algn="just"/>
            <a:r>
              <a:rPr lang="en-GB" b="1" dirty="0"/>
              <a:t>Two types: </a:t>
            </a:r>
          </a:p>
          <a:p>
            <a:pPr lvl="1" algn="just"/>
            <a:r>
              <a:rPr lang="en-GB" dirty="0"/>
              <a:t>User requirements </a:t>
            </a:r>
          </a:p>
          <a:p>
            <a:pPr lvl="1" algn="just"/>
            <a:r>
              <a:rPr lang="en-GB" dirty="0"/>
              <a:t>System requirements</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2</a:t>
            </a:fld>
            <a:endParaRPr lang="en-US">
              <a:solidFill>
                <a:prstClr val="black">
                  <a:tint val="75000"/>
                </a:prstClr>
              </a:solidFill>
              <a:latin typeface="Calibri"/>
            </a:endParaRPr>
          </a:p>
        </p:txBody>
      </p:sp>
      <p:sp>
        <p:nvSpPr>
          <p:cNvPr id="2" name="Date Placeholder 1">
            <a:extLst>
              <a:ext uri="{FF2B5EF4-FFF2-40B4-BE49-F238E27FC236}">
                <a16:creationId xmlns:a16="http://schemas.microsoft.com/office/drawing/2014/main" id="{B89A8154-4C16-437A-8313-2DB778C91ADF}"/>
              </a:ext>
            </a:extLst>
          </p:cNvPr>
          <p:cNvSpPr>
            <a:spLocks noGrp="1"/>
          </p:cNvSpPr>
          <p:nvPr>
            <p:ph type="dt" sz="half" idx="10"/>
          </p:nvPr>
        </p:nvSpPr>
        <p:spPr/>
        <p:txBody>
          <a:bodyPr/>
          <a:lstStyle/>
          <a:p>
            <a:pPr>
              <a:defRPr/>
            </a:pPr>
            <a:fld id="{99487F67-7F3C-48DF-9979-6EC38AD55667}" type="datetime1">
              <a:rPr lang="en-US" smtClean="0"/>
              <a:t>2/15/2023</a:t>
            </a:fld>
            <a:endParaRPr lang="en-US"/>
          </a:p>
        </p:txBody>
      </p:sp>
      <p:sp>
        <p:nvSpPr>
          <p:cNvPr id="3" name="Footer Placeholder 2">
            <a:extLst>
              <a:ext uri="{FF2B5EF4-FFF2-40B4-BE49-F238E27FC236}">
                <a16:creationId xmlns:a16="http://schemas.microsoft.com/office/drawing/2014/main" id="{1A1B8831-0593-4374-A0E5-8158EB09B59C}"/>
              </a:ext>
            </a:extLst>
          </p:cNvPr>
          <p:cNvSpPr>
            <a:spLocks noGrp="1"/>
          </p:cNvSpPr>
          <p:nvPr>
            <p:ph type="ftr" sz="quarter" idx="11"/>
          </p:nvPr>
        </p:nvSpPr>
        <p:spPr/>
        <p:txBody>
          <a:bodyPr/>
          <a:lstStyle/>
          <a:p>
            <a:pPr>
              <a:defRPr/>
            </a:pPr>
            <a:r>
              <a:rPr lang="en-US"/>
              <a:t>Chapter 4 Requirements Engineering</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pPr eaLnBrk="1" hangingPunct="1"/>
            <a:r>
              <a:rPr lang="en-US" dirty="0"/>
              <a:t>A spiral view of the requirements engineering process</a:t>
            </a:r>
            <a:r>
              <a:rPr lang="en-GB" dirty="0"/>
              <a:t> </a:t>
            </a:r>
            <a:endParaRPr lang="en-US" dirty="0"/>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20</a:t>
            </a:fld>
            <a:endParaRPr lang="en-US">
              <a:solidFill>
                <a:prstClr val="black">
                  <a:tint val="75000"/>
                </a:prstClr>
              </a:solidFill>
              <a:latin typeface="Calibri"/>
            </a:endParaRPr>
          </a:p>
        </p:txBody>
      </p:sp>
      <p:pic>
        <p:nvPicPr>
          <p:cNvPr id="4" name="Picture 3" descr="4.12 ReqEngSpiral.eps"/>
          <p:cNvPicPr>
            <a:picLocks noChangeAspect="1"/>
          </p:cNvPicPr>
          <p:nvPr/>
        </p:nvPicPr>
        <p:blipFill>
          <a:blip r:embed="rId2"/>
          <a:stretch>
            <a:fillRect/>
          </a:stretch>
        </p:blipFill>
        <p:spPr>
          <a:xfrm>
            <a:off x="3944472" y="1567190"/>
            <a:ext cx="7548462" cy="5290810"/>
          </a:xfrm>
          <a:prstGeom prst="rect">
            <a:avLst/>
          </a:prstGeom>
        </p:spPr>
      </p:pic>
      <p:sp>
        <p:nvSpPr>
          <p:cNvPr id="2" name="Date Placeholder 1"/>
          <p:cNvSpPr>
            <a:spLocks noGrp="1"/>
          </p:cNvSpPr>
          <p:nvPr>
            <p:ph type="dt" sz="half" idx="10"/>
          </p:nvPr>
        </p:nvSpPr>
        <p:spPr/>
        <p:txBody>
          <a:bodyPr/>
          <a:lstStyle/>
          <a:p>
            <a:pPr defTabSz="457200">
              <a:defRPr/>
            </a:pPr>
            <a:fld id="{2FA931B4-23BC-4AE3-AF90-A91478D397B4}" type="datetime1">
              <a:rPr lang="en-US" smtClean="0">
                <a:solidFill>
                  <a:prstClr val="black">
                    <a:tint val="75000"/>
                  </a:prstClr>
                </a:solidFill>
                <a:latin typeface="Calibri"/>
              </a:rPr>
              <a:t>2/15/2023</a:t>
            </a:fld>
            <a:endParaRPr lang="en-US">
              <a:solidFill>
                <a:prstClr val="black">
                  <a:tint val="75000"/>
                </a:prstClr>
              </a:solidFill>
              <a:latin typeface="Calibri"/>
            </a:endParaRPr>
          </a:p>
        </p:txBody>
      </p:sp>
      <p:graphicFrame>
        <p:nvGraphicFramePr>
          <p:cNvPr id="3" name="Diagram 2">
            <a:extLst>
              <a:ext uri="{FF2B5EF4-FFF2-40B4-BE49-F238E27FC236}">
                <a16:creationId xmlns:a16="http://schemas.microsoft.com/office/drawing/2014/main" id="{47C1E049-36D4-4F1D-AC50-CCB05F78A21A}"/>
              </a:ext>
            </a:extLst>
          </p:cNvPr>
          <p:cNvGraphicFramePr/>
          <p:nvPr>
            <p:extLst>
              <p:ext uri="{D42A27DB-BD31-4B8C-83A1-F6EECF244321}">
                <p14:modId xmlns:p14="http://schemas.microsoft.com/office/powerpoint/2010/main" val="3493939337"/>
              </p:ext>
            </p:extLst>
          </p:nvPr>
        </p:nvGraphicFramePr>
        <p:xfrm>
          <a:off x="-129186" y="1335326"/>
          <a:ext cx="3974554" cy="311336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noFill/>
          <a:ln/>
        </p:spPr>
        <p:txBody>
          <a:bodyPr vert="horz" wrap="square" lIns="90487" tIns="44450" rIns="90487" bIns="44450" numCol="1" anchor="ctr" anchorCtr="0" compatLnSpc="1">
            <a:prstTxWarp prst="textNoShape">
              <a:avLst/>
            </a:prstTxWarp>
          </a:bodyPr>
          <a:lstStyle/>
          <a:p>
            <a:r>
              <a:rPr lang="en-GB" dirty="0"/>
              <a:t>Requirements elicitation and analysis</a:t>
            </a:r>
          </a:p>
        </p:txBody>
      </p:sp>
      <p:sp>
        <p:nvSpPr>
          <p:cNvPr id="7171" name="Rectangle 3"/>
          <p:cNvSpPr>
            <a:spLocks noGrp="1" noChangeArrowheads="1"/>
          </p:cNvSpPr>
          <p:nvPr>
            <p:ph idx="1"/>
          </p:nvPr>
        </p:nvSpPr>
        <p:spPr>
          <a:noFill/>
          <a:ln/>
        </p:spPr>
        <p:txBody>
          <a:bodyPr lIns="90487" tIns="44450" rIns="90487" bIns="44450"/>
          <a:lstStyle/>
          <a:p>
            <a:r>
              <a:rPr lang="en-GB" dirty="0"/>
              <a:t>technical staff works with customers to find out about:</a:t>
            </a:r>
          </a:p>
          <a:p>
            <a:pPr lvl="1"/>
            <a:r>
              <a:rPr lang="en-GB" dirty="0"/>
              <a:t>the </a:t>
            </a:r>
            <a:r>
              <a:rPr lang="en-GB" b="1" dirty="0"/>
              <a:t>type of application</a:t>
            </a:r>
            <a:r>
              <a:rPr lang="en-GB" dirty="0"/>
              <a:t>,</a:t>
            </a:r>
          </a:p>
          <a:p>
            <a:pPr lvl="1"/>
            <a:r>
              <a:rPr lang="en-GB" dirty="0"/>
              <a:t>the </a:t>
            </a:r>
            <a:r>
              <a:rPr lang="en-GB" b="1" dirty="0"/>
              <a:t>services that the system should provide</a:t>
            </a:r>
            <a:r>
              <a:rPr lang="en-GB" dirty="0"/>
              <a:t> </a:t>
            </a:r>
          </a:p>
          <a:p>
            <a:pPr lvl="1"/>
            <a:r>
              <a:rPr lang="en-GB" dirty="0"/>
              <a:t>and the </a:t>
            </a:r>
            <a:r>
              <a:rPr lang="en-GB" b="1" dirty="0"/>
              <a:t>system’s hardware constraints</a:t>
            </a:r>
            <a:r>
              <a:rPr lang="en-GB" dirty="0"/>
              <a:t>.</a:t>
            </a:r>
          </a:p>
          <a:p>
            <a:r>
              <a:rPr lang="en-GB" dirty="0"/>
              <a:t>May involve:</a:t>
            </a:r>
          </a:p>
          <a:p>
            <a:pPr lvl="1"/>
            <a:r>
              <a:rPr lang="en-GB" dirty="0"/>
              <a:t>end-users, </a:t>
            </a:r>
          </a:p>
          <a:p>
            <a:pPr lvl="1"/>
            <a:r>
              <a:rPr lang="en-GB" dirty="0"/>
              <a:t>managers, </a:t>
            </a:r>
          </a:p>
          <a:p>
            <a:pPr lvl="1"/>
            <a:r>
              <a:rPr lang="en-GB" dirty="0"/>
              <a:t>engineers involved in maintenance, </a:t>
            </a:r>
          </a:p>
          <a:p>
            <a:pPr lvl="1"/>
            <a:r>
              <a:rPr lang="en-GB" dirty="0"/>
              <a:t>domain experts, trade unions, etc.</a:t>
            </a:r>
          </a:p>
          <a:p>
            <a:pPr lvl="1"/>
            <a:r>
              <a:rPr lang="en-GB" dirty="0"/>
              <a:t>These all are called as </a:t>
            </a:r>
            <a:r>
              <a:rPr lang="en-GB" i="1" dirty="0"/>
              <a:t>stakeholders.</a:t>
            </a:r>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21</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defRPr/>
            </a:pPr>
            <a:fld id="{B1649DB0-B97C-494C-AB7D-D29C0975DC2F}" type="datetime1">
              <a:rPr lang="en-US" smtClean="0">
                <a:solidFill>
                  <a:prstClr val="black">
                    <a:tint val="75000"/>
                  </a:prstClr>
                </a:solidFill>
                <a:latin typeface="Calibri"/>
              </a:rPr>
              <a:t>2/15/2023</a:t>
            </a:fld>
            <a:endParaRPr lang="en-US">
              <a:solidFill>
                <a:prstClr val="black">
                  <a:tint val="75000"/>
                </a:prstClr>
              </a:solidFill>
              <a:latin typeface="Calibri"/>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pPr eaLnBrk="1" hangingPunct="1"/>
            <a:r>
              <a:rPr lang="en-US" dirty="0"/>
              <a:t>Requirements elicitation and analysis process</a:t>
            </a:r>
            <a:r>
              <a:rPr lang="en-GB" dirty="0"/>
              <a:t> </a:t>
            </a:r>
            <a:endParaRPr lang="en-US" dirty="0"/>
          </a:p>
        </p:txBody>
      </p:sp>
      <p:sp>
        <p:nvSpPr>
          <p:cNvPr id="6" name="Footer Placeholder 5"/>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22</a:t>
            </a:fld>
            <a:endParaRPr lang="en-US">
              <a:solidFill>
                <a:prstClr val="black">
                  <a:tint val="75000"/>
                </a:prstClr>
              </a:solidFill>
              <a:latin typeface="Calibri"/>
            </a:endParaRPr>
          </a:p>
        </p:txBody>
      </p:sp>
      <p:pic>
        <p:nvPicPr>
          <p:cNvPr id="4" name="Picture 3" descr="4.13 RequirementsElicitation.eps"/>
          <p:cNvPicPr>
            <a:picLocks noChangeAspect="1"/>
          </p:cNvPicPr>
          <p:nvPr/>
        </p:nvPicPr>
        <p:blipFill>
          <a:blip r:embed="rId2"/>
          <a:stretch>
            <a:fillRect/>
          </a:stretch>
        </p:blipFill>
        <p:spPr>
          <a:xfrm>
            <a:off x="5549153" y="1828800"/>
            <a:ext cx="5861623" cy="4104456"/>
          </a:xfrm>
          <a:prstGeom prst="rect">
            <a:avLst/>
          </a:prstGeom>
        </p:spPr>
      </p:pic>
      <p:sp>
        <p:nvSpPr>
          <p:cNvPr id="2" name="Date Placeholder 1"/>
          <p:cNvSpPr>
            <a:spLocks noGrp="1"/>
          </p:cNvSpPr>
          <p:nvPr>
            <p:ph type="dt" sz="half" idx="10"/>
          </p:nvPr>
        </p:nvSpPr>
        <p:spPr/>
        <p:txBody>
          <a:bodyPr/>
          <a:lstStyle/>
          <a:p>
            <a:pPr defTabSz="457200">
              <a:defRPr/>
            </a:pPr>
            <a:fld id="{D8C03584-3E38-400B-AA1B-3A87E65C1D93}" type="datetime1">
              <a:rPr lang="en-US" smtClean="0">
                <a:solidFill>
                  <a:prstClr val="black">
                    <a:tint val="75000"/>
                  </a:prstClr>
                </a:solidFill>
                <a:latin typeface="Calibri"/>
              </a:rPr>
              <a:t>2/15/2023</a:t>
            </a:fld>
            <a:endParaRPr lang="en-US">
              <a:solidFill>
                <a:prstClr val="black">
                  <a:tint val="75000"/>
                </a:prstClr>
              </a:solidFill>
              <a:latin typeface="Calibri"/>
            </a:endParaRPr>
          </a:p>
        </p:txBody>
      </p:sp>
      <p:graphicFrame>
        <p:nvGraphicFramePr>
          <p:cNvPr id="3" name="Diagram 2">
            <a:extLst>
              <a:ext uri="{FF2B5EF4-FFF2-40B4-BE49-F238E27FC236}">
                <a16:creationId xmlns:a16="http://schemas.microsoft.com/office/drawing/2014/main" id="{C3741179-A00A-4A4C-8094-C20E51841070}"/>
              </a:ext>
            </a:extLst>
          </p:cNvPr>
          <p:cNvGraphicFramePr/>
          <p:nvPr>
            <p:extLst>
              <p:ext uri="{D42A27DB-BD31-4B8C-83A1-F6EECF244321}">
                <p14:modId xmlns:p14="http://schemas.microsoft.com/office/powerpoint/2010/main" val="936380680"/>
              </p:ext>
            </p:extLst>
          </p:nvPr>
        </p:nvGraphicFramePr>
        <p:xfrm>
          <a:off x="781224" y="1638055"/>
          <a:ext cx="3384376" cy="410445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 discovery</a:t>
            </a:r>
          </a:p>
        </p:txBody>
      </p:sp>
      <p:sp>
        <p:nvSpPr>
          <p:cNvPr id="3" name="Content Placeholder 2"/>
          <p:cNvSpPr>
            <a:spLocks noGrp="1"/>
          </p:cNvSpPr>
          <p:nvPr>
            <p:ph idx="1"/>
          </p:nvPr>
        </p:nvSpPr>
        <p:spPr/>
        <p:txBody>
          <a:bodyPr/>
          <a:lstStyle/>
          <a:p>
            <a:pPr algn="just"/>
            <a:r>
              <a:rPr lang="en-US" dirty="0"/>
              <a:t>gather information about the required and existing systems and extracting the user and system requirements from this information. </a:t>
            </a:r>
          </a:p>
          <a:p>
            <a:pPr algn="just"/>
            <a:r>
              <a:rPr lang="en-US" dirty="0"/>
              <a:t>Techniques used are:</a:t>
            </a:r>
          </a:p>
          <a:p>
            <a:pPr lvl="1" algn="just"/>
            <a:r>
              <a:rPr lang="en-US" dirty="0"/>
              <a:t>Interviewing</a:t>
            </a:r>
          </a:p>
          <a:p>
            <a:pPr lvl="1" algn="just"/>
            <a:r>
              <a:rPr lang="en-US" dirty="0"/>
              <a:t>Ethnography</a:t>
            </a:r>
          </a:p>
          <a:p>
            <a:pPr marL="457200" lvl="1" indent="0" algn="just">
              <a:buNone/>
            </a:pPr>
            <a:endParaRPr lang="en-US" dirty="0"/>
          </a:p>
          <a:p>
            <a:pPr algn="just"/>
            <a:endParaRPr lang="en-US" dirty="0"/>
          </a:p>
        </p:txBody>
      </p:sp>
      <p:sp>
        <p:nvSpPr>
          <p:cNvPr id="4" name="Footer Placeholder 3"/>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23</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defRPr/>
            </a:pPr>
            <a:fld id="{5E3B72CA-C8B1-4B83-BC72-CBF2B713E76E}" type="datetime1">
              <a:rPr lang="en-US" smtClean="0">
                <a:solidFill>
                  <a:prstClr val="black">
                    <a:tint val="75000"/>
                  </a:prstClr>
                </a:solidFill>
                <a:latin typeface="Calibri"/>
              </a:rPr>
              <a:t>2/15/2023</a:t>
            </a:fld>
            <a:endParaRPr lang="en-US">
              <a:solidFill>
                <a:prstClr val="black">
                  <a:tint val="75000"/>
                </a:prstClr>
              </a:solidFill>
              <a:latin typeface="Calibri"/>
            </a:endParaRPr>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Interviewing</a:t>
            </a:r>
          </a:p>
        </p:txBody>
      </p:sp>
      <p:sp>
        <p:nvSpPr>
          <p:cNvPr id="3" name="Content Placeholder 2"/>
          <p:cNvSpPr>
            <a:spLocks noGrp="1"/>
          </p:cNvSpPr>
          <p:nvPr>
            <p:ph idx="1"/>
          </p:nvPr>
        </p:nvSpPr>
        <p:spPr>
          <a:xfrm>
            <a:off x="609600" y="1616263"/>
            <a:ext cx="10972800" cy="4525963"/>
          </a:xfrm>
        </p:spPr>
        <p:txBody>
          <a:bodyPr/>
          <a:lstStyle/>
          <a:p>
            <a:pPr algn="just"/>
            <a:r>
              <a:rPr lang="en-US" dirty="0"/>
              <a:t>RE team conduct formal/informal interviews with stakeholders</a:t>
            </a:r>
          </a:p>
          <a:p>
            <a:pPr algn="just"/>
            <a:r>
              <a:rPr lang="en-US" dirty="0"/>
              <a:t>Types of interview</a:t>
            </a:r>
          </a:p>
          <a:p>
            <a:pPr lvl="1" algn="just"/>
            <a:r>
              <a:rPr lang="en-US" b="1" u="sng" dirty="0"/>
              <a:t>Closed interviews: </a:t>
            </a:r>
            <a:r>
              <a:rPr lang="en-US" dirty="0"/>
              <a:t>pre-determined list of questions</a:t>
            </a:r>
          </a:p>
          <a:p>
            <a:pPr lvl="1" algn="just"/>
            <a:r>
              <a:rPr lang="en-US" b="1" u="sng" dirty="0"/>
              <a:t>Open interviews:</a:t>
            </a:r>
            <a:r>
              <a:rPr lang="en-US" dirty="0"/>
              <a:t> no specific questionnaire, explore req. and refine them.</a:t>
            </a:r>
          </a:p>
          <a:p>
            <a:pPr lvl="1" algn="just"/>
            <a:r>
              <a:rPr lang="en-US" i="1" dirty="0"/>
              <a:t>Generally a mixture of both types is used</a:t>
            </a:r>
          </a:p>
          <a:p>
            <a:pPr algn="just"/>
            <a:r>
              <a:rPr lang="en-US" dirty="0"/>
              <a:t>Effective interviewing suggestions:</a:t>
            </a:r>
          </a:p>
          <a:p>
            <a:pPr lvl="1" algn="just"/>
            <a:r>
              <a:rPr lang="en-US" dirty="0"/>
              <a:t>Be open-minded, </a:t>
            </a:r>
            <a:r>
              <a:rPr lang="en-US" b="1" dirty="0"/>
              <a:t>avoid pre-conceived ideas </a:t>
            </a:r>
            <a:r>
              <a:rPr lang="en-US" dirty="0"/>
              <a:t>about the requirements and are </a:t>
            </a:r>
            <a:r>
              <a:rPr lang="en-US" b="1" dirty="0"/>
              <a:t>willing to listen to stakeholders. </a:t>
            </a:r>
            <a:endParaRPr lang="en-GB" b="1" dirty="0"/>
          </a:p>
          <a:p>
            <a:pPr lvl="1" algn="just"/>
            <a:r>
              <a:rPr lang="en-US" dirty="0"/>
              <a:t>You need to </a:t>
            </a:r>
            <a:r>
              <a:rPr lang="en-US" b="1" dirty="0"/>
              <a:t>prompt the user to talk about the system by suggesting requirements </a:t>
            </a:r>
            <a:r>
              <a:rPr lang="en-US" dirty="0"/>
              <a:t>rather than simply asking them what they want.</a:t>
            </a:r>
          </a:p>
        </p:txBody>
      </p:sp>
      <p:sp>
        <p:nvSpPr>
          <p:cNvPr id="4" name="Footer Placeholder 3"/>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24</a:t>
            </a:fld>
            <a:endParaRPr lang="en-US" dirty="0">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defRPr/>
            </a:pPr>
            <a:fld id="{4A31E3C8-2AC1-4A11-B473-6B344B031F5B}" type="datetime1">
              <a:rPr lang="en-US" smtClean="0">
                <a:solidFill>
                  <a:prstClr val="black">
                    <a:tint val="75000"/>
                  </a:prstClr>
                </a:solidFill>
                <a:latin typeface="Calibri"/>
              </a:rPr>
              <a:t>2/15/2023</a:t>
            </a:fld>
            <a:endParaRPr lang="en-US">
              <a:solidFill>
                <a:prstClr val="black">
                  <a:tint val="75000"/>
                </a:prstClr>
              </a:solidFill>
              <a:latin typeface="Calibri"/>
            </a:endParaRPr>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Problems with interviews</a:t>
            </a:r>
          </a:p>
        </p:txBody>
      </p:sp>
      <p:sp>
        <p:nvSpPr>
          <p:cNvPr id="3" name="Content Placeholder 2"/>
          <p:cNvSpPr>
            <a:spLocks noGrp="1"/>
          </p:cNvSpPr>
          <p:nvPr>
            <p:ph idx="1"/>
          </p:nvPr>
        </p:nvSpPr>
        <p:spPr>
          <a:xfrm>
            <a:off x="609599" y="1600201"/>
            <a:ext cx="11412071" cy="4525963"/>
          </a:xfrm>
        </p:spPr>
        <p:txBody>
          <a:bodyPr/>
          <a:lstStyle/>
          <a:p>
            <a:pPr>
              <a:lnSpc>
                <a:spcPct val="90000"/>
              </a:lnSpc>
            </a:pPr>
            <a:r>
              <a:rPr lang="en-US" dirty="0"/>
              <a:t>Communication gap between the end user and RE team.</a:t>
            </a:r>
          </a:p>
          <a:p>
            <a:pPr>
              <a:lnSpc>
                <a:spcPct val="90000"/>
              </a:lnSpc>
            </a:pPr>
            <a:r>
              <a:rPr lang="en-US" dirty="0"/>
              <a:t>Interviews might not be good for understanding domain requirements.</a:t>
            </a:r>
          </a:p>
          <a:p>
            <a:pPr lvl="1">
              <a:lnSpc>
                <a:spcPct val="90000"/>
              </a:lnSpc>
            </a:pPr>
            <a:r>
              <a:rPr lang="en-US" dirty="0"/>
              <a:t>A prerequisite knowledge related to domain is needed.</a:t>
            </a:r>
          </a:p>
          <a:p>
            <a:pPr lvl="1">
              <a:lnSpc>
                <a:spcPct val="90000"/>
              </a:lnSpc>
            </a:pPr>
            <a:r>
              <a:rPr lang="en-US" dirty="0">
                <a:solidFill>
                  <a:srgbClr val="FF0000"/>
                </a:solidFill>
              </a:rPr>
              <a:t>For example; Developing an e-commerce website must include a cart option/ transactional processing .</a:t>
            </a:r>
          </a:p>
          <a:p>
            <a:endParaRPr lang="en-US" dirty="0"/>
          </a:p>
        </p:txBody>
      </p:sp>
      <p:sp>
        <p:nvSpPr>
          <p:cNvPr id="4" name="Footer Placeholder 3"/>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25</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defRPr/>
            </a:pPr>
            <a:fld id="{680F8F5B-1A8C-4BCF-9A7D-3A9D76581713}" type="datetime1">
              <a:rPr lang="en-US" smtClean="0">
                <a:solidFill>
                  <a:prstClr val="black">
                    <a:tint val="75000"/>
                  </a:prstClr>
                </a:solidFill>
                <a:latin typeface="Calibri"/>
              </a:rPr>
              <a:t>2/15/2023</a:t>
            </a:fld>
            <a:endParaRPr lang="en-US">
              <a:solidFill>
                <a:prstClr val="black">
                  <a:tint val="75000"/>
                </a:prstClr>
              </a:solidFill>
              <a:latin typeface="Calibri"/>
            </a:endParaRPr>
          </a:p>
        </p:txBody>
      </p:sp>
    </p:spTree>
    <p:extLst>
      <p:ext uri="{BB962C8B-B14F-4D97-AF65-F5344CB8AC3E}">
        <p14:creationId xmlns:p14="http://schemas.microsoft.com/office/powerpoint/2010/main" val="501127493"/>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noFill/>
          <a:ln/>
        </p:spPr>
        <p:txBody>
          <a:bodyPr vert="horz" wrap="square" lIns="90487" tIns="44450" rIns="90487" bIns="44450" numCol="1" anchor="ctr" anchorCtr="0" compatLnSpc="1">
            <a:prstTxWarp prst="textNoShape">
              <a:avLst/>
            </a:prstTxWarp>
          </a:bodyPr>
          <a:lstStyle/>
          <a:p>
            <a:r>
              <a:rPr lang="en-GB"/>
              <a:t>Ethnography</a:t>
            </a:r>
          </a:p>
        </p:txBody>
      </p:sp>
      <p:sp>
        <p:nvSpPr>
          <p:cNvPr id="36867" name="Rectangle 3"/>
          <p:cNvSpPr>
            <a:spLocks noGrp="1" noChangeArrowheads="1"/>
          </p:cNvSpPr>
          <p:nvPr>
            <p:ph idx="1"/>
          </p:nvPr>
        </p:nvSpPr>
        <p:spPr>
          <a:xfrm>
            <a:off x="609600" y="1689848"/>
            <a:ext cx="10972800" cy="4525963"/>
          </a:xfrm>
          <a:noFill/>
          <a:ln/>
        </p:spPr>
        <p:txBody>
          <a:bodyPr lIns="90487" tIns="44450" rIns="90487" bIns="44450"/>
          <a:lstStyle/>
          <a:p>
            <a:pPr algn="just"/>
            <a:r>
              <a:rPr lang="en-GB" dirty="0"/>
              <a:t>A person spends time to observe and analyse how people actually work.</a:t>
            </a:r>
          </a:p>
          <a:p>
            <a:pPr algn="just"/>
            <a:r>
              <a:rPr lang="en-GB" dirty="0"/>
              <a:t>People do not have to explain it to interviewer.</a:t>
            </a:r>
          </a:p>
          <a:p>
            <a:pPr algn="just"/>
            <a:r>
              <a:rPr lang="en-GB" dirty="0"/>
              <a:t>Important Social and organisational factors are observed.</a:t>
            </a:r>
          </a:p>
          <a:p>
            <a:pPr algn="just"/>
            <a:r>
              <a:rPr lang="en-GB" dirty="0"/>
              <a:t>Ethnographic studies have shown that work is usually richer and more complex than suggested by simple system models.</a:t>
            </a:r>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26</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defRPr/>
            </a:pPr>
            <a:fld id="{4586A8CC-9879-4314-9CCF-027D6EAEE290}" type="datetime1">
              <a:rPr lang="en-US" smtClean="0">
                <a:solidFill>
                  <a:prstClr val="black">
                    <a:tint val="75000"/>
                  </a:prstClr>
                </a:solidFill>
                <a:latin typeface="Calibri"/>
              </a:rPr>
              <a:t>2/15/2023</a:t>
            </a:fld>
            <a:endParaRPr lang="en-US">
              <a:solidFill>
                <a:prstClr val="black">
                  <a:tint val="75000"/>
                </a:prstClr>
              </a:solidFill>
              <a:latin typeface="Calibri"/>
            </a:endParaRPr>
          </a:p>
        </p:txBody>
      </p:sp>
    </p:spTree>
    <p:extLst>
      <p:ext uri="{BB962C8B-B14F-4D97-AF65-F5344CB8AC3E}">
        <p14:creationId xmlns:p14="http://schemas.microsoft.com/office/powerpoint/2010/main" val="3891492961"/>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r>
              <a:rPr lang="en-GB"/>
              <a:t>Scope of ethnography</a:t>
            </a:r>
          </a:p>
        </p:txBody>
      </p:sp>
      <p:sp>
        <p:nvSpPr>
          <p:cNvPr id="76803" name="Rectangle 3"/>
          <p:cNvSpPr>
            <a:spLocks noGrp="1" noChangeArrowheads="1"/>
          </p:cNvSpPr>
          <p:nvPr>
            <p:ph idx="1"/>
          </p:nvPr>
        </p:nvSpPr>
        <p:spPr>
          <a:xfrm>
            <a:off x="609600" y="1624013"/>
            <a:ext cx="10972800" cy="4525963"/>
          </a:xfrm>
        </p:spPr>
        <p:txBody>
          <a:bodyPr/>
          <a:lstStyle/>
          <a:p>
            <a:pPr algn="just"/>
            <a:r>
              <a:rPr lang="en-GB" dirty="0"/>
              <a:t>Requirements are derived from the way in which people actually work rather than any pre-assumed ideal behaviour.</a:t>
            </a:r>
          </a:p>
          <a:p>
            <a:pPr algn="just"/>
            <a:r>
              <a:rPr lang="en-GB" b="1" dirty="0"/>
              <a:t>Based on user’s activities, you may fine tune your system design</a:t>
            </a:r>
            <a:r>
              <a:rPr lang="en-GB" dirty="0"/>
              <a:t>.</a:t>
            </a:r>
          </a:p>
          <a:p>
            <a:pPr algn="just"/>
            <a:r>
              <a:rPr lang="en-GB" b="1" dirty="0"/>
              <a:t>Good for understanding existing processes </a:t>
            </a:r>
            <a:r>
              <a:rPr lang="en-GB" dirty="0"/>
              <a:t>but cannot suggest innovation to a system.</a:t>
            </a:r>
          </a:p>
          <a:p>
            <a:pPr algn="just"/>
            <a:r>
              <a:rPr lang="en-GB" dirty="0">
                <a:solidFill>
                  <a:srgbClr val="FF0000"/>
                </a:solidFill>
              </a:rPr>
              <a:t>Example: </a:t>
            </a:r>
          </a:p>
          <a:p>
            <a:pPr lvl="1" algn="just"/>
            <a:r>
              <a:rPr lang="en-GB" dirty="0">
                <a:solidFill>
                  <a:srgbClr val="FF0000"/>
                </a:solidFill>
              </a:rPr>
              <a:t>it is said that Nokia used ethnography to redesign their phones. But Apple revolutionized the cell phone industry.</a:t>
            </a:r>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27</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defRPr/>
            </a:pPr>
            <a:fld id="{376F5BF8-5CF9-4D15-9013-C3E452190FE9}" type="datetime1">
              <a:rPr lang="en-US" smtClean="0">
                <a:solidFill>
                  <a:prstClr val="black">
                    <a:tint val="75000"/>
                  </a:prstClr>
                </a:solidFill>
                <a:latin typeface="Calibri"/>
              </a:rPr>
              <a:t>2/15/2023</a:t>
            </a:fld>
            <a:endParaRPr lang="en-US">
              <a:solidFill>
                <a:prstClr val="black">
                  <a:tint val="75000"/>
                </a:prstClr>
              </a:solidFill>
              <a:latin typeface="Calibri"/>
            </a:endParaRPr>
          </a:p>
        </p:txBody>
      </p:sp>
    </p:spTree>
    <p:extLst>
      <p:ext uri="{BB962C8B-B14F-4D97-AF65-F5344CB8AC3E}">
        <p14:creationId xmlns:p14="http://schemas.microsoft.com/office/powerpoint/2010/main" val="2107369606"/>
      </p:ext>
    </p:extLst>
  </p:cSld>
  <p:clrMapOvr>
    <a:masterClrMapping/>
  </p:clrMapOvr>
  <p:transition spd="med">
    <p:wipe dir="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6803">
                                            <p:txEl>
                                              <p:pRg st="3" end="3"/>
                                            </p:txEl>
                                          </p:spTgt>
                                        </p:tgtEl>
                                        <p:attrNameLst>
                                          <p:attrName>style.visibility</p:attrName>
                                        </p:attrNameLst>
                                      </p:cBhvr>
                                      <p:to>
                                        <p:strVal val="visible"/>
                                      </p:to>
                                    </p:set>
                                    <p:animEffect transition="in" filter="fade">
                                      <p:cBhvr>
                                        <p:cTn id="7" dur="500"/>
                                        <p:tgtEl>
                                          <p:spTgt spid="76803">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6803">
                                            <p:txEl>
                                              <p:pRg st="4" end="4"/>
                                            </p:txEl>
                                          </p:spTgt>
                                        </p:tgtEl>
                                        <p:attrNameLst>
                                          <p:attrName>style.visibility</p:attrName>
                                        </p:attrNameLst>
                                      </p:cBhvr>
                                      <p:to>
                                        <p:strVal val="visible"/>
                                      </p:to>
                                    </p:set>
                                    <p:animEffect transition="in" filter="fade">
                                      <p:cBhvr>
                                        <p:cTn id="12" dur="500"/>
                                        <p:tgtEl>
                                          <p:spTgt spid="768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noFill/>
          <a:ln/>
        </p:spPr>
        <p:txBody>
          <a:bodyPr vert="horz" wrap="square" lIns="90487" tIns="44450" rIns="90487" bIns="44450" numCol="1" anchor="ctr" anchorCtr="0" compatLnSpc="1">
            <a:prstTxWarp prst="textNoShape">
              <a:avLst/>
            </a:prstTxWarp>
          </a:bodyPr>
          <a:lstStyle/>
          <a:p>
            <a:r>
              <a:rPr lang="en-GB"/>
              <a:t>Focused ethnography</a:t>
            </a:r>
          </a:p>
        </p:txBody>
      </p:sp>
      <p:sp>
        <p:nvSpPr>
          <p:cNvPr id="37891" name="Rectangle 3"/>
          <p:cNvSpPr>
            <a:spLocks noGrp="1" noChangeArrowheads="1"/>
          </p:cNvSpPr>
          <p:nvPr>
            <p:ph idx="1"/>
          </p:nvPr>
        </p:nvSpPr>
        <p:spPr>
          <a:xfrm>
            <a:off x="609600" y="1761566"/>
            <a:ext cx="10972800" cy="4525963"/>
          </a:xfrm>
          <a:noFill/>
          <a:ln/>
        </p:spPr>
        <p:txBody>
          <a:bodyPr lIns="90487" tIns="44450" rIns="90487" bIns="44450"/>
          <a:lstStyle/>
          <a:p>
            <a:pPr algn="just">
              <a:lnSpc>
                <a:spcPct val="90000"/>
              </a:lnSpc>
            </a:pPr>
            <a:r>
              <a:rPr lang="en-GB" dirty="0"/>
              <a:t>Developed in a project studying the air traffic control process</a:t>
            </a:r>
          </a:p>
          <a:p>
            <a:pPr algn="just">
              <a:lnSpc>
                <a:spcPct val="90000"/>
              </a:lnSpc>
            </a:pPr>
            <a:r>
              <a:rPr lang="en-GB" b="1" dirty="0"/>
              <a:t>Combines ethnography with prototyping</a:t>
            </a:r>
          </a:p>
          <a:p>
            <a:pPr algn="just">
              <a:lnSpc>
                <a:spcPct val="90000"/>
              </a:lnSpc>
            </a:pPr>
            <a:r>
              <a:rPr lang="en-GB" dirty="0"/>
              <a:t>Prototype development results in unanswered questions which focus the ethnographic analysis.</a:t>
            </a:r>
          </a:p>
          <a:p>
            <a:pPr algn="just">
              <a:lnSpc>
                <a:spcPct val="90000"/>
              </a:lnSpc>
            </a:pPr>
            <a:r>
              <a:rPr lang="en-GB" dirty="0"/>
              <a:t>The problem with ethnography is that it studies existing practices which may have some historical basis which is no longer relevant.</a:t>
            </a:r>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28</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defRPr/>
            </a:pPr>
            <a:fld id="{D0CD7A94-4AC3-49E8-8C70-14343EE74E7E}" type="datetime1">
              <a:rPr lang="en-US" smtClean="0">
                <a:solidFill>
                  <a:prstClr val="black">
                    <a:tint val="75000"/>
                  </a:prstClr>
                </a:solidFill>
                <a:latin typeface="Calibri"/>
              </a:rPr>
              <a:t>2/15/2023</a:t>
            </a:fld>
            <a:endParaRPr lang="en-US">
              <a:solidFill>
                <a:prstClr val="black">
                  <a:tint val="75000"/>
                </a:prstClr>
              </a:solidFill>
              <a:latin typeface="Calibri"/>
            </a:endParaRPr>
          </a:p>
        </p:txBody>
      </p:sp>
    </p:spTree>
    <p:extLst>
      <p:ext uri="{BB962C8B-B14F-4D97-AF65-F5344CB8AC3E}">
        <p14:creationId xmlns:p14="http://schemas.microsoft.com/office/powerpoint/2010/main" val="3371123536"/>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title"/>
          </p:nvPr>
        </p:nvSpPr>
        <p:spPr/>
        <p:txBody>
          <a:bodyPr/>
          <a:lstStyle/>
          <a:p>
            <a:r>
              <a:rPr lang="en-US" dirty="0"/>
              <a:t>Stories and scenarios</a:t>
            </a:r>
          </a:p>
        </p:txBody>
      </p:sp>
      <p:sp>
        <p:nvSpPr>
          <p:cNvPr id="90115" name="Rectangle 3"/>
          <p:cNvSpPr>
            <a:spLocks noGrp="1" noChangeArrowheads="1"/>
          </p:cNvSpPr>
          <p:nvPr>
            <p:ph idx="1"/>
          </p:nvPr>
        </p:nvSpPr>
        <p:spPr>
          <a:xfrm>
            <a:off x="480811" y="1707778"/>
            <a:ext cx="11101589" cy="4525963"/>
          </a:xfrm>
        </p:spPr>
        <p:txBody>
          <a:bodyPr/>
          <a:lstStyle/>
          <a:p>
            <a:r>
              <a:rPr lang="en-US" b="1" dirty="0"/>
              <a:t>Scenarios and user stories are real-life examples of how a system can be used for a task</a:t>
            </a:r>
            <a:r>
              <a:rPr lang="en-US" dirty="0"/>
              <a:t>.</a:t>
            </a:r>
          </a:p>
          <a:p>
            <a:r>
              <a:rPr lang="en-US" dirty="0"/>
              <a:t>Since, it’s a </a:t>
            </a:r>
            <a:r>
              <a:rPr lang="en-US" b="1" dirty="0"/>
              <a:t>practical situation, stakeholders can relate to them </a:t>
            </a:r>
            <a:r>
              <a:rPr lang="en-US" dirty="0"/>
              <a:t>and can comment on their situation with respect to the story.</a:t>
            </a:r>
          </a:p>
        </p:txBody>
      </p:sp>
      <p:sp>
        <p:nvSpPr>
          <p:cNvPr id="2" name="Date Placeholder 1"/>
          <p:cNvSpPr>
            <a:spLocks noGrp="1"/>
          </p:cNvSpPr>
          <p:nvPr>
            <p:ph type="dt" sz="half" idx="10"/>
          </p:nvPr>
        </p:nvSpPr>
        <p:spPr/>
        <p:txBody>
          <a:bodyPr/>
          <a:lstStyle/>
          <a:p>
            <a:pPr defTabSz="457200">
              <a:defRPr/>
            </a:pPr>
            <a:fld id="{DEA64BCA-184A-42CD-B8BD-F0D4B73FD9FB}" type="datetime1">
              <a:rPr lang="en-US" smtClean="0">
                <a:solidFill>
                  <a:prstClr val="black">
                    <a:tint val="75000"/>
                  </a:prstClr>
                </a:solidFill>
                <a:latin typeface="Calibri"/>
              </a:rPr>
              <a:t>2/15/2023</a:t>
            </a:fld>
            <a:endParaRPr lang="en-US">
              <a:solidFill>
                <a:prstClr val="black">
                  <a:tint val="75000"/>
                </a:prstClr>
              </a:solidFill>
              <a:latin typeface="Calibri"/>
            </a:endParaRPr>
          </a:p>
        </p:txBody>
      </p:sp>
      <p:sp>
        <p:nvSpPr>
          <p:cNvPr id="3" name="Footer Placeholder 2"/>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29</a:t>
            </a:fld>
            <a:endParaRPr lang="en-US">
              <a:solidFill>
                <a:prstClr val="black">
                  <a:tint val="75000"/>
                </a:prstClr>
              </a:solidFill>
              <a:latin typeface="Calibri"/>
            </a:endParaRPr>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a:xfrm>
            <a:off x="609600" y="296116"/>
            <a:ext cx="8915400" cy="1104900"/>
          </a:xfrm>
          <a:noFill/>
          <a:ln/>
        </p:spPr>
        <p:txBody>
          <a:bodyPr vert="horz" wrap="square" lIns="90487" tIns="44450" rIns="90487" bIns="44450" numCol="1" anchor="ctr" anchorCtr="0" compatLnSpc="1">
            <a:prstTxWarp prst="textNoShape">
              <a:avLst/>
            </a:prstTxWarp>
          </a:bodyPr>
          <a:lstStyle/>
          <a:p>
            <a:r>
              <a:rPr lang="en-GB" dirty="0"/>
              <a:t>Types of requirement</a:t>
            </a:r>
          </a:p>
        </p:txBody>
      </p:sp>
      <p:sp>
        <p:nvSpPr>
          <p:cNvPr id="9219" name="Rectangle 3"/>
          <p:cNvSpPr>
            <a:spLocks noGrp="1" noChangeArrowheads="1"/>
          </p:cNvSpPr>
          <p:nvPr>
            <p:ph idx="1"/>
          </p:nvPr>
        </p:nvSpPr>
        <p:spPr>
          <a:xfrm>
            <a:off x="528918" y="1615702"/>
            <a:ext cx="10972800" cy="4525963"/>
          </a:xfrm>
          <a:noFill/>
          <a:ln/>
        </p:spPr>
        <p:txBody>
          <a:bodyPr lIns="90487" tIns="44450" rIns="90487" bIns="44450"/>
          <a:lstStyle/>
          <a:p>
            <a:pPr algn="just"/>
            <a:r>
              <a:rPr lang="en-GB" b="1" dirty="0"/>
              <a:t>User requirements</a:t>
            </a:r>
          </a:p>
          <a:p>
            <a:pPr lvl="1" algn="just"/>
            <a:r>
              <a:rPr lang="en-GB" b="1" dirty="0"/>
              <a:t>Written in natural language, non technical terms </a:t>
            </a:r>
          </a:p>
          <a:p>
            <a:pPr lvl="1" algn="just"/>
            <a:r>
              <a:rPr lang="en-GB" dirty="0"/>
              <a:t>Show the </a:t>
            </a:r>
            <a:r>
              <a:rPr lang="en-GB" b="1" dirty="0"/>
              <a:t>high level view of the services </a:t>
            </a:r>
            <a:r>
              <a:rPr lang="en-GB" dirty="0"/>
              <a:t>the system provides and its </a:t>
            </a:r>
            <a:r>
              <a:rPr lang="en-GB" b="1" dirty="0"/>
              <a:t>operational constraints</a:t>
            </a:r>
            <a:r>
              <a:rPr lang="en-GB" dirty="0"/>
              <a:t>.</a:t>
            </a:r>
          </a:p>
          <a:p>
            <a:pPr lvl="1" algn="just"/>
            <a:r>
              <a:rPr lang="en-GB" b="1" dirty="0"/>
              <a:t>Written for stakeholders/managers/non technical end users</a:t>
            </a:r>
            <a:r>
              <a:rPr lang="en-GB" dirty="0"/>
              <a:t>.</a:t>
            </a:r>
          </a:p>
          <a:p>
            <a:pPr algn="just"/>
            <a:r>
              <a:rPr lang="en-GB" b="1" dirty="0"/>
              <a:t>System requirements</a:t>
            </a:r>
          </a:p>
          <a:p>
            <a:pPr lvl="1" algn="just"/>
            <a:r>
              <a:rPr lang="en-GB" b="1" dirty="0"/>
              <a:t>A structured document</a:t>
            </a:r>
          </a:p>
          <a:p>
            <a:pPr lvl="1" algn="just"/>
            <a:r>
              <a:rPr lang="en-GB" dirty="0"/>
              <a:t>Mention the </a:t>
            </a:r>
            <a:r>
              <a:rPr lang="en-GB" b="1" dirty="0"/>
              <a:t>detailed descriptions </a:t>
            </a:r>
            <a:r>
              <a:rPr lang="en-GB" dirty="0"/>
              <a:t>of the system’s functions, services and operational constraints. </a:t>
            </a:r>
          </a:p>
          <a:p>
            <a:pPr lvl="1" algn="just"/>
            <a:r>
              <a:rPr lang="en-GB" dirty="0"/>
              <a:t>Defines </a:t>
            </a:r>
            <a:r>
              <a:rPr lang="en-GB" b="1" dirty="0"/>
              <a:t>what should be implemented </a:t>
            </a:r>
            <a:r>
              <a:rPr lang="en-GB" dirty="0"/>
              <a:t>so may be part of a </a:t>
            </a:r>
            <a:r>
              <a:rPr lang="en-GB" b="1" dirty="0"/>
              <a:t>contract between client and contractor.</a:t>
            </a:r>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3</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defRPr/>
            </a:pPr>
            <a:fld id="{F88B2AA5-3BA7-4BAD-8A04-76C93C8BF35A}" type="datetime1">
              <a:rPr lang="en-US" smtClean="0">
                <a:solidFill>
                  <a:prstClr val="black">
                    <a:tint val="75000"/>
                  </a:prstClr>
                </a:solidFill>
                <a:latin typeface="Calibri"/>
              </a:rPr>
              <a:t>2/15/2023</a:t>
            </a:fld>
            <a:endParaRPr lang="en-US">
              <a:solidFill>
                <a:prstClr val="black">
                  <a:tint val="75000"/>
                </a:prstClr>
              </a:solidFill>
              <a:latin typeface="Calibri"/>
            </a:endParaRPr>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Scenarios</a:t>
            </a:r>
          </a:p>
        </p:txBody>
      </p:sp>
      <p:sp>
        <p:nvSpPr>
          <p:cNvPr id="3" name="Content Placeholder 2"/>
          <p:cNvSpPr>
            <a:spLocks noGrp="1"/>
          </p:cNvSpPr>
          <p:nvPr>
            <p:ph idx="1"/>
          </p:nvPr>
        </p:nvSpPr>
        <p:spPr/>
        <p:txBody>
          <a:bodyPr/>
          <a:lstStyle/>
          <a:p>
            <a:r>
              <a:rPr lang="en-US" dirty="0"/>
              <a:t>A </a:t>
            </a:r>
            <a:r>
              <a:rPr lang="en-US" b="1" dirty="0"/>
              <a:t>structured form of user story</a:t>
            </a:r>
          </a:p>
          <a:p>
            <a:r>
              <a:rPr lang="en-US" dirty="0"/>
              <a:t>Scenarios should include</a:t>
            </a:r>
          </a:p>
          <a:p>
            <a:pPr lvl="1"/>
            <a:r>
              <a:rPr lang="en-US" dirty="0"/>
              <a:t>A description of the </a:t>
            </a:r>
            <a:r>
              <a:rPr lang="en-US" b="1" dirty="0"/>
              <a:t>starting situation</a:t>
            </a:r>
            <a:r>
              <a:rPr lang="en-US" dirty="0"/>
              <a:t>;</a:t>
            </a:r>
          </a:p>
          <a:p>
            <a:pPr lvl="1"/>
            <a:r>
              <a:rPr lang="en-US" dirty="0"/>
              <a:t>A description of the </a:t>
            </a:r>
            <a:r>
              <a:rPr lang="en-US" b="1" dirty="0"/>
              <a:t>normal flow of events</a:t>
            </a:r>
            <a:r>
              <a:rPr lang="en-US" dirty="0"/>
              <a:t>;</a:t>
            </a:r>
          </a:p>
          <a:p>
            <a:pPr lvl="1"/>
            <a:r>
              <a:rPr lang="en-US" dirty="0"/>
              <a:t>A description of </a:t>
            </a:r>
            <a:r>
              <a:rPr lang="en-US" b="1" dirty="0"/>
              <a:t>what can go wrong</a:t>
            </a:r>
            <a:r>
              <a:rPr lang="en-US" dirty="0"/>
              <a:t>;</a:t>
            </a:r>
          </a:p>
          <a:p>
            <a:pPr lvl="1"/>
            <a:r>
              <a:rPr lang="en-US" b="1" dirty="0"/>
              <a:t>Information about other concurrent activities</a:t>
            </a:r>
            <a:r>
              <a:rPr lang="en-US" dirty="0"/>
              <a:t>;</a:t>
            </a:r>
          </a:p>
          <a:p>
            <a:pPr lvl="1"/>
            <a:r>
              <a:rPr lang="en-US" b="1" dirty="0"/>
              <a:t>Scenario’s finished stated description</a:t>
            </a:r>
            <a:r>
              <a:rPr lang="en-US" dirty="0"/>
              <a:t>.</a:t>
            </a:r>
          </a:p>
          <a:p>
            <a:endParaRPr lang="en-US" dirty="0"/>
          </a:p>
        </p:txBody>
      </p:sp>
      <p:sp>
        <p:nvSpPr>
          <p:cNvPr id="4" name="Footer Placeholder 3"/>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30</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defRPr/>
            </a:pPr>
            <a:fld id="{A039E4D7-BDB7-4244-A41F-3C2EEFBE0059}" type="datetime1">
              <a:rPr lang="en-US" smtClean="0">
                <a:solidFill>
                  <a:prstClr val="black">
                    <a:tint val="75000"/>
                  </a:prstClr>
                </a:solidFill>
                <a:latin typeface="Calibri"/>
              </a:rPr>
              <a:t>2/15/2023</a:t>
            </a:fld>
            <a:endParaRPr lang="en-US">
              <a:solidFill>
                <a:prstClr val="black">
                  <a:tint val="75000"/>
                </a:prstClr>
              </a:solidFill>
              <a:latin typeface="Calibri"/>
            </a:endParaRPr>
          </a:p>
        </p:txBody>
      </p:sp>
    </p:spTree>
    <p:extLst>
      <p:ext uri="{BB962C8B-B14F-4D97-AF65-F5344CB8AC3E}">
        <p14:creationId xmlns:p14="http://schemas.microsoft.com/office/powerpoint/2010/main" val="2531927789"/>
      </p:ext>
    </p:extLst>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497541" y="265114"/>
            <a:ext cx="8458200" cy="1104900"/>
          </a:xfrm>
          <a:noFill/>
          <a:ln/>
        </p:spPr>
        <p:txBody>
          <a:bodyPr vert="horz" wrap="square" lIns="90487" tIns="44450" rIns="90487" bIns="44450" numCol="1" anchor="ctr" anchorCtr="0" compatLnSpc="1">
            <a:prstTxWarp prst="textNoShape">
              <a:avLst/>
            </a:prstTxWarp>
          </a:bodyPr>
          <a:lstStyle/>
          <a:p>
            <a:r>
              <a:rPr lang="en-GB" dirty="0"/>
              <a:t>Problems of requirements elicitation</a:t>
            </a:r>
          </a:p>
        </p:txBody>
      </p:sp>
      <p:sp>
        <p:nvSpPr>
          <p:cNvPr id="8195" name="Rectangle 3"/>
          <p:cNvSpPr>
            <a:spLocks noGrp="1" noChangeArrowheads="1"/>
          </p:cNvSpPr>
          <p:nvPr>
            <p:ph idx="1"/>
          </p:nvPr>
        </p:nvSpPr>
        <p:spPr>
          <a:xfrm>
            <a:off x="609600" y="1600201"/>
            <a:ext cx="10972800" cy="4525963"/>
          </a:xfrm>
          <a:noFill/>
          <a:ln/>
        </p:spPr>
        <p:txBody>
          <a:bodyPr lIns="90487" tIns="44450" rIns="90487" bIns="44450"/>
          <a:lstStyle/>
          <a:p>
            <a:pPr algn="just"/>
            <a:r>
              <a:rPr lang="en-GB" dirty="0"/>
              <a:t>Stakeholders don’t know what they really want.</a:t>
            </a:r>
          </a:p>
          <a:p>
            <a:pPr algn="just"/>
            <a:r>
              <a:rPr lang="en-GB" dirty="0"/>
              <a:t>Stakeholders express requirements in their own terms.</a:t>
            </a:r>
          </a:p>
          <a:p>
            <a:pPr algn="just"/>
            <a:r>
              <a:rPr lang="en-GB" b="1" dirty="0"/>
              <a:t>conflicting requirements in case of different stake holders.</a:t>
            </a:r>
          </a:p>
          <a:p>
            <a:pPr algn="just"/>
            <a:r>
              <a:rPr lang="en-GB" b="1" dirty="0"/>
              <a:t>Organisational and political factors may influence the system requirements.</a:t>
            </a:r>
          </a:p>
          <a:p>
            <a:pPr algn="just"/>
            <a:r>
              <a:rPr lang="en-GB" dirty="0"/>
              <a:t>The </a:t>
            </a:r>
            <a:r>
              <a:rPr lang="en-GB" b="1" dirty="0"/>
              <a:t>requirements change during the analysis process</a:t>
            </a:r>
            <a:r>
              <a:rPr lang="en-GB" dirty="0"/>
              <a:t>. New stakeholders may emerge and the business environment may change.</a:t>
            </a:r>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31</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defRPr/>
            </a:pPr>
            <a:fld id="{CD41CC1C-76C3-4C00-B122-19AB67545612}" type="datetime1">
              <a:rPr lang="en-US" smtClean="0">
                <a:solidFill>
                  <a:prstClr val="black">
                    <a:tint val="75000"/>
                  </a:prstClr>
                </a:solidFill>
                <a:latin typeface="Calibri"/>
              </a:rPr>
              <a:t>2/15/2023</a:t>
            </a:fld>
            <a:endParaRPr lang="en-US">
              <a:solidFill>
                <a:prstClr val="black">
                  <a:tint val="75000"/>
                </a:prstClr>
              </a:solidFill>
              <a:latin typeface="Calibri"/>
            </a:endParaRPr>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609600" y="265114"/>
            <a:ext cx="8458200" cy="1104900"/>
          </a:xfrm>
          <a:noFill/>
          <a:ln/>
        </p:spPr>
        <p:txBody>
          <a:bodyPr vert="horz" wrap="square" lIns="90487" tIns="44450" rIns="90487" bIns="44450" numCol="1" anchor="ctr" anchorCtr="0" compatLnSpc="1">
            <a:prstTxWarp prst="textNoShape">
              <a:avLst/>
            </a:prstTxWarp>
          </a:bodyPr>
          <a:lstStyle/>
          <a:p>
            <a:r>
              <a:rPr lang="en-GB" dirty="0"/>
              <a:t>Ease Travel App : Case Study</a:t>
            </a:r>
          </a:p>
        </p:txBody>
      </p:sp>
      <p:sp>
        <p:nvSpPr>
          <p:cNvPr id="8195" name="Rectangle 3"/>
          <p:cNvSpPr>
            <a:spLocks noGrp="1" noChangeArrowheads="1"/>
          </p:cNvSpPr>
          <p:nvPr>
            <p:ph idx="1"/>
          </p:nvPr>
        </p:nvSpPr>
        <p:spPr>
          <a:xfrm>
            <a:off x="609600" y="1600201"/>
            <a:ext cx="10972800" cy="4525963"/>
          </a:xfrm>
          <a:noFill/>
          <a:ln/>
        </p:spPr>
        <p:txBody>
          <a:bodyPr lIns="90487" tIns="44450" rIns="90487" bIns="44450"/>
          <a:lstStyle/>
          <a:p>
            <a:pPr marL="0" indent="0" algn="just">
              <a:buNone/>
            </a:pPr>
            <a:r>
              <a:rPr lang="en-US" sz="1600" dirty="0"/>
              <a:t>After much deliberation and watching people wait silently and suffer, the company was founded in 2021 to provide a solution whereby one could track designated rides while they were on the way and avoid the physical and mental discomfort of waiting on the road for the ride to arrive. </a:t>
            </a:r>
            <a:r>
              <a:rPr lang="en-US" sz="1600" dirty="0" err="1"/>
              <a:t>EaseTravel</a:t>
            </a:r>
            <a:r>
              <a:rPr lang="en-US" sz="1600" dirty="0"/>
              <a:t> app is a trip tracking service for daily commuters and essentially to be used for people using hired transport services for daily intra-city traveling. This application has two main users: the driver and the daily commuter. After analysis some findings conclude that most of the Vehicle drivers are novice users and reluctant to embrace any technology so, the developing company must create user-interface accordingly. Onboard screen has all the basic features needed to fulfill the objectives of user. Such as, log-in, forget &amp;amp; setting new-password after verification user will get into the application to make vehicle selection, this option only appears one-time for drivers who have multiple vehicles assigned to them. They can change the vehicle anytime; the home screen displays the vehicle selected. To be clicked when you need to change the vehicle, starting a journey, The APP automatically marks Arrived when the driver reaches a stop. Attendance automatically opens with all travelers marked present, only need to mark absentee, pop-up: ride complete, making calls Occasional - When needed. Same goes for the daily commuter until login, afterwards the home screen displays the passenger selected. To be clicked when need to change the passenger. (In case of multiple passengers associated with an account), tracking services will be available to ensure the safety. On reaching the destination the screen will pop with a successful ride! Message. There are some complementary features like: previous ride history and delay and cancellation of ride, passenger no-show notification as well. </a:t>
            </a:r>
            <a:endParaRPr lang="en-GB" sz="1600" dirty="0"/>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32</a:t>
            </a:fld>
            <a:endParaRPr lang="en-US">
              <a:solidFill>
                <a:prstClr val="black">
                  <a:tint val="75000"/>
                </a:prstClr>
              </a:solidFill>
              <a:latin typeface="Calibri"/>
            </a:endParaRPr>
          </a:p>
        </p:txBody>
      </p:sp>
      <p:sp>
        <p:nvSpPr>
          <p:cNvPr id="2" name="Date Placeholder 1"/>
          <p:cNvSpPr>
            <a:spLocks noGrp="1"/>
          </p:cNvSpPr>
          <p:nvPr>
            <p:ph type="dt" sz="half" idx="10"/>
          </p:nvPr>
        </p:nvSpPr>
        <p:spPr/>
        <p:txBody>
          <a:bodyPr/>
          <a:lstStyle/>
          <a:p>
            <a:pPr defTabSz="457200">
              <a:defRPr/>
            </a:pPr>
            <a:fld id="{CD41CC1C-76C3-4C00-B122-19AB67545612}" type="datetime1">
              <a:rPr lang="en-US" smtClean="0">
                <a:solidFill>
                  <a:prstClr val="black">
                    <a:tint val="75000"/>
                  </a:prstClr>
                </a:solidFill>
                <a:latin typeface="Calibri"/>
              </a:rPr>
              <a:t>2/15/2023</a:t>
            </a:fld>
            <a:endParaRPr lang="en-US" dirty="0">
              <a:solidFill>
                <a:prstClr val="black">
                  <a:tint val="75000"/>
                </a:prstClr>
              </a:solidFill>
              <a:latin typeface="Calibri"/>
            </a:endParaRPr>
          </a:p>
        </p:txBody>
      </p:sp>
    </p:spTree>
    <p:extLst>
      <p:ext uri="{BB962C8B-B14F-4D97-AF65-F5344CB8AC3E}">
        <p14:creationId xmlns:p14="http://schemas.microsoft.com/office/powerpoint/2010/main" val="3232337747"/>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stakeholders</a:t>
            </a:r>
          </a:p>
        </p:txBody>
      </p:sp>
      <p:sp>
        <p:nvSpPr>
          <p:cNvPr id="3" name="Content Placeholder 2"/>
          <p:cNvSpPr>
            <a:spLocks noGrp="1"/>
          </p:cNvSpPr>
          <p:nvPr>
            <p:ph idx="1"/>
          </p:nvPr>
        </p:nvSpPr>
        <p:spPr>
          <a:xfrm>
            <a:off x="609600" y="1268761"/>
            <a:ext cx="10972800" cy="4525963"/>
          </a:xfrm>
        </p:spPr>
        <p:txBody>
          <a:bodyPr/>
          <a:lstStyle/>
          <a:p>
            <a:pPr marL="0" indent="0" algn="just">
              <a:buNone/>
            </a:pPr>
            <a:endParaRPr lang="en-US" dirty="0"/>
          </a:p>
          <a:p>
            <a:pPr algn="just"/>
            <a:r>
              <a:rPr lang="en-US" dirty="0"/>
              <a:t>Any person / organization who has a legitimate interest in system and is affected directly by system progress</a:t>
            </a:r>
          </a:p>
          <a:p>
            <a:pPr algn="just"/>
            <a:r>
              <a:rPr lang="en-US" dirty="0"/>
              <a:t>types</a:t>
            </a:r>
          </a:p>
          <a:p>
            <a:pPr lvl="1" algn="just"/>
            <a:r>
              <a:rPr lang="en-US" dirty="0"/>
              <a:t>End users</a:t>
            </a:r>
          </a:p>
          <a:p>
            <a:pPr lvl="1" algn="just"/>
            <a:r>
              <a:rPr lang="en-US" dirty="0"/>
              <a:t>System managers</a:t>
            </a:r>
          </a:p>
          <a:p>
            <a:pPr lvl="1" algn="just"/>
            <a:r>
              <a:rPr lang="en-US" dirty="0"/>
              <a:t>System owners</a:t>
            </a:r>
          </a:p>
          <a:p>
            <a:pPr lvl="1" algn="just"/>
            <a:r>
              <a:rPr lang="en-US" dirty="0"/>
              <a:t>External stakeholders (regulatory bodies who passed the acceptance tests)</a:t>
            </a:r>
          </a:p>
        </p:txBody>
      </p:sp>
      <p:sp>
        <p:nvSpPr>
          <p:cNvPr id="4" name="Footer Placeholder 3"/>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4</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defRPr/>
            </a:pPr>
            <a:fld id="{FC88D256-C818-4BE2-99D8-79E75F5D6DD8}" type="datetime1">
              <a:rPr lang="en-US" smtClean="0">
                <a:solidFill>
                  <a:prstClr val="black">
                    <a:tint val="75000"/>
                  </a:prstClr>
                </a:solidFill>
                <a:latin typeface="Calibri"/>
              </a:rPr>
              <a:t>2/15/2023</a:t>
            </a:fld>
            <a:endParaRPr lang="en-US">
              <a:solidFill>
                <a:prstClr val="black">
                  <a:tint val="75000"/>
                </a:prstClr>
              </a:solidFill>
              <a:latin typeface="Calibri"/>
            </a:endParaRPr>
          </a:p>
        </p:txBody>
      </p:sp>
    </p:spTree>
    <p:extLst>
      <p:ext uri="{BB962C8B-B14F-4D97-AF65-F5344CB8AC3E}">
        <p14:creationId xmlns:p14="http://schemas.microsoft.com/office/powerpoint/2010/main" val="1670292469"/>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484094" y="328426"/>
            <a:ext cx="10452847" cy="1143000"/>
          </a:xfrm>
        </p:spPr>
        <p:txBody>
          <a:bodyPr/>
          <a:lstStyle/>
          <a:p>
            <a:pPr eaLnBrk="1" hangingPunct="1"/>
            <a:r>
              <a:rPr lang="en-US" dirty="0"/>
              <a:t>User and system requirements for a Hospital Management System </a:t>
            </a:r>
          </a:p>
        </p:txBody>
      </p:sp>
      <p:sp>
        <p:nvSpPr>
          <p:cNvPr id="6" name="Footer Placeholder 5"/>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5</a:t>
            </a:fld>
            <a:endParaRPr lang="en-US">
              <a:solidFill>
                <a:prstClr val="black">
                  <a:tint val="75000"/>
                </a:prstClr>
              </a:solidFill>
              <a:latin typeface="Calibri"/>
            </a:endParaRPr>
          </a:p>
        </p:txBody>
      </p:sp>
      <p:sp>
        <p:nvSpPr>
          <p:cNvPr id="3" name="Date Placeholder 2"/>
          <p:cNvSpPr>
            <a:spLocks noGrp="1"/>
          </p:cNvSpPr>
          <p:nvPr>
            <p:ph type="dt" sz="half" idx="10"/>
          </p:nvPr>
        </p:nvSpPr>
        <p:spPr/>
        <p:txBody>
          <a:bodyPr/>
          <a:lstStyle/>
          <a:p>
            <a:pPr defTabSz="457200">
              <a:defRPr/>
            </a:pPr>
            <a:fld id="{9E70E0BC-B72B-4A82-A1C0-E50B329FAA96}" type="datetime1">
              <a:rPr lang="en-US" smtClean="0">
                <a:solidFill>
                  <a:prstClr val="black">
                    <a:tint val="75000"/>
                  </a:prstClr>
                </a:solidFill>
                <a:latin typeface="Calibri"/>
              </a:rPr>
              <a:t>2/15/2023</a:t>
            </a:fld>
            <a:endParaRPr lang="en-US">
              <a:solidFill>
                <a:prstClr val="black">
                  <a:tint val="75000"/>
                </a:prstClr>
              </a:solidFill>
              <a:latin typeface="Calibri"/>
            </a:endParaRPr>
          </a:p>
        </p:txBody>
      </p:sp>
      <p:graphicFrame>
        <p:nvGraphicFramePr>
          <p:cNvPr id="17079" name="Diagram 17078">
            <a:extLst>
              <a:ext uri="{FF2B5EF4-FFF2-40B4-BE49-F238E27FC236}">
                <a16:creationId xmlns:a16="http://schemas.microsoft.com/office/drawing/2014/main" id="{253B8BDD-B6A7-4926-9E43-FEBD09D8A1D7}"/>
              </a:ext>
            </a:extLst>
          </p:cNvPr>
          <p:cNvGraphicFramePr/>
          <p:nvPr>
            <p:extLst>
              <p:ext uri="{D42A27DB-BD31-4B8C-83A1-F6EECF244321}">
                <p14:modId xmlns:p14="http://schemas.microsoft.com/office/powerpoint/2010/main" val="4241197675"/>
              </p:ext>
            </p:extLst>
          </p:nvPr>
        </p:nvGraphicFramePr>
        <p:xfrm>
          <a:off x="809945" y="1776054"/>
          <a:ext cx="10835208"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Stakeholders for a Hospital Management System </a:t>
            </a:r>
          </a:p>
        </p:txBody>
      </p:sp>
      <p:sp>
        <p:nvSpPr>
          <p:cNvPr id="3" name="Content Placeholder 2"/>
          <p:cNvSpPr>
            <a:spLocks noGrp="1"/>
          </p:cNvSpPr>
          <p:nvPr>
            <p:ph idx="1"/>
          </p:nvPr>
        </p:nvSpPr>
        <p:spPr>
          <a:xfrm>
            <a:off x="165847" y="1417638"/>
            <a:ext cx="11860305" cy="4525963"/>
          </a:xfrm>
        </p:spPr>
        <p:txBody>
          <a:bodyPr/>
          <a:lstStyle/>
          <a:p>
            <a:pPr algn="just"/>
            <a:r>
              <a:rPr lang="en-US" b="1" dirty="0"/>
              <a:t>Patients</a:t>
            </a:r>
            <a:r>
              <a:rPr lang="en-US" i="1" dirty="0"/>
              <a:t> </a:t>
            </a:r>
            <a:r>
              <a:rPr lang="en-US" dirty="0"/>
              <a:t>whose information is recorded in the system.</a:t>
            </a:r>
            <a:endParaRPr lang="en-GB" dirty="0"/>
          </a:p>
          <a:p>
            <a:pPr algn="just"/>
            <a:r>
              <a:rPr lang="en-US" b="1" dirty="0"/>
              <a:t>Doctors</a:t>
            </a:r>
            <a:r>
              <a:rPr lang="en-US" i="1" dirty="0"/>
              <a:t> </a:t>
            </a:r>
            <a:r>
              <a:rPr lang="en-US" dirty="0"/>
              <a:t>who are responsible for assessing and treating patients.</a:t>
            </a:r>
            <a:endParaRPr lang="en-GB" dirty="0"/>
          </a:p>
          <a:p>
            <a:pPr algn="just"/>
            <a:r>
              <a:rPr lang="en-US" b="1" dirty="0"/>
              <a:t>Nurses</a:t>
            </a:r>
            <a:r>
              <a:rPr lang="en-US" dirty="0"/>
              <a:t> who coordinate the consultations with doctors and administer some treatments.</a:t>
            </a:r>
            <a:endParaRPr lang="en-GB" dirty="0"/>
          </a:p>
          <a:p>
            <a:pPr algn="just"/>
            <a:r>
              <a:rPr lang="en-US" b="1" dirty="0"/>
              <a:t>Medical receptionists</a:t>
            </a:r>
            <a:r>
              <a:rPr lang="en-US" b="1" i="1" dirty="0"/>
              <a:t> </a:t>
            </a:r>
            <a:r>
              <a:rPr lang="en-US" dirty="0"/>
              <a:t>who manage patients’ appointments.</a:t>
            </a:r>
            <a:endParaRPr lang="en-GB" dirty="0"/>
          </a:p>
          <a:p>
            <a:pPr algn="just"/>
            <a:r>
              <a:rPr lang="en-US" b="1" dirty="0"/>
              <a:t>IT staff </a:t>
            </a:r>
            <a:r>
              <a:rPr lang="en-US" dirty="0"/>
              <a:t>who are responsible for installing and maintaining the system.</a:t>
            </a:r>
          </a:p>
          <a:p>
            <a:pPr algn="just"/>
            <a:r>
              <a:rPr lang="en-US" b="1" dirty="0"/>
              <a:t>Health care managers</a:t>
            </a:r>
            <a:r>
              <a:rPr lang="en-US" i="1" dirty="0"/>
              <a:t> </a:t>
            </a:r>
            <a:r>
              <a:rPr lang="en-US" dirty="0"/>
              <a:t>who use statistics derived from the system for hospital improvement.</a:t>
            </a:r>
            <a:endParaRPr lang="en-GB" dirty="0"/>
          </a:p>
          <a:p>
            <a:pPr marL="0" indent="0" algn="just">
              <a:buNone/>
            </a:pPr>
            <a:endParaRPr lang="en-GB" dirty="0"/>
          </a:p>
          <a:p>
            <a:pPr algn="just">
              <a:buNone/>
            </a:pPr>
            <a:r>
              <a:rPr lang="en-US" dirty="0"/>
              <a:t>	</a:t>
            </a:r>
          </a:p>
        </p:txBody>
      </p:sp>
      <p:sp>
        <p:nvSpPr>
          <p:cNvPr id="4" name="Footer Placeholder 3"/>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6</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defRPr/>
            </a:pPr>
            <a:fld id="{DFB07FCA-915A-4A86-B85A-4C82B80DF92B}" type="datetime1">
              <a:rPr lang="en-US" smtClean="0">
                <a:solidFill>
                  <a:prstClr val="black">
                    <a:tint val="75000"/>
                  </a:prstClr>
                </a:solidFill>
                <a:latin typeface="Calibri"/>
              </a:rPr>
              <a:t>2/15/2023</a:t>
            </a:fld>
            <a:endParaRPr lang="en-US">
              <a:solidFill>
                <a:prstClr val="black">
                  <a:tint val="75000"/>
                </a:prstClr>
              </a:solidFill>
              <a:latin typeface="Calibri"/>
            </a:endParaRPr>
          </a:p>
        </p:txBody>
      </p:sp>
    </p:spTree>
    <p:extLst>
      <p:ext uri="{BB962C8B-B14F-4D97-AF65-F5344CB8AC3E}">
        <p14:creationId xmlns:p14="http://schemas.microsoft.com/office/powerpoint/2010/main" val="2453475377"/>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Agile’s</a:t>
            </a:r>
            <a:r>
              <a:rPr lang="en-US" dirty="0"/>
              <a:t> take on requirements engineering</a:t>
            </a:r>
          </a:p>
        </p:txBody>
      </p:sp>
      <p:sp>
        <p:nvSpPr>
          <p:cNvPr id="3" name="Content Placeholder 2"/>
          <p:cNvSpPr>
            <a:spLocks noGrp="1"/>
          </p:cNvSpPr>
          <p:nvPr>
            <p:ph idx="1"/>
          </p:nvPr>
        </p:nvSpPr>
        <p:spPr/>
        <p:txBody>
          <a:bodyPr/>
          <a:lstStyle/>
          <a:p>
            <a:r>
              <a:rPr lang="en-US" dirty="0"/>
              <a:t>In agile, detailed system requirements are waste of time.</a:t>
            </a:r>
          </a:p>
          <a:p>
            <a:r>
              <a:rPr lang="en-US" dirty="0"/>
              <a:t>Concurrent requirement elicitation</a:t>
            </a:r>
          </a:p>
          <a:p>
            <a:r>
              <a:rPr lang="en-US" dirty="0"/>
              <a:t>No requirement document</a:t>
            </a:r>
          </a:p>
          <a:p>
            <a:r>
              <a:rPr lang="en-US" dirty="0"/>
              <a:t>express requirements as ‘user stories’.</a:t>
            </a:r>
          </a:p>
          <a:p>
            <a:pPr marL="0" indent="0">
              <a:buNone/>
            </a:pPr>
            <a:endParaRPr lang="en-US" dirty="0"/>
          </a:p>
        </p:txBody>
      </p:sp>
      <p:sp>
        <p:nvSpPr>
          <p:cNvPr id="5" name="Footer Placeholder 4"/>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4" name="Slide Number Placeholder 3"/>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7</a:t>
            </a:fld>
            <a:endParaRPr lang="en-US">
              <a:solidFill>
                <a:prstClr val="black">
                  <a:tint val="75000"/>
                </a:prstClr>
              </a:solidFill>
              <a:latin typeface="Calibri"/>
            </a:endParaRPr>
          </a:p>
        </p:txBody>
      </p:sp>
      <p:sp>
        <p:nvSpPr>
          <p:cNvPr id="6" name="Date Placeholder 5"/>
          <p:cNvSpPr>
            <a:spLocks noGrp="1"/>
          </p:cNvSpPr>
          <p:nvPr>
            <p:ph type="dt" sz="half" idx="10"/>
          </p:nvPr>
        </p:nvSpPr>
        <p:spPr/>
        <p:txBody>
          <a:bodyPr/>
          <a:lstStyle/>
          <a:p>
            <a:pPr defTabSz="457200">
              <a:defRPr/>
            </a:pPr>
            <a:fld id="{6F76675A-807D-4B24-9672-513960CB6293}" type="datetime1">
              <a:rPr lang="en-US" smtClean="0">
                <a:solidFill>
                  <a:prstClr val="black">
                    <a:tint val="75000"/>
                  </a:prstClr>
                </a:solidFill>
                <a:latin typeface="Calibri"/>
              </a:rPr>
              <a:t>2/15/2023</a:t>
            </a:fld>
            <a:endParaRPr lang="en-US">
              <a:solidFill>
                <a:prstClr val="black">
                  <a:tint val="75000"/>
                </a:prstClr>
              </a:solidFill>
              <a:latin typeface="Calibri"/>
            </a:endParaRPr>
          </a:p>
        </p:txBody>
      </p:sp>
    </p:spTree>
    <p:extLst>
      <p:ext uri="{BB962C8B-B14F-4D97-AF65-F5344CB8AC3E}">
        <p14:creationId xmlns:p14="http://schemas.microsoft.com/office/powerpoint/2010/main" val="3036408685"/>
      </p:ext>
    </p:extLst>
  </p:cSld>
  <p:clrMapOvr>
    <a:masterClrMapping/>
  </p:clrMapOvr>
  <p:transition spd="med">
    <p:wipe dir="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276872"/>
            <a:ext cx="8229600" cy="1143000"/>
          </a:xfrm>
        </p:spPr>
        <p:txBody>
          <a:bodyPr/>
          <a:lstStyle/>
          <a:p>
            <a:pPr algn="ctr"/>
            <a:r>
              <a:rPr lang="en-US" dirty="0"/>
              <a:t>Functional and non-functional requirements</a:t>
            </a:r>
          </a:p>
        </p:txBody>
      </p:sp>
      <p:sp>
        <p:nvSpPr>
          <p:cNvPr id="4" name="Footer Placeholder 3"/>
          <p:cNvSpPr>
            <a:spLocks noGrp="1"/>
          </p:cNvSpPr>
          <p:nvPr>
            <p:ph type="ftr" sz="quarter" idx="11"/>
          </p:nvPr>
        </p:nvSpPr>
        <p:spPr/>
        <p:txBody>
          <a:bodyPr/>
          <a:lstStyle/>
          <a:p>
            <a:pPr defTabSz="457200">
              <a:defRPr/>
            </a:pPr>
            <a:r>
              <a:rPr lang="en-US">
                <a:solidFill>
                  <a:prstClr val="black">
                    <a:tint val="75000"/>
                  </a:prstClr>
                </a:solidFill>
                <a:latin typeface="Calibri"/>
              </a:rPr>
              <a:t>Chapter 4 Requirements Engineering</a:t>
            </a:r>
          </a:p>
        </p:txBody>
      </p:sp>
      <p:sp>
        <p:nvSpPr>
          <p:cNvPr id="5" name="Slide Number Placeholder 4"/>
          <p:cNvSpPr>
            <a:spLocks noGrp="1"/>
          </p:cNvSpPr>
          <p:nvPr>
            <p:ph type="sldNum" sz="quarter" idx="12"/>
          </p:nvPr>
        </p:nvSpPr>
        <p:spPr/>
        <p:txBody>
          <a:bodyPr/>
          <a:lstStyle/>
          <a:p>
            <a:pPr defTabSz="457200">
              <a:defRPr/>
            </a:pPr>
            <a:fld id="{825F70CE-84E9-D04C-9B15-10C693AA0F2A}" type="slidenum">
              <a:rPr lang="en-US">
                <a:solidFill>
                  <a:prstClr val="black">
                    <a:tint val="75000"/>
                  </a:prstClr>
                </a:solidFill>
                <a:latin typeface="Calibri"/>
              </a:rPr>
              <a:pPr defTabSz="457200">
                <a:defRPr/>
              </a:pPr>
              <a:t>8</a:t>
            </a:fld>
            <a:endParaRPr lang="en-US">
              <a:solidFill>
                <a:prstClr val="black">
                  <a:tint val="75000"/>
                </a:prstClr>
              </a:solidFill>
              <a:latin typeface="Calibri"/>
            </a:endParaRPr>
          </a:p>
        </p:txBody>
      </p:sp>
      <p:sp>
        <p:nvSpPr>
          <p:cNvPr id="3" name="Date Placeholder 2"/>
          <p:cNvSpPr>
            <a:spLocks noGrp="1"/>
          </p:cNvSpPr>
          <p:nvPr>
            <p:ph type="dt" sz="half" idx="10"/>
          </p:nvPr>
        </p:nvSpPr>
        <p:spPr/>
        <p:txBody>
          <a:bodyPr/>
          <a:lstStyle/>
          <a:p>
            <a:pPr defTabSz="457200">
              <a:defRPr/>
            </a:pPr>
            <a:fld id="{D6F9154D-B417-4938-8127-74E219A8E734}" type="datetime1">
              <a:rPr lang="en-US" smtClean="0">
                <a:solidFill>
                  <a:prstClr val="black">
                    <a:tint val="75000"/>
                  </a:prstClr>
                </a:solidFill>
                <a:latin typeface="Calibri"/>
              </a:rPr>
              <a:t>2/15/2023</a:t>
            </a:fld>
            <a:endParaRPr lang="en-US">
              <a:solidFill>
                <a:prstClr val="black">
                  <a:tint val="75000"/>
                </a:prstClr>
              </a:solidFill>
              <a:latin typeface="Calibri"/>
            </a:endParaRPr>
          </a:p>
        </p:txBody>
      </p:sp>
    </p:spTree>
    <p:extLst>
      <p:ext uri="{BB962C8B-B14F-4D97-AF65-F5344CB8AC3E}">
        <p14:creationId xmlns:p14="http://schemas.microsoft.com/office/powerpoint/2010/main" val="2304085576"/>
      </p:ext>
    </p:extLst>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xfrm>
            <a:off x="-25400" y="0"/>
            <a:ext cx="8382000" cy="430306"/>
          </a:xfrm>
        </p:spPr>
        <p:txBody>
          <a:bodyPr/>
          <a:lstStyle/>
          <a:p>
            <a:r>
              <a:rPr lang="en-GB" dirty="0"/>
              <a:t>Functional and non-functional requirements</a:t>
            </a:r>
          </a:p>
        </p:txBody>
      </p:sp>
      <p:graphicFrame>
        <p:nvGraphicFramePr>
          <p:cNvPr id="6" name="Diagram 5">
            <a:extLst>
              <a:ext uri="{FF2B5EF4-FFF2-40B4-BE49-F238E27FC236}">
                <a16:creationId xmlns:a16="http://schemas.microsoft.com/office/drawing/2014/main" id="{CFDB892B-1A67-4E7A-9555-55927AD8F6C3}"/>
              </a:ext>
            </a:extLst>
          </p:cNvPr>
          <p:cNvGraphicFramePr/>
          <p:nvPr>
            <p:extLst>
              <p:ext uri="{D42A27DB-BD31-4B8C-83A1-F6EECF244321}">
                <p14:modId xmlns:p14="http://schemas.microsoft.com/office/powerpoint/2010/main" val="107594151"/>
              </p:ext>
            </p:extLst>
          </p:nvPr>
        </p:nvGraphicFramePr>
        <p:xfrm>
          <a:off x="0" y="295836"/>
          <a:ext cx="10972800" cy="60242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med">
    <p:wipe dir="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206</TotalTime>
  <Words>2271</Words>
  <Application>Microsoft Office PowerPoint</Application>
  <PresentationFormat>Widescreen</PresentationFormat>
  <Paragraphs>334</Paragraphs>
  <Slides>32</Slides>
  <Notes>0</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32</vt:i4>
      </vt:variant>
    </vt:vector>
  </HeadingPairs>
  <TitlesOfParts>
    <vt:vector size="36" baseType="lpstr">
      <vt:lpstr>Arial</vt:lpstr>
      <vt:lpstr>Calibri</vt:lpstr>
      <vt:lpstr>Wingdings</vt:lpstr>
      <vt:lpstr>SE10 slides</vt:lpstr>
      <vt:lpstr>Chapter 4 – Requirements Engineering</vt:lpstr>
      <vt:lpstr>Requirements engineering</vt:lpstr>
      <vt:lpstr>Types of requirement</vt:lpstr>
      <vt:lpstr>stakeholders</vt:lpstr>
      <vt:lpstr>User and system requirements for a Hospital Management System </vt:lpstr>
      <vt:lpstr>Stakeholders for a Hospital Management System </vt:lpstr>
      <vt:lpstr>Agile’s take on requirements engineering</vt:lpstr>
      <vt:lpstr>Functional and non-functional requirements</vt:lpstr>
      <vt:lpstr>Functional and non-functional requirements</vt:lpstr>
      <vt:lpstr>Requirements’ dependency</vt:lpstr>
      <vt:lpstr>Non-functional requirements</vt:lpstr>
      <vt:lpstr>Non-functional requirements classification</vt:lpstr>
      <vt:lpstr>Functional requirements for a Hospital Management System </vt:lpstr>
      <vt:lpstr>non-functional requirements for Hospital Management System</vt:lpstr>
      <vt:lpstr>Metrics for specifying nonfunctional requirements</vt:lpstr>
      <vt:lpstr>Requirements imprecision</vt:lpstr>
      <vt:lpstr>Requirements completeness and consistency</vt:lpstr>
      <vt:lpstr>Requirements engineering processes</vt:lpstr>
      <vt:lpstr>Requirements engineering processes</vt:lpstr>
      <vt:lpstr>A spiral view of the requirements engineering process </vt:lpstr>
      <vt:lpstr>Requirements elicitation and analysis</vt:lpstr>
      <vt:lpstr>Requirements elicitation and analysis process </vt:lpstr>
      <vt:lpstr>Requirements discovery</vt:lpstr>
      <vt:lpstr>Interviewing</vt:lpstr>
      <vt:lpstr>Problems with interviews</vt:lpstr>
      <vt:lpstr>Ethnography</vt:lpstr>
      <vt:lpstr>Scope of ethnography</vt:lpstr>
      <vt:lpstr>Focused ethnography</vt:lpstr>
      <vt:lpstr>Stories and scenarios</vt:lpstr>
      <vt:lpstr>Scenarios</vt:lpstr>
      <vt:lpstr>Problems of requirements elicitation</vt:lpstr>
      <vt:lpstr>Ease Travel App : Case Study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4 – Requirements Engineering</dc:title>
  <dc:creator>Fast</dc:creator>
  <cp:lastModifiedBy>Hajra Ahmed</cp:lastModifiedBy>
  <cp:revision>25</cp:revision>
  <dcterms:created xsi:type="dcterms:W3CDTF">2022-02-22T04:21:35Z</dcterms:created>
  <dcterms:modified xsi:type="dcterms:W3CDTF">2023-02-15T06:54:18Z</dcterms:modified>
</cp:coreProperties>
</file>