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8" r:id="rId2"/>
    <p:sldId id="365" r:id="rId3"/>
    <p:sldId id="366" r:id="rId4"/>
    <p:sldId id="367" r:id="rId5"/>
    <p:sldId id="369" r:id="rId6"/>
    <p:sldId id="370" r:id="rId7"/>
    <p:sldId id="372" r:id="rId8"/>
    <p:sldId id="371" r:id="rId9"/>
    <p:sldId id="373" r:id="rId10"/>
    <p:sldId id="395" r:id="rId11"/>
    <p:sldId id="376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257" r:id="rId20"/>
    <p:sldId id="258" r:id="rId21"/>
    <p:sldId id="259" r:id="rId22"/>
    <p:sldId id="260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39393D-882B-41FC-935B-4F46A711CC75}" type="doc">
      <dgm:prSet loTypeId="urn:microsoft.com/office/officeart/2005/8/layout/h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ABB52A2-09B6-4779-AE2F-675F2644179F}">
      <dgm:prSet phldrT="[Text]"/>
      <dgm:spPr/>
      <dgm:t>
        <a:bodyPr/>
        <a:lstStyle/>
        <a:p>
          <a:r>
            <a:rPr lang="en-US" b="1" dirty="0"/>
            <a:t>Natural language</a:t>
          </a:r>
        </a:p>
      </dgm:t>
    </dgm:pt>
    <dgm:pt modelId="{CACC9DBA-F6A6-496E-9023-613867CB7D49}" type="parTrans" cxnId="{ED18A8E3-C177-4920-A0C3-AEB1A94604E0}">
      <dgm:prSet/>
      <dgm:spPr/>
      <dgm:t>
        <a:bodyPr/>
        <a:lstStyle/>
        <a:p>
          <a:endParaRPr lang="en-US"/>
        </a:p>
      </dgm:t>
    </dgm:pt>
    <dgm:pt modelId="{4660DE29-504B-464A-89ED-BEBDD7E64D8D}" type="sibTrans" cxnId="{ED18A8E3-C177-4920-A0C3-AEB1A94604E0}">
      <dgm:prSet/>
      <dgm:spPr/>
      <dgm:t>
        <a:bodyPr/>
        <a:lstStyle/>
        <a:p>
          <a:endParaRPr lang="en-US"/>
        </a:p>
      </dgm:t>
    </dgm:pt>
    <dgm:pt modelId="{EEE5022A-E3AD-462A-AE1E-C3E6DC58F34B}">
      <dgm:prSet phldrT="[Text]"/>
      <dgm:spPr/>
      <dgm:t>
        <a:bodyPr/>
        <a:lstStyle/>
        <a:p>
          <a:r>
            <a:rPr lang="en-US" b="1" dirty="0"/>
            <a:t>Structured natural language</a:t>
          </a:r>
        </a:p>
      </dgm:t>
    </dgm:pt>
    <dgm:pt modelId="{88E45529-FDFB-4D40-93F6-354469473480}" type="parTrans" cxnId="{C60DF3ED-80BE-4FD0-BB9D-A7A5AB79783C}">
      <dgm:prSet/>
      <dgm:spPr/>
      <dgm:t>
        <a:bodyPr/>
        <a:lstStyle/>
        <a:p>
          <a:endParaRPr lang="en-US"/>
        </a:p>
      </dgm:t>
    </dgm:pt>
    <dgm:pt modelId="{4E71DAF2-98C4-406C-A1DC-4A5BD99D49FA}" type="sibTrans" cxnId="{C60DF3ED-80BE-4FD0-BB9D-A7A5AB79783C}">
      <dgm:prSet/>
      <dgm:spPr/>
      <dgm:t>
        <a:bodyPr/>
        <a:lstStyle/>
        <a:p>
          <a:endParaRPr lang="en-US"/>
        </a:p>
      </dgm:t>
    </dgm:pt>
    <dgm:pt modelId="{3C8F5A44-7FCA-45DA-B24E-D12FB8801201}">
      <dgm:prSet phldrT="[Text]"/>
      <dgm:spPr/>
      <dgm:t>
        <a:bodyPr/>
        <a:lstStyle/>
        <a:p>
          <a:r>
            <a:rPr lang="en-US" b="1" dirty="0"/>
            <a:t>Graphical notations</a:t>
          </a:r>
        </a:p>
      </dgm:t>
    </dgm:pt>
    <dgm:pt modelId="{CADB7EC3-3877-494F-AC52-C4626B46A61D}" type="parTrans" cxnId="{6AED71B8-4864-4C70-A271-9BD23FDA5970}">
      <dgm:prSet/>
      <dgm:spPr/>
      <dgm:t>
        <a:bodyPr/>
        <a:lstStyle/>
        <a:p>
          <a:endParaRPr lang="en-US"/>
        </a:p>
      </dgm:t>
    </dgm:pt>
    <dgm:pt modelId="{F98E8FEA-7D0F-4D38-B32D-6F516FB20699}" type="sibTrans" cxnId="{6AED71B8-4864-4C70-A271-9BD23FDA5970}">
      <dgm:prSet/>
      <dgm:spPr/>
      <dgm:t>
        <a:bodyPr/>
        <a:lstStyle/>
        <a:p>
          <a:endParaRPr lang="en-US"/>
        </a:p>
      </dgm:t>
    </dgm:pt>
    <dgm:pt modelId="{7AEBDABF-4493-401B-AE17-A795532AFE56}">
      <dgm:prSet phldrT="[Text]"/>
      <dgm:spPr/>
      <dgm:t>
        <a:bodyPr/>
        <a:lstStyle/>
        <a:p>
          <a:r>
            <a:rPr lang="en-US" b="1" dirty="0"/>
            <a:t>Mathematical specifications</a:t>
          </a:r>
        </a:p>
      </dgm:t>
    </dgm:pt>
    <dgm:pt modelId="{0474AB80-D7AC-4142-AA8D-B1ACF286E4D4}" type="parTrans" cxnId="{B21A436D-35C3-4D66-A818-F89BC9B34312}">
      <dgm:prSet/>
      <dgm:spPr/>
      <dgm:t>
        <a:bodyPr/>
        <a:lstStyle/>
        <a:p>
          <a:endParaRPr lang="en-US"/>
        </a:p>
      </dgm:t>
    </dgm:pt>
    <dgm:pt modelId="{D58B59D7-02EC-4853-B2C4-D17D18835DF7}" type="sibTrans" cxnId="{B21A436D-35C3-4D66-A818-F89BC9B34312}">
      <dgm:prSet/>
      <dgm:spPr/>
      <dgm:t>
        <a:bodyPr/>
        <a:lstStyle/>
        <a:p>
          <a:endParaRPr lang="en-US"/>
        </a:p>
      </dgm:t>
    </dgm:pt>
    <dgm:pt modelId="{BF2068DC-1806-4BF8-BE26-ACC25D75A302}">
      <dgm:prSet phldrT="[Text]"/>
      <dgm:spPr/>
      <dgm:t>
        <a:bodyPr/>
        <a:lstStyle/>
        <a:p>
          <a:r>
            <a:rPr lang="en-US" dirty="0"/>
            <a:t>Written in sentences</a:t>
          </a:r>
        </a:p>
      </dgm:t>
    </dgm:pt>
    <dgm:pt modelId="{A8362BF5-FDF9-42DA-B68F-AB4B31E5BEF5}" type="parTrans" cxnId="{AFBA7B3B-22C7-419A-8814-9AE9C8D8E2F6}">
      <dgm:prSet/>
      <dgm:spPr/>
      <dgm:t>
        <a:bodyPr/>
        <a:lstStyle/>
        <a:p>
          <a:endParaRPr lang="en-US"/>
        </a:p>
      </dgm:t>
    </dgm:pt>
    <dgm:pt modelId="{4B8AAD88-5907-40EA-9456-AAF281E7258A}" type="sibTrans" cxnId="{AFBA7B3B-22C7-419A-8814-9AE9C8D8E2F6}">
      <dgm:prSet/>
      <dgm:spPr/>
      <dgm:t>
        <a:bodyPr/>
        <a:lstStyle/>
        <a:p>
          <a:endParaRPr lang="en-US"/>
        </a:p>
      </dgm:t>
    </dgm:pt>
    <dgm:pt modelId="{43DDD8FE-EC7C-4EDA-90D3-997C053CD3E1}">
      <dgm:prSet phldrT="[Text]"/>
      <dgm:spPr/>
      <dgm:t>
        <a:bodyPr/>
        <a:lstStyle/>
        <a:p>
          <a:r>
            <a:rPr lang="en-US" dirty="0"/>
            <a:t>Every sentence is a requirement</a:t>
          </a:r>
        </a:p>
      </dgm:t>
    </dgm:pt>
    <dgm:pt modelId="{DD392BAD-6DE9-4DCC-8034-F750D2959E5B}" type="parTrans" cxnId="{239662BF-EF2E-41A0-B32D-1EEE6A84FCFA}">
      <dgm:prSet/>
      <dgm:spPr/>
      <dgm:t>
        <a:bodyPr/>
        <a:lstStyle/>
        <a:p>
          <a:endParaRPr lang="en-US"/>
        </a:p>
      </dgm:t>
    </dgm:pt>
    <dgm:pt modelId="{A2872A66-D34D-46C1-8770-4F9044587EA7}" type="sibTrans" cxnId="{239662BF-EF2E-41A0-B32D-1EEE6A84FCFA}">
      <dgm:prSet/>
      <dgm:spPr/>
      <dgm:t>
        <a:bodyPr/>
        <a:lstStyle/>
        <a:p>
          <a:endParaRPr lang="en-US"/>
        </a:p>
      </dgm:t>
    </dgm:pt>
    <dgm:pt modelId="{6B3280E2-2020-4C2A-AD46-05CE2B9500E8}">
      <dgm:prSet phldrT="[Text]"/>
      <dgm:spPr/>
      <dgm:t>
        <a:bodyPr/>
        <a:lstStyle/>
        <a:p>
          <a:r>
            <a:rPr lang="en-US" dirty="0"/>
            <a:t>Written using standard template</a:t>
          </a:r>
        </a:p>
      </dgm:t>
    </dgm:pt>
    <dgm:pt modelId="{0BC5E089-AB19-4088-B9B5-3584B4B642AA}" type="parTrans" cxnId="{B19356D0-71EF-401C-BAB4-C8F25E550EFA}">
      <dgm:prSet/>
      <dgm:spPr/>
      <dgm:t>
        <a:bodyPr/>
        <a:lstStyle/>
        <a:p>
          <a:endParaRPr lang="en-US"/>
        </a:p>
      </dgm:t>
    </dgm:pt>
    <dgm:pt modelId="{C61AA476-C8BA-4C50-B523-808F648187DB}" type="sibTrans" cxnId="{B19356D0-71EF-401C-BAB4-C8F25E550EFA}">
      <dgm:prSet/>
      <dgm:spPr/>
      <dgm:t>
        <a:bodyPr/>
        <a:lstStyle/>
        <a:p>
          <a:endParaRPr lang="en-US"/>
        </a:p>
      </dgm:t>
    </dgm:pt>
    <dgm:pt modelId="{F64101F8-5BBB-47AD-85C1-B9D423D88941}">
      <dgm:prSet phldrT="[Text]"/>
      <dgm:spPr/>
      <dgm:t>
        <a:bodyPr/>
        <a:lstStyle/>
        <a:p>
          <a:r>
            <a:rPr lang="en-US" dirty="0"/>
            <a:t>Every sentence mentions details of requirements.</a:t>
          </a:r>
        </a:p>
      </dgm:t>
    </dgm:pt>
    <dgm:pt modelId="{122F52B2-EDBD-46D2-B486-19205AD8B635}" type="parTrans" cxnId="{3C1D5CD2-677E-4C0E-A4D5-568BF5C9495B}">
      <dgm:prSet/>
      <dgm:spPr/>
      <dgm:t>
        <a:bodyPr/>
        <a:lstStyle/>
        <a:p>
          <a:endParaRPr lang="en-US"/>
        </a:p>
      </dgm:t>
    </dgm:pt>
    <dgm:pt modelId="{3136411B-5004-4A35-9583-3D1854A2C18A}" type="sibTrans" cxnId="{3C1D5CD2-677E-4C0E-A4D5-568BF5C9495B}">
      <dgm:prSet/>
      <dgm:spPr/>
      <dgm:t>
        <a:bodyPr/>
        <a:lstStyle/>
        <a:p>
          <a:endParaRPr lang="en-US"/>
        </a:p>
      </dgm:t>
    </dgm:pt>
    <dgm:pt modelId="{A02A6454-6BF5-4D5E-9B6A-A82778FF459B}">
      <dgm:prSet phldrT="[Text]"/>
      <dgm:spPr/>
      <dgm:t>
        <a:bodyPr/>
        <a:lstStyle/>
        <a:p>
          <a:r>
            <a:rPr lang="en-US" dirty="0"/>
            <a:t>UML, use case and sequence diagrams</a:t>
          </a:r>
        </a:p>
      </dgm:t>
    </dgm:pt>
    <dgm:pt modelId="{C0AB4962-D9F5-4A79-AD58-A5EAD07BF182}" type="parTrans" cxnId="{43F92225-08F7-4EDB-8195-A672279963CA}">
      <dgm:prSet/>
      <dgm:spPr/>
      <dgm:t>
        <a:bodyPr/>
        <a:lstStyle/>
        <a:p>
          <a:endParaRPr lang="en-US"/>
        </a:p>
      </dgm:t>
    </dgm:pt>
    <dgm:pt modelId="{BE0773B6-38E4-4469-9EB3-B44ECB35D8CD}" type="sibTrans" cxnId="{43F92225-08F7-4EDB-8195-A672279963CA}">
      <dgm:prSet/>
      <dgm:spPr/>
      <dgm:t>
        <a:bodyPr/>
        <a:lstStyle/>
        <a:p>
          <a:endParaRPr lang="en-US"/>
        </a:p>
      </dgm:t>
    </dgm:pt>
    <dgm:pt modelId="{951DF793-20BA-4049-AD1C-7A3EE2C66917}">
      <dgm:prSet phldrT="[Text]"/>
      <dgm:spPr/>
      <dgm:t>
        <a:bodyPr/>
        <a:lstStyle/>
        <a:p>
          <a:r>
            <a:rPr lang="en-US" dirty="0"/>
            <a:t>Show via finite state machines</a:t>
          </a:r>
        </a:p>
      </dgm:t>
    </dgm:pt>
    <dgm:pt modelId="{6EDE2AAD-ECFF-4250-92E9-E9883489591B}" type="parTrans" cxnId="{DFBFA52F-728C-470A-B475-D5F7DEA9205E}">
      <dgm:prSet/>
      <dgm:spPr/>
      <dgm:t>
        <a:bodyPr/>
        <a:lstStyle/>
        <a:p>
          <a:endParaRPr lang="en-US"/>
        </a:p>
      </dgm:t>
    </dgm:pt>
    <dgm:pt modelId="{FC1C153A-7A30-4506-9FDE-805D47641209}" type="sibTrans" cxnId="{DFBFA52F-728C-470A-B475-D5F7DEA9205E}">
      <dgm:prSet/>
      <dgm:spPr/>
      <dgm:t>
        <a:bodyPr/>
        <a:lstStyle/>
        <a:p>
          <a:endParaRPr lang="en-US"/>
        </a:p>
      </dgm:t>
    </dgm:pt>
    <dgm:pt modelId="{A33BEA88-6F3F-49C4-B45D-F847A50AE439}" type="pres">
      <dgm:prSet presAssocID="{8F39393D-882B-41FC-935B-4F46A711CC75}" presName="Name0" presStyleCnt="0">
        <dgm:presLayoutVars>
          <dgm:dir/>
          <dgm:resizeHandles val="exact"/>
        </dgm:presLayoutVars>
      </dgm:prSet>
      <dgm:spPr/>
    </dgm:pt>
    <dgm:pt modelId="{4E88B1A3-959A-4618-B937-8570C8769415}" type="pres">
      <dgm:prSet presAssocID="{4ABB52A2-09B6-4779-AE2F-675F2644179F}" presName="node" presStyleLbl="node1" presStyleIdx="0" presStyleCnt="4">
        <dgm:presLayoutVars>
          <dgm:bulletEnabled val="1"/>
        </dgm:presLayoutVars>
      </dgm:prSet>
      <dgm:spPr/>
    </dgm:pt>
    <dgm:pt modelId="{EE3ADA78-B265-4807-A056-555F4348DF3D}" type="pres">
      <dgm:prSet presAssocID="{4660DE29-504B-464A-89ED-BEBDD7E64D8D}" presName="sibTrans" presStyleCnt="0"/>
      <dgm:spPr/>
    </dgm:pt>
    <dgm:pt modelId="{4DE6F185-3550-463F-95CA-4D940815D833}" type="pres">
      <dgm:prSet presAssocID="{EEE5022A-E3AD-462A-AE1E-C3E6DC58F34B}" presName="node" presStyleLbl="node1" presStyleIdx="1" presStyleCnt="4">
        <dgm:presLayoutVars>
          <dgm:bulletEnabled val="1"/>
        </dgm:presLayoutVars>
      </dgm:prSet>
      <dgm:spPr/>
    </dgm:pt>
    <dgm:pt modelId="{7617AB08-B306-47AD-A993-FF769829BAA6}" type="pres">
      <dgm:prSet presAssocID="{4E71DAF2-98C4-406C-A1DC-4A5BD99D49FA}" presName="sibTrans" presStyleCnt="0"/>
      <dgm:spPr/>
    </dgm:pt>
    <dgm:pt modelId="{F518CC3A-539C-4EE3-BB14-78F9DD676434}" type="pres">
      <dgm:prSet presAssocID="{3C8F5A44-7FCA-45DA-B24E-D12FB8801201}" presName="node" presStyleLbl="node1" presStyleIdx="2" presStyleCnt="4">
        <dgm:presLayoutVars>
          <dgm:bulletEnabled val="1"/>
        </dgm:presLayoutVars>
      </dgm:prSet>
      <dgm:spPr/>
    </dgm:pt>
    <dgm:pt modelId="{E5F48793-B38F-4833-A38E-1543197B3159}" type="pres">
      <dgm:prSet presAssocID="{F98E8FEA-7D0F-4D38-B32D-6F516FB20699}" presName="sibTrans" presStyleCnt="0"/>
      <dgm:spPr/>
    </dgm:pt>
    <dgm:pt modelId="{BCCC8A6A-F214-4C07-9E01-CFD264473676}" type="pres">
      <dgm:prSet presAssocID="{7AEBDABF-4493-401B-AE17-A795532AFE56}" presName="node" presStyleLbl="node1" presStyleIdx="3" presStyleCnt="4">
        <dgm:presLayoutVars>
          <dgm:bulletEnabled val="1"/>
        </dgm:presLayoutVars>
      </dgm:prSet>
      <dgm:spPr/>
    </dgm:pt>
  </dgm:ptLst>
  <dgm:cxnLst>
    <dgm:cxn modelId="{A1ACA821-F7D7-490D-8817-0C946C47F22B}" type="presOf" srcId="{A02A6454-6BF5-4D5E-9B6A-A82778FF459B}" destId="{F518CC3A-539C-4EE3-BB14-78F9DD676434}" srcOrd="0" destOrd="1" presId="urn:microsoft.com/office/officeart/2005/8/layout/hList6"/>
    <dgm:cxn modelId="{43F92225-08F7-4EDB-8195-A672279963CA}" srcId="{3C8F5A44-7FCA-45DA-B24E-D12FB8801201}" destId="{A02A6454-6BF5-4D5E-9B6A-A82778FF459B}" srcOrd="0" destOrd="0" parTransId="{C0AB4962-D9F5-4A79-AD58-A5EAD07BF182}" sibTransId="{BE0773B6-38E4-4469-9EB3-B44ECB35D8CD}"/>
    <dgm:cxn modelId="{DFBFA52F-728C-470A-B475-D5F7DEA9205E}" srcId="{7AEBDABF-4493-401B-AE17-A795532AFE56}" destId="{951DF793-20BA-4049-AD1C-7A3EE2C66917}" srcOrd="0" destOrd="0" parTransId="{6EDE2AAD-ECFF-4250-92E9-E9883489591B}" sibTransId="{FC1C153A-7A30-4506-9FDE-805D47641209}"/>
    <dgm:cxn modelId="{164B8435-0939-4041-A2E9-BE462E2130C0}" type="presOf" srcId="{3C8F5A44-7FCA-45DA-B24E-D12FB8801201}" destId="{F518CC3A-539C-4EE3-BB14-78F9DD676434}" srcOrd="0" destOrd="0" presId="urn:microsoft.com/office/officeart/2005/8/layout/hList6"/>
    <dgm:cxn modelId="{AFBA7B3B-22C7-419A-8814-9AE9C8D8E2F6}" srcId="{4ABB52A2-09B6-4779-AE2F-675F2644179F}" destId="{BF2068DC-1806-4BF8-BE26-ACC25D75A302}" srcOrd="0" destOrd="0" parTransId="{A8362BF5-FDF9-42DA-B68F-AB4B31E5BEF5}" sibTransId="{4B8AAD88-5907-40EA-9456-AAF281E7258A}"/>
    <dgm:cxn modelId="{3EB4C95B-9364-4346-9600-FD66E8F393B3}" type="presOf" srcId="{7AEBDABF-4493-401B-AE17-A795532AFE56}" destId="{BCCC8A6A-F214-4C07-9E01-CFD264473676}" srcOrd="0" destOrd="0" presId="urn:microsoft.com/office/officeart/2005/8/layout/hList6"/>
    <dgm:cxn modelId="{B21A436D-35C3-4D66-A818-F89BC9B34312}" srcId="{8F39393D-882B-41FC-935B-4F46A711CC75}" destId="{7AEBDABF-4493-401B-AE17-A795532AFE56}" srcOrd="3" destOrd="0" parTransId="{0474AB80-D7AC-4142-AA8D-B1ACF286E4D4}" sibTransId="{D58B59D7-02EC-4853-B2C4-D17D18835DF7}"/>
    <dgm:cxn modelId="{7DDAB471-8936-4396-9F00-B148674D9580}" type="presOf" srcId="{6B3280E2-2020-4C2A-AD46-05CE2B9500E8}" destId="{4DE6F185-3550-463F-95CA-4D940815D833}" srcOrd="0" destOrd="1" presId="urn:microsoft.com/office/officeart/2005/8/layout/hList6"/>
    <dgm:cxn modelId="{854F2393-EBB6-493A-8C08-C533B9A9860E}" type="presOf" srcId="{EEE5022A-E3AD-462A-AE1E-C3E6DC58F34B}" destId="{4DE6F185-3550-463F-95CA-4D940815D833}" srcOrd="0" destOrd="0" presId="urn:microsoft.com/office/officeart/2005/8/layout/hList6"/>
    <dgm:cxn modelId="{1B1C06A1-7CA9-47FF-B597-7DEFBDF2B755}" type="presOf" srcId="{951DF793-20BA-4049-AD1C-7A3EE2C66917}" destId="{BCCC8A6A-F214-4C07-9E01-CFD264473676}" srcOrd="0" destOrd="1" presId="urn:microsoft.com/office/officeart/2005/8/layout/hList6"/>
    <dgm:cxn modelId="{6AED71B8-4864-4C70-A271-9BD23FDA5970}" srcId="{8F39393D-882B-41FC-935B-4F46A711CC75}" destId="{3C8F5A44-7FCA-45DA-B24E-D12FB8801201}" srcOrd="2" destOrd="0" parTransId="{CADB7EC3-3877-494F-AC52-C4626B46A61D}" sibTransId="{F98E8FEA-7D0F-4D38-B32D-6F516FB20699}"/>
    <dgm:cxn modelId="{239662BF-EF2E-41A0-B32D-1EEE6A84FCFA}" srcId="{4ABB52A2-09B6-4779-AE2F-675F2644179F}" destId="{43DDD8FE-EC7C-4EDA-90D3-997C053CD3E1}" srcOrd="1" destOrd="0" parTransId="{DD392BAD-6DE9-4DCC-8034-F750D2959E5B}" sibTransId="{A2872A66-D34D-46C1-8770-4F9044587EA7}"/>
    <dgm:cxn modelId="{955E5ACB-D42A-4B73-AB13-CE69DB9CF6B7}" type="presOf" srcId="{BF2068DC-1806-4BF8-BE26-ACC25D75A302}" destId="{4E88B1A3-959A-4618-B937-8570C8769415}" srcOrd="0" destOrd="1" presId="urn:microsoft.com/office/officeart/2005/8/layout/hList6"/>
    <dgm:cxn modelId="{B19356D0-71EF-401C-BAB4-C8F25E550EFA}" srcId="{EEE5022A-E3AD-462A-AE1E-C3E6DC58F34B}" destId="{6B3280E2-2020-4C2A-AD46-05CE2B9500E8}" srcOrd="0" destOrd="0" parTransId="{0BC5E089-AB19-4088-B9B5-3584B4B642AA}" sibTransId="{C61AA476-C8BA-4C50-B523-808F648187DB}"/>
    <dgm:cxn modelId="{3C1D5CD2-677E-4C0E-A4D5-568BF5C9495B}" srcId="{EEE5022A-E3AD-462A-AE1E-C3E6DC58F34B}" destId="{F64101F8-5BBB-47AD-85C1-B9D423D88941}" srcOrd="1" destOrd="0" parTransId="{122F52B2-EDBD-46D2-B486-19205AD8B635}" sibTransId="{3136411B-5004-4A35-9583-3D1854A2C18A}"/>
    <dgm:cxn modelId="{ED18A8E3-C177-4920-A0C3-AEB1A94604E0}" srcId="{8F39393D-882B-41FC-935B-4F46A711CC75}" destId="{4ABB52A2-09B6-4779-AE2F-675F2644179F}" srcOrd="0" destOrd="0" parTransId="{CACC9DBA-F6A6-496E-9023-613867CB7D49}" sibTransId="{4660DE29-504B-464A-89ED-BEBDD7E64D8D}"/>
    <dgm:cxn modelId="{C60DF3ED-80BE-4FD0-BB9D-A7A5AB79783C}" srcId="{8F39393D-882B-41FC-935B-4F46A711CC75}" destId="{EEE5022A-E3AD-462A-AE1E-C3E6DC58F34B}" srcOrd="1" destOrd="0" parTransId="{88E45529-FDFB-4D40-93F6-354469473480}" sibTransId="{4E71DAF2-98C4-406C-A1DC-4A5BD99D49FA}"/>
    <dgm:cxn modelId="{910F72F0-F599-4C30-88C2-91707278C2FB}" type="presOf" srcId="{4ABB52A2-09B6-4779-AE2F-675F2644179F}" destId="{4E88B1A3-959A-4618-B937-8570C8769415}" srcOrd="0" destOrd="0" presId="urn:microsoft.com/office/officeart/2005/8/layout/hList6"/>
    <dgm:cxn modelId="{78977DF3-F9E8-4FAA-8662-740D1F5DF55A}" type="presOf" srcId="{F64101F8-5BBB-47AD-85C1-B9D423D88941}" destId="{4DE6F185-3550-463F-95CA-4D940815D833}" srcOrd="0" destOrd="2" presId="urn:microsoft.com/office/officeart/2005/8/layout/hList6"/>
    <dgm:cxn modelId="{368C29FA-705A-455A-B302-7D4C729B8F9E}" type="presOf" srcId="{8F39393D-882B-41FC-935B-4F46A711CC75}" destId="{A33BEA88-6F3F-49C4-B45D-F847A50AE439}" srcOrd="0" destOrd="0" presId="urn:microsoft.com/office/officeart/2005/8/layout/hList6"/>
    <dgm:cxn modelId="{F424CAFC-91FD-48CC-BD52-60FA6F7D53F5}" type="presOf" srcId="{43DDD8FE-EC7C-4EDA-90D3-997C053CD3E1}" destId="{4E88B1A3-959A-4618-B937-8570C8769415}" srcOrd="0" destOrd="2" presId="urn:microsoft.com/office/officeart/2005/8/layout/hList6"/>
    <dgm:cxn modelId="{90FC1C22-3D1F-41F9-BD2C-C670A8441F93}" type="presParOf" srcId="{A33BEA88-6F3F-49C4-B45D-F847A50AE439}" destId="{4E88B1A3-959A-4618-B937-8570C8769415}" srcOrd="0" destOrd="0" presId="urn:microsoft.com/office/officeart/2005/8/layout/hList6"/>
    <dgm:cxn modelId="{58F09CFF-ED78-47D4-87A4-D959CCEE077F}" type="presParOf" srcId="{A33BEA88-6F3F-49C4-B45D-F847A50AE439}" destId="{EE3ADA78-B265-4807-A056-555F4348DF3D}" srcOrd="1" destOrd="0" presId="urn:microsoft.com/office/officeart/2005/8/layout/hList6"/>
    <dgm:cxn modelId="{E1E18675-8B32-46C5-B48D-37C5B59C2236}" type="presParOf" srcId="{A33BEA88-6F3F-49C4-B45D-F847A50AE439}" destId="{4DE6F185-3550-463F-95CA-4D940815D833}" srcOrd="2" destOrd="0" presId="urn:microsoft.com/office/officeart/2005/8/layout/hList6"/>
    <dgm:cxn modelId="{34CBFDA8-6FCA-46F2-B9E0-3440AFB452B2}" type="presParOf" srcId="{A33BEA88-6F3F-49C4-B45D-F847A50AE439}" destId="{7617AB08-B306-47AD-A993-FF769829BAA6}" srcOrd="3" destOrd="0" presId="urn:microsoft.com/office/officeart/2005/8/layout/hList6"/>
    <dgm:cxn modelId="{D1CB7CB0-022C-46C2-B94B-0121590B99A7}" type="presParOf" srcId="{A33BEA88-6F3F-49C4-B45D-F847A50AE439}" destId="{F518CC3A-539C-4EE3-BB14-78F9DD676434}" srcOrd="4" destOrd="0" presId="urn:microsoft.com/office/officeart/2005/8/layout/hList6"/>
    <dgm:cxn modelId="{9D2F9666-8747-4838-87AF-11F2DBFAED35}" type="presParOf" srcId="{A33BEA88-6F3F-49C4-B45D-F847A50AE439}" destId="{E5F48793-B38F-4833-A38E-1543197B3159}" srcOrd="5" destOrd="0" presId="urn:microsoft.com/office/officeart/2005/8/layout/hList6"/>
    <dgm:cxn modelId="{FA6ADD02-316F-4103-8AFE-8B4ADFEB3243}" type="presParOf" srcId="{A33BEA88-6F3F-49C4-B45D-F847A50AE439}" destId="{BCCC8A6A-F214-4C07-9E01-CFD264473676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7D4E94-D7ED-4E6C-B182-3517CBBB8BEB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2682FE-0737-47EB-A3DA-68B98169A3BF}">
      <dgm:prSet/>
      <dgm:spPr/>
      <dgm:t>
        <a:bodyPr/>
        <a:lstStyle/>
        <a:p>
          <a:r>
            <a:rPr lang="en-GB" dirty="0"/>
            <a:t>Use a standard format for all requirements.</a:t>
          </a:r>
          <a:endParaRPr lang="en-US" dirty="0"/>
        </a:p>
      </dgm:t>
    </dgm:pt>
    <dgm:pt modelId="{103C00E4-3484-4AAB-A7CF-1FD70B2E5C4E}" type="parTrans" cxnId="{6F0B4875-793A-4007-BD5E-4FE7EEFB4E66}">
      <dgm:prSet/>
      <dgm:spPr/>
      <dgm:t>
        <a:bodyPr/>
        <a:lstStyle/>
        <a:p>
          <a:endParaRPr lang="en-US"/>
        </a:p>
      </dgm:t>
    </dgm:pt>
    <dgm:pt modelId="{424AA6A6-F7FA-44B2-A96C-5DD37142A797}" type="sibTrans" cxnId="{6F0B4875-793A-4007-BD5E-4FE7EEFB4E66}">
      <dgm:prSet/>
      <dgm:spPr/>
      <dgm:t>
        <a:bodyPr/>
        <a:lstStyle/>
        <a:p>
          <a:endParaRPr lang="en-US"/>
        </a:p>
      </dgm:t>
    </dgm:pt>
    <dgm:pt modelId="{30D109BD-C53A-48E3-92C5-A7B24D729405}">
      <dgm:prSet/>
      <dgm:spPr/>
      <dgm:t>
        <a:bodyPr/>
        <a:lstStyle/>
        <a:p>
          <a:r>
            <a:rPr lang="en-US" dirty="0"/>
            <a:t>Mention the mandatory &amp; desirable requirements separately</a:t>
          </a:r>
        </a:p>
      </dgm:t>
    </dgm:pt>
    <dgm:pt modelId="{5671F01B-FCD3-4134-93C5-9C3426BB1F7A}" type="parTrans" cxnId="{B7850525-A8D7-4C81-976C-7CD35B987DFF}">
      <dgm:prSet/>
      <dgm:spPr/>
      <dgm:t>
        <a:bodyPr/>
        <a:lstStyle/>
        <a:p>
          <a:endParaRPr lang="en-US"/>
        </a:p>
      </dgm:t>
    </dgm:pt>
    <dgm:pt modelId="{4190AB52-2181-407E-B0F6-8DA291D08195}" type="sibTrans" cxnId="{B7850525-A8D7-4C81-976C-7CD35B987DFF}">
      <dgm:prSet/>
      <dgm:spPr/>
      <dgm:t>
        <a:bodyPr/>
        <a:lstStyle/>
        <a:p>
          <a:endParaRPr lang="en-US"/>
        </a:p>
      </dgm:t>
    </dgm:pt>
    <dgm:pt modelId="{44564CC0-DB5F-4381-9AA0-50D2D55C5097}">
      <dgm:prSet/>
      <dgm:spPr/>
      <dgm:t>
        <a:bodyPr/>
        <a:lstStyle/>
        <a:p>
          <a:r>
            <a:rPr lang="en-GB" dirty="0"/>
            <a:t>Highlight(Bold ,Italicize ,Underline) the key parts of the requirement.</a:t>
          </a:r>
          <a:endParaRPr lang="en-US" dirty="0"/>
        </a:p>
      </dgm:t>
    </dgm:pt>
    <dgm:pt modelId="{519444CE-F528-4401-9966-AFFC76A2FF6E}" type="parTrans" cxnId="{8DC88914-6F7E-40C3-9FB5-44F00351664E}">
      <dgm:prSet/>
      <dgm:spPr/>
      <dgm:t>
        <a:bodyPr/>
        <a:lstStyle/>
        <a:p>
          <a:endParaRPr lang="en-US"/>
        </a:p>
      </dgm:t>
    </dgm:pt>
    <dgm:pt modelId="{F81EE58E-D822-4AB7-B2C4-E4522166ACB3}" type="sibTrans" cxnId="{8DC88914-6F7E-40C3-9FB5-44F00351664E}">
      <dgm:prSet/>
      <dgm:spPr/>
      <dgm:t>
        <a:bodyPr/>
        <a:lstStyle/>
        <a:p>
          <a:endParaRPr lang="en-US"/>
        </a:p>
      </dgm:t>
    </dgm:pt>
    <dgm:pt modelId="{11B81621-B3F8-4BDC-809F-BC63C37D7EBA}">
      <dgm:prSet/>
      <dgm:spPr/>
      <dgm:t>
        <a:bodyPr/>
        <a:lstStyle/>
        <a:p>
          <a:r>
            <a:rPr lang="en-GB" dirty="0"/>
            <a:t>Avoid using technical words and abbreviations.</a:t>
          </a:r>
          <a:endParaRPr lang="en-US" dirty="0"/>
        </a:p>
      </dgm:t>
    </dgm:pt>
    <dgm:pt modelId="{4516F698-9F25-4B37-93D4-CBD5DEA62948}" type="parTrans" cxnId="{1F42596B-4D75-4E31-85E8-1D59E33F1176}">
      <dgm:prSet/>
      <dgm:spPr/>
      <dgm:t>
        <a:bodyPr/>
        <a:lstStyle/>
        <a:p>
          <a:endParaRPr lang="en-US"/>
        </a:p>
      </dgm:t>
    </dgm:pt>
    <dgm:pt modelId="{9A5CCE92-5A83-42ED-8EA6-9E411A2FD4D2}" type="sibTrans" cxnId="{1F42596B-4D75-4E31-85E8-1D59E33F1176}">
      <dgm:prSet/>
      <dgm:spPr/>
      <dgm:t>
        <a:bodyPr/>
        <a:lstStyle/>
        <a:p>
          <a:endParaRPr lang="en-US"/>
        </a:p>
      </dgm:t>
    </dgm:pt>
    <dgm:pt modelId="{37AC05F3-2AFA-4895-942D-8196417D2480}">
      <dgm:prSet/>
      <dgm:spPr/>
      <dgm:t>
        <a:bodyPr/>
        <a:lstStyle/>
        <a:p>
          <a:r>
            <a:rPr lang="en-GB" dirty="0"/>
            <a:t>Mention why a requirement is necessary.</a:t>
          </a:r>
          <a:endParaRPr lang="en-US" dirty="0"/>
        </a:p>
      </dgm:t>
    </dgm:pt>
    <dgm:pt modelId="{B28F7B78-7BC7-4404-8C7F-5B674C2B30BD}" type="parTrans" cxnId="{246AD9C6-38E4-4919-913F-10D6B332BF96}">
      <dgm:prSet/>
      <dgm:spPr/>
      <dgm:t>
        <a:bodyPr/>
        <a:lstStyle/>
        <a:p>
          <a:endParaRPr lang="en-US"/>
        </a:p>
      </dgm:t>
    </dgm:pt>
    <dgm:pt modelId="{8A2312F6-DF83-4D15-9F45-9C7167949CD8}" type="sibTrans" cxnId="{246AD9C6-38E4-4919-913F-10D6B332BF96}">
      <dgm:prSet/>
      <dgm:spPr/>
      <dgm:t>
        <a:bodyPr/>
        <a:lstStyle/>
        <a:p>
          <a:endParaRPr lang="en-US"/>
        </a:p>
      </dgm:t>
    </dgm:pt>
    <dgm:pt modelId="{1CDFC9CE-4E2D-42DC-AF16-53A112DFD12E}" type="pres">
      <dgm:prSet presAssocID="{447D4E94-D7ED-4E6C-B182-3517CBBB8BEB}" presName="Name0" presStyleCnt="0">
        <dgm:presLayoutVars>
          <dgm:chMax val="7"/>
          <dgm:chPref val="7"/>
          <dgm:dir/>
        </dgm:presLayoutVars>
      </dgm:prSet>
      <dgm:spPr/>
    </dgm:pt>
    <dgm:pt modelId="{3E427AED-86DE-4023-918B-4B41F9C33FB6}" type="pres">
      <dgm:prSet presAssocID="{447D4E94-D7ED-4E6C-B182-3517CBBB8BEB}" presName="Name1" presStyleCnt="0"/>
      <dgm:spPr/>
    </dgm:pt>
    <dgm:pt modelId="{A4BBB0D6-B643-45C2-8F26-92056B591419}" type="pres">
      <dgm:prSet presAssocID="{447D4E94-D7ED-4E6C-B182-3517CBBB8BEB}" presName="cycle" presStyleCnt="0"/>
      <dgm:spPr/>
    </dgm:pt>
    <dgm:pt modelId="{A3576315-83F2-4731-9F72-1FFB86DECD8D}" type="pres">
      <dgm:prSet presAssocID="{447D4E94-D7ED-4E6C-B182-3517CBBB8BEB}" presName="srcNode" presStyleLbl="node1" presStyleIdx="0" presStyleCnt="5"/>
      <dgm:spPr/>
    </dgm:pt>
    <dgm:pt modelId="{5FFB49FB-1759-45D0-8BA2-131EB45FABAE}" type="pres">
      <dgm:prSet presAssocID="{447D4E94-D7ED-4E6C-B182-3517CBBB8BEB}" presName="conn" presStyleLbl="parChTrans1D2" presStyleIdx="0" presStyleCnt="1"/>
      <dgm:spPr/>
    </dgm:pt>
    <dgm:pt modelId="{D71766FA-D117-4519-92D1-80C8FEE06C92}" type="pres">
      <dgm:prSet presAssocID="{447D4E94-D7ED-4E6C-B182-3517CBBB8BEB}" presName="extraNode" presStyleLbl="node1" presStyleIdx="0" presStyleCnt="5"/>
      <dgm:spPr/>
    </dgm:pt>
    <dgm:pt modelId="{F5127556-9055-4488-B2CF-11AA37CB5486}" type="pres">
      <dgm:prSet presAssocID="{447D4E94-D7ED-4E6C-B182-3517CBBB8BEB}" presName="dstNode" presStyleLbl="node1" presStyleIdx="0" presStyleCnt="5"/>
      <dgm:spPr/>
    </dgm:pt>
    <dgm:pt modelId="{8D2C1E7A-C98B-4332-8C19-A30BCE9D7A98}" type="pres">
      <dgm:prSet presAssocID="{242682FE-0737-47EB-A3DA-68B98169A3BF}" presName="text_1" presStyleLbl="node1" presStyleIdx="0" presStyleCnt="5">
        <dgm:presLayoutVars>
          <dgm:bulletEnabled val="1"/>
        </dgm:presLayoutVars>
      </dgm:prSet>
      <dgm:spPr/>
    </dgm:pt>
    <dgm:pt modelId="{6FC5A6D0-8685-43CC-8D70-7AD823BEAF50}" type="pres">
      <dgm:prSet presAssocID="{242682FE-0737-47EB-A3DA-68B98169A3BF}" presName="accent_1" presStyleCnt="0"/>
      <dgm:spPr/>
    </dgm:pt>
    <dgm:pt modelId="{ABBC2EB9-B098-4370-AB2B-1AF2582AC371}" type="pres">
      <dgm:prSet presAssocID="{242682FE-0737-47EB-A3DA-68B98169A3BF}" presName="accentRepeatNode" presStyleLbl="solidFgAcc1" presStyleIdx="0" presStyleCnt="5"/>
      <dgm:spPr/>
    </dgm:pt>
    <dgm:pt modelId="{BC9F990E-62B4-4CEF-A8EB-29D39E675CC4}" type="pres">
      <dgm:prSet presAssocID="{30D109BD-C53A-48E3-92C5-A7B24D729405}" presName="text_2" presStyleLbl="node1" presStyleIdx="1" presStyleCnt="5">
        <dgm:presLayoutVars>
          <dgm:bulletEnabled val="1"/>
        </dgm:presLayoutVars>
      </dgm:prSet>
      <dgm:spPr/>
    </dgm:pt>
    <dgm:pt modelId="{D5B03922-C263-4260-92AC-840911A4C47D}" type="pres">
      <dgm:prSet presAssocID="{30D109BD-C53A-48E3-92C5-A7B24D729405}" presName="accent_2" presStyleCnt="0"/>
      <dgm:spPr/>
    </dgm:pt>
    <dgm:pt modelId="{87601033-E99A-40F7-A4E8-9A022108CA0B}" type="pres">
      <dgm:prSet presAssocID="{30D109BD-C53A-48E3-92C5-A7B24D729405}" presName="accentRepeatNode" presStyleLbl="solidFgAcc1" presStyleIdx="1" presStyleCnt="5"/>
      <dgm:spPr/>
    </dgm:pt>
    <dgm:pt modelId="{FFD10C8E-FDC5-4E44-9A3E-014E1A8C1F0E}" type="pres">
      <dgm:prSet presAssocID="{44564CC0-DB5F-4381-9AA0-50D2D55C5097}" presName="text_3" presStyleLbl="node1" presStyleIdx="2" presStyleCnt="5">
        <dgm:presLayoutVars>
          <dgm:bulletEnabled val="1"/>
        </dgm:presLayoutVars>
      </dgm:prSet>
      <dgm:spPr/>
    </dgm:pt>
    <dgm:pt modelId="{59D70528-151E-408A-A042-F5FDE05D33F7}" type="pres">
      <dgm:prSet presAssocID="{44564CC0-DB5F-4381-9AA0-50D2D55C5097}" presName="accent_3" presStyleCnt="0"/>
      <dgm:spPr/>
    </dgm:pt>
    <dgm:pt modelId="{69A36CFA-008C-412A-B8FD-1655732DB5E0}" type="pres">
      <dgm:prSet presAssocID="{44564CC0-DB5F-4381-9AA0-50D2D55C5097}" presName="accentRepeatNode" presStyleLbl="solidFgAcc1" presStyleIdx="2" presStyleCnt="5"/>
      <dgm:spPr/>
    </dgm:pt>
    <dgm:pt modelId="{C28F45B1-2FAB-49F9-9F75-30474FE043F9}" type="pres">
      <dgm:prSet presAssocID="{11B81621-B3F8-4BDC-809F-BC63C37D7EBA}" presName="text_4" presStyleLbl="node1" presStyleIdx="3" presStyleCnt="5">
        <dgm:presLayoutVars>
          <dgm:bulletEnabled val="1"/>
        </dgm:presLayoutVars>
      </dgm:prSet>
      <dgm:spPr/>
    </dgm:pt>
    <dgm:pt modelId="{23CA3E61-7E07-4977-9DF3-8C8242931918}" type="pres">
      <dgm:prSet presAssocID="{11B81621-B3F8-4BDC-809F-BC63C37D7EBA}" presName="accent_4" presStyleCnt="0"/>
      <dgm:spPr/>
    </dgm:pt>
    <dgm:pt modelId="{DDAF1B1E-F113-422B-852B-FE9CDE0D33C0}" type="pres">
      <dgm:prSet presAssocID="{11B81621-B3F8-4BDC-809F-BC63C37D7EBA}" presName="accentRepeatNode" presStyleLbl="solidFgAcc1" presStyleIdx="3" presStyleCnt="5"/>
      <dgm:spPr/>
    </dgm:pt>
    <dgm:pt modelId="{866E26C1-844D-46C7-9449-660D075235AB}" type="pres">
      <dgm:prSet presAssocID="{37AC05F3-2AFA-4895-942D-8196417D2480}" presName="text_5" presStyleLbl="node1" presStyleIdx="4" presStyleCnt="5">
        <dgm:presLayoutVars>
          <dgm:bulletEnabled val="1"/>
        </dgm:presLayoutVars>
      </dgm:prSet>
      <dgm:spPr/>
    </dgm:pt>
    <dgm:pt modelId="{0C6C5C19-AC2B-42DA-9076-EF02D389C094}" type="pres">
      <dgm:prSet presAssocID="{37AC05F3-2AFA-4895-942D-8196417D2480}" presName="accent_5" presStyleCnt="0"/>
      <dgm:spPr/>
    </dgm:pt>
    <dgm:pt modelId="{6331D65F-AC65-4782-8AA3-689D7A80E9E2}" type="pres">
      <dgm:prSet presAssocID="{37AC05F3-2AFA-4895-942D-8196417D2480}" presName="accentRepeatNode" presStyleLbl="solidFgAcc1" presStyleIdx="4" presStyleCnt="5"/>
      <dgm:spPr/>
    </dgm:pt>
  </dgm:ptLst>
  <dgm:cxnLst>
    <dgm:cxn modelId="{D1122900-4B88-4C5E-8B3E-3982961B2CDC}" type="presOf" srcId="{424AA6A6-F7FA-44B2-A96C-5DD37142A797}" destId="{5FFB49FB-1759-45D0-8BA2-131EB45FABAE}" srcOrd="0" destOrd="0" presId="urn:microsoft.com/office/officeart/2008/layout/VerticalCurvedList"/>
    <dgm:cxn modelId="{8DC88914-6F7E-40C3-9FB5-44F00351664E}" srcId="{447D4E94-D7ED-4E6C-B182-3517CBBB8BEB}" destId="{44564CC0-DB5F-4381-9AA0-50D2D55C5097}" srcOrd="2" destOrd="0" parTransId="{519444CE-F528-4401-9966-AFFC76A2FF6E}" sibTransId="{F81EE58E-D822-4AB7-B2C4-E4522166ACB3}"/>
    <dgm:cxn modelId="{B7850525-A8D7-4C81-976C-7CD35B987DFF}" srcId="{447D4E94-D7ED-4E6C-B182-3517CBBB8BEB}" destId="{30D109BD-C53A-48E3-92C5-A7B24D729405}" srcOrd="1" destOrd="0" parTransId="{5671F01B-FCD3-4134-93C5-9C3426BB1F7A}" sibTransId="{4190AB52-2181-407E-B0F6-8DA291D08195}"/>
    <dgm:cxn modelId="{1F42596B-4D75-4E31-85E8-1D59E33F1176}" srcId="{447D4E94-D7ED-4E6C-B182-3517CBBB8BEB}" destId="{11B81621-B3F8-4BDC-809F-BC63C37D7EBA}" srcOrd="3" destOrd="0" parTransId="{4516F698-9F25-4B37-93D4-CBD5DEA62948}" sibTransId="{9A5CCE92-5A83-42ED-8EA6-9E411A2FD4D2}"/>
    <dgm:cxn modelId="{C4D1E36C-31C4-42D6-8B4C-F1B54F858EAD}" type="presOf" srcId="{242682FE-0737-47EB-A3DA-68B98169A3BF}" destId="{8D2C1E7A-C98B-4332-8C19-A30BCE9D7A98}" srcOrd="0" destOrd="0" presId="urn:microsoft.com/office/officeart/2008/layout/VerticalCurvedList"/>
    <dgm:cxn modelId="{6F0B4875-793A-4007-BD5E-4FE7EEFB4E66}" srcId="{447D4E94-D7ED-4E6C-B182-3517CBBB8BEB}" destId="{242682FE-0737-47EB-A3DA-68B98169A3BF}" srcOrd="0" destOrd="0" parTransId="{103C00E4-3484-4AAB-A7CF-1FD70B2E5C4E}" sibTransId="{424AA6A6-F7FA-44B2-A96C-5DD37142A797}"/>
    <dgm:cxn modelId="{B2C233A5-E002-43FC-AF14-DF5656713FDE}" type="presOf" srcId="{37AC05F3-2AFA-4895-942D-8196417D2480}" destId="{866E26C1-844D-46C7-9449-660D075235AB}" srcOrd="0" destOrd="0" presId="urn:microsoft.com/office/officeart/2008/layout/VerticalCurvedList"/>
    <dgm:cxn modelId="{C8C755BE-73E3-4DEC-BC6A-B2D7928D1FBA}" type="presOf" srcId="{44564CC0-DB5F-4381-9AA0-50D2D55C5097}" destId="{FFD10C8E-FDC5-4E44-9A3E-014E1A8C1F0E}" srcOrd="0" destOrd="0" presId="urn:microsoft.com/office/officeart/2008/layout/VerticalCurvedList"/>
    <dgm:cxn modelId="{246AD9C6-38E4-4919-913F-10D6B332BF96}" srcId="{447D4E94-D7ED-4E6C-B182-3517CBBB8BEB}" destId="{37AC05F3-2AFA-4895-942D-8196417D2480}" srcOrd="4" destOrd="0" parTransId="{B28F7B78-7BC7-4404-8C7F-5B674C2B30BD}" sibTransId="{8A2312F6-DF83-4D15-9F45-9C7167949CD8}"/>
    <dgm:cxn modelId="{FC5830C7-66D8-4046-9C28-3284BC663345}" type="presOf" srcId="{11B81621-B3F8-4BDC-809F-BC63C37D7EBA}" destId="{C28F45B1-2FAB-49F9-9F75-30474FE043F9}" srcOrd="0" destOrd="0" presId="urn:microsoft.com/office/officeart/2008/layout/VerticalCurvedList"/>
    <dgm:cxn modelId="{7CB4F0CA-7626-4565-BEBB-0EC53A54D436}" type="presOf" srcId="{30D109BD-C53A-48E3-92C5-A7B24D729405}" destId="{BC9F990E-62B4-4CEF-A8EB-29D39E675CC4}" srcOrd="0" destOrd="0" presId="urn:microsoft.com/office/officeart/2008/layout/VerticalCurvedList"/>
    <dgm:cxn modelId="{F77A86D3-7D46-4726-97EC-E306C5AF729B}" type="presOf" srcId="{447D4E94-D7ED-4E6C-B182-3517CBBB8BEB}" destId="{1CDFC9CE-4E2D-42DC-AF16-53A112DFD12E}" srcOrd="0" destOrd="0" presId="urn:microsoft.com/office/officeart/2008/layout/VerticalCurvedList"/>
    <dgm:cxn modelId="{2E33B3CE-4C82-4362-82D7-844C38B2FBB8}" type="presParOf" srcId="{1CDFC9CE-4E2D-42DC-AF16-53A112DFD12E}" destId="{3E427AED-86DE-4023-918B-4B41F9C33FB6}" srcOrd="0" destOrd="0" presId="urn:microsoft.com/office/officeart/2008/layout/VerticalCurvedList"/>
    <dgm:cxn modelId="{45886DD3-D7BC-42E4-9EB9-B5914734E54A}" type="presParOf" srcId="{3E427AED-86DE-4023-918B-4B41F9C33FB6}" destId="{A4BBB0D6-B643-45C2-8F26-92056B591419}" srcOrd="0" destOrd="0" presId="urn:microsoft.com/office/officeart/2008/layout/VerticalCurvedList"/>
    <dgm:cxn modelId="{37EE3259-E643-424D-8E07-C496A3F8D522}" type="presParOf" srcId="{A4BBB0D6-B643-45C2-8F26-92056B591419}" destId="{A3576315-83F2-4731-9F72-1FFB86DECD8D}" srcOrd="0" destOrd="0" presId="urn:microsoft.com/office/officeart/2008/layout/VerticalCurvedList"/>
    <dgm:cxn modelId="{9047AE36-87A9-43C8-9EE9-69EA9110D6B6}" type="presParOf" srcId="{A4BBB0D6-B643-45C2-8F26-92056B591419}" destId="{5FFB49FB-1759-45D0-8BA2-131EB45FABAE}" srcOrd="1" destOrd="0" presId="urn:microsoft.com/office/officeart/2008/layout/VerticalCurvedList"/>
    <dgm:cxn modelId="{FF5FE1BA-79F7-45A5-A0B7-6D2D7FAD74F9}" type="presParOf" srcId="{A4BBB0D6-B643-45C2-8F26-92056B591419}" destId="{D71766FA-D117-4519-92D1-80C8FEE06C92}" srcOrd="2" destOrd="0" presId="urn:microsoft.com/office/officeart/2008/layout/VerticalCurvedList"/>
    <dgm:cxn modelId="{F3CD6E7B-5440-4CFE-ADF9-3B0917DFA7F5}" type="presParOf" srcId="{A4BBB0D6-B643-45C2-8F26-92056B591419}" destId="{F5127556-9055-4488-B2CF-11AA37CB5486}" srcOrd="3" destOrd="0" presId="urn:microsoft.com/office/officeart/2008/layout/VerticalCurvedList"/>
    <dgm:cxn modelId="{DB419C73-1893-4845-B30D-8BE0D05F0734}" type="presParOf" srcId="{3E427AED-86DE-4023-918B-4B41F9C33FB6}" destId="{8D2C1E7A-C98B-4332-8C19-A30BCE9D7A98}" srcOrd="1" destOrd="0" presId="urn:microsoft.com/office/officeart/2008/layout/VerticalCurvedList"/>
    <dgm:cxn modelId="{A221326F-C06F-496A-AF19-7FA89A4737F3}" type="presParOf" srcId="{3E427AED-86DE-4023-918B-4B41F9C33FB6}" destId="{6FC5A6D0-8685-43CC-8D70-7AD823BEAF50}" srcOrd="2" destOrd="0" presId="urn:microsoft.com/office/officeart/2008/layout/VerticalCurvedList"/>
    <dgm:cxn modelId="{D873DBF3-A157-4F3C-93CA-0B74435C3F35}" type="presParOf" srcId="{6FC5A6D0-8685-43CC-8D70-7AD823BEAF50}" destId="{ABBC2EB9-B098-4370-AB2B-1AF2582AC371}" srcOrd="0" destOrd="0" presId="urn:microsoft.com/office/officeart/2008/layout/VerticalCurvedList"/>
    <dgm:cxn modelId="{7FB1E219-1BE3-45D2-84CD-CF2F34D30421}" type="presParOf" srcId="{3E427AED-86DE-4023-918B-4B41F9C33FB6}" destId="{BC9F990E-62B4-4CEF-A8EB-29D39E675CC4}" srcOrd="3" destOrd="0" presId="urn:microsoft.com/office/officeart/2008/layout/VerticalCurvedList"/>
    <dgm:cxn modelId="{FAB1F0D0-7AF6-4738-9253-D90D0AAEFB28}" type="presParOf" srcId="{3E427AED-86DE-4023-918B-4B41F9C33FB6}" destId="{D5B03922-C263-4260-92AC-840911A4C47D}" srcOrd="4" destOrd="0" presId="urn:microsoft.com/office/officeart/2008/layout/VerticalCurvedList"/>
    <dgm:cxn modelId="{F7F9F3BD-77BB-4DC5-888E-27F2FC7FE8F4}" type="presParOf" srcId="{D5B03922-C263-4260-92AC-840911A4C47D}" destId="{87601033-E99A-40F7-A4E8-9A022108CA0B}" srcOrd="0" destOrd="0" presId="urn:microsoft.com/office/officeart/2008/layout/VerticalCurvedList"/>
    <dgm:cxn modelId="{0E452A08-E344-4B5E-A8C1-465E36CD692F}" type="presParOf" srcId="{3E427AED-86DE-4023-918B-4B41F9C33FB6}" destId="{FFD10C8E-FDC5-4E44-9A3E-014E1A8C1F0E}" srcOrd="5" destOrd="0" presId="urn:microsoft.com/office/officeart/2008/layout/VerticalCurvedList"/>
    <dgm:cxn modelId="{D2DFF63E-9771-4539-8F0B-A671CA89EC15}" type="presParOf" srcId="{3E427AED-86DE-4023-918B-4B41F9C33FB6}" destId="{59D70528-151E-408A-A042-F5FDE05D33F7}" srcOrd="6" destOrd="0" presId="urn:microsoft.com/office/officeart/2008/layout/VerticalCurvedList"/>
    <dgm:cxn modelId="{919E57DA-77A3-4142-953F-EDAE620BB976}" type="presParOf" srcId="{59D70528-151E-408A-A042-F5FDE05D33F7}" destId="{69A36CFA-008C-412A-B8FD-1655732DB5E0}" srcOrd="0" destOrd="0" presId="urn:microsoft.com/office/officeart/2008/layout/VerticalCurvedList"/>
    <dgm:cxn modelId="{E06AD8F3-07B9-4C39-9302-58BC719F8D3C}" type="presParOf" srcId="{3E427AED-86DE-4023-918B-4B41F9C33FB6}" destId="{C28F45B1-2FAB-49F9-9F75-30474FE043F9}" srcOrd="7" destOrd="0" presId="urn:microsoft.com/office/officeart/2008/layout/VerticalCurvedList"/>
    <dgm:cxn modelId="{3657CB33-76A7-4DC1-A151-16BE4DAF53C8}" type="presParOf" srcId="{3E427AED-86DE-4023-918B-4B41F9C33FB6}" destId="{23CA3E61-7E07-4977-9DF3-8C8242931918}" srcOrd="8" destOrd="0" presId="urn:microsoft.com/office/officeart/2008/layout/VerticalCurvedList"/>
    <dgm:cxn modelId="{FACB769C-F15D-4546-A3CC-414F745EB4EB}" type="presParOf" srcId="{23CA3E61-7E07-4977-9DF3-8C8242931918}" destId="{DDAF1B1E-F113-422B-852B-FE9CDE0D33C0}" srcOrd="0" destOrd="0" presId="urn:microsoft.com/office/officeart/2008/layout/VerticalCurvedList"/>
    <dgm:cxn modelId="{CDA87D14-591D-4FFF-9D28-E3254F6DC37E}" type="presParOf" srcId="{3E427AED-86DE-4023-918B-4B41F9C33FB6}" destId="{866E26C1-844D-46C7-9449-660D075235AB}" srcOrd="9" destOrd="0" presId="urn:microsoft.com/office/officeart/2008/layout/VerticalCurvedList"/>
    <dgm:cxn modelId="{F8FBE785-D96E-4975-A7EB-F53AEEFA1538}" type="presParOf" srcId="{3E427AED-86DE-4023-918B-4B41F9C33FB6}" destId="{0C6C5C19-AC2B-42DA-9076-EF02D389C094}" srcOrd="10" destOrd="0" presId="urn:microsoft.com/office/officeart/2008/layout/VerticalCurvedList"/>
    <dgm:cxn modelId="{4BCCECD7-DA06-4EA4-8982-1DBECDE58331}" type="presParOf" srcId="{0C6C5C19-AC2B-42DA-9076-EF02D389C094}" destId="{6331D65F-AC65-4782-8AA3-689D7A80E9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53F3F4-0CF4-435A-9D94-AF93FC04C5F1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C8170D-ADBA-4B95-9872-D3EB9F27D657}">
      <dgm:prSet custT="1"/>
      <dgm:spPr/>
      <dgm:t>
        <a:bodyPr/>
        <a:lstStyle/>
        <a:p>
          <a:r>
            <a:rPr lang="en-GB" sz="2400" dirty="0"/>
            <a:t>Ambiguous requirement details</a:t>
          </a:r>
          <a:endParaRPr lang="en-US" sz="2400" dirty="0"/>
        </a:p>
      </dgm:t>
    </dgm:pt>
    <dgm:pt modelId="{8064A7AE-1C23-4668-A233-E285DF92A515}" type="parTrans" cxnId="{922F8E9C-75A6-4DA4-868E-036FA94FCCDF}">
      <dgm:prSet/>
      <dgm:spPr/>
      <dgm:t>
        <a:bodyPr/>
        <a:lstStyle/>
        <a:p>
          <a:endParaRPr lang="en-US"/>
        </a:p>
      </dgm:t>
    </dgm:pt>
    <dgm:pt modelId="{E839D875-09D6-49B1-9181-0667377926CC}" type="sibTrans" cxnId="{922F8E9C-75A6-4DA4-868E-036FA94FCCDF}">
      <dgm:prSet/>
      <dgm:spPr/>
      <dgm:t>
        <a:bodyPr/>
        <a:lstStyle/>
        <a:p>
          <a:endParaRPr lang="en-US"/>
        </a:p>
      </dgm:t>
    </dgm:pt>
    <dgm:pt modelId="{82C1961E-5789-4D32-AE4B-3C61DF45B654}">
      <dgm:prSet custT="1"/>
      <dgm:spPr/>
      <dgm:t>
        <a:bodyPr/>
        <a:lstStyle/>
        <a:p>
          <a:r>
            <a:rPr lang="en-GB" sz="2400" dirty="0"/>
            <a:t>Functional/non-functional Requirements not segregated</a:t>
          </a:r>
          <a:endParaRPr lang="en-US" sz="2400" dirty="0"/>
        </a:p>
      </dgm:t>
    </dgm:pt>
    <dgm:pt modelId="{E1ABD9A7-C6D3-49F9-945E-98651257F418}" type="parTrans" cxnId="{4E1E7913-6CDD-4C99-99A3-7B207FACB5CB}">
      <dgm:prSet/>
      <dgm:spPr/>
      <dgm:t>
        <a:bodyPr/>
        <a:lstStyle/>
        <a:p>
          <a:endParaRPr lang="en-US"/>
        </a:p>
      </dgm:t>
    </dgm:pt>
    <dgm:pt modelId="{B7DFD0D9-46F1-4FAE-83B5-8952A6E45D3E}" type="sibTrans" cxnId="{4E1E7913-6CDD-4C99-99A3-7B207FACB5CB}">
      <dgm:prSet/>
      <dgm:spPr/>
      <dgm:t>
        <a:bodyPr/>
        <a:lstStyle/>
        <a:p>
          <a:endParaRPr lang="en-US"/>
        </a:p>
      </dgm:t>
    </dgm:pt>
    <dgm:pt modelId="{DE62C9F0-2D59-46A3-9DAA-A22C3452668E}">
      <dgm:prSet custT="1"/>
      <dgm:spPr/>
      <dgm:t>
        <a:bodyPr/>
        <a:lstStyle/>
        <a:p>
          <a:r>
            <a:rPr lang="en-GB" sz="2400" dirty="0"/>
            <a:t>Requirements amalgamation will lead to longer deadlines in development</a:t>
          </a:r>
          <a:endParaRPr lang="en-US" sz="2400" dirty="0"/>
        </a:p>
      </dgm:t>
    </dgm:pt>
    <dgm:pt modelId="{75B70D14-6CAD-466F-8F29-11ACACCF66D3}" type="parTrans" cxnId="{7679AADE-0CBF-4A75-9D17-2565DBB7855E}">
      <dgm:prSet/>
      <dgm:spPr/>
      <dgm:t>
        <a:bodyPr/>
        <a:lstStyle/>
        <a:p>
          <a:endParaRPr lang="en-US"/>
        </a:p>
      </dgm:t>
    </dgm:pt>
    <dgm:pt modelId="{46C342BB-717A-4D06-930F-18F341F56563}" type="sibTrans" cxnId="{7679AADE-0CBF-4A75-9D17-2565DBB7855E}">
      <dgm:prSet/>
      <dgm:spPr/>
      <dgm:t>
        <a:bodyPr/>
        <a:lstStyle/>
        <a:p>
          <a:endParaRPr lang="en-US"/>
        </a:p>
      </dgm:t>
    </dgm:pt>
    <dgm:pt modelId="{6A9888B1-B9D7-4AD9-AA99-DE53E064A242}" type="pres">
      <dgm:prSet presAssocID="{3953F3F4-0CF4-435A-9D94-AF93FC04C5F1}" presName="Name0" presStyleCnt="0">
        <dgm:presLayoutVars>
          <dgm:dir/>
        </dgm:presLayoutVars>
      </dgm:prSet>
      <dgm:spPr/>
    </dgm:pt>
    <dgm:pt modelId="{9CE1C231-7DCE-4271-AF7C-DA539763436B}" type="pres">
      <dgm:prSet presAssocID="{F5C8170D-ADBA-4B95-9872-D3EB9F27D657}" presName="noChildren" presStyleCnt="0"/>
      <dgm:spPr/>
    </dgm:pt>
    <dgm:pt modelId="{E056394F-478F-4647-AA73-E33A6136DC2F}" type="pres">
      <dgm:prSet presAssocID="{F5C8170D-ADBA-4B95-9872-D3EB9F27D657}" presName="gap" presStyleCnt="0"/>
      <dgm:spPr/>
    </dgm:pt>
    <dgm:pt modelId="{26B9A1E7-916F-45B0-9CA9-9F298AA8026F}" type="pres">
      <dgm:prSet presAssocID="{F5C8170D-ADBA-4B95-9872-D3EB9F27D657}" presName="medCircle2" presStyleLbl="vennNode1" presStyleIdx="0" presStyleCnt="3"/>
      <dgm:spPr/>
    </dgm:pt>
    <dgm:pt modelId="{6A3F5894-7316-4697-A1FD-6F0067FE6236}" type="pres">
      <dgm:prSet presAssocID="{F5C8170D-ADBA-4B95-9872-D3EB9F27D657}" presName="txLvlOnly1" presStyleLbl="revTx" presStyleIdx="0" presStyleCnt="3"/>
      <dgm:spPr/>
    </dgm:pt>
    <dgm:pt modelId="{6ED06480-BA62-43C9-BA0D-496AF2FAA835}" type="pres">
      <dgm:prSet presAssocID="{82C1961E-5789-4D32-AE4B-3C61DF45B654}" presName="noChildren" presStyleCnt="0"/>
      <dgm:spPr/>
    </dgm:pt>
    <dgm:pt modelId="{0D872FE3-9A9F-4E48-885A-1B3C7EF70BB1}" type="pres">
      <dgm:prSet presAssocID="{82C1961E-5789-4D32-AE4B-3C61DF45B654}" presName="gap" presStyleCnt="0"/>
      <dgm:spPr/>
    </dgm:pt>
    <dgm:pt modelId="{791BFC66-44E2-4AE1-8A83-DE258AC95348}" type="pres">
      <dgm:prSet presAssocID="{82C1961E-5789-4D32-AE4B-3C61DF45B654}" presName="medCircle2" presStyleLbl="vennNode1" presStyleIdx="1" presStyleCnt="3"/>
      <dgm:spPr/>
    </dgm:pt>
    <dgm:pt modelId="{3C8469D9-3D63-41D7-9FF8-800675DBC0E4}" type="pres">
      <dgm:prSet presAssocID="{82C1961E-5789-4D32-AE4B-3C61DF45B654}" presName="txLvlOnly1" presStyleLbl="revTx" presStyleIdx="1" presStyleCnt="3"/>
      <dgm:spPr/>
    </dgm:pt>
    <dgm:pt modelId="{E34431B6-BD71-4023-9F36-300DFC8E2C8F}" type="pres">
      <dgm:prSet presAssocID="{DE62C9F0-2D59-46A3-9DAA-A22C3452668E}" presName="noChildren" presStyleCnt="0"/>
      <dgm:spPr/>
    </dgm:pt>
    <dgm:pt modelId="{7776A011-114E-4F7A-BB5E-16F20809057C}" type="pres">
      <dgm:prSet presAssocID="{DE62C9F0-2D59-46A3-9DAA-A22C3452668E}" presName="gap" presStyleCnt="0"/>
      <dgm:spPr/>
    </dgm:pt>
    <dgm:pt modelId="{BE04BECF-C541-4243-8FD0-214696CC6523}" type="pres">
      <dgm:prSet presAssocID="{DE62C9F0-2D59-46A3-9DAA-A22C3452668E}" presName="medCircle2" presStyleLbl="vennNode1" presStyleIdx="2" presStyleCnt="3"/>
      <dgm:spPr/>
    </dgm:pt>
    <dgm:pt modelId="{9AF55452-FEC6-4CAF-9BE9-A05D7B0C3AAD}" type="pres">
      <dgm:prSet presAssocID="{DE62C9F0-2D59-46A3-9DAA-A22C3452668E}" presName="txLvlOnly1" presStyleLbl="revTx" presStyleIdx="2" presStyleCnt="3"/>
      <dgm:spPr/>
    </dgm:pt>
  </dgm:ptLst>
  <dgm:cxnLst>
    <dgm:cxn modelId="{4E1E7913-6CDD-4C99-99A3-7B207FACB5CB}" srcId="{3953F3F4-0CF4-435A-9D94-AF93FC04C5F1}" destId="{82C1961E-5789-4D32-AE4B-3C61DF45B654}" srcOrd="1" destOrd="0" parTransId="{E1ABD9A7-C6D3-49F9-945E-98651257F418}" sibTransId="{B7DFD0D9-46F1-4FAE-83B5-8952A6E45D3E}"/>
    <dgm:cxn modelId="{003FB06D-C36C-42E3-9D84-234DF80EA3FE}" type="presOf" srcId="{F5C8170D-ADBA-4B95-9872-D3EB9F27D657}" destId="{6A3F5894-7316-4697-A1FD-6F0067FE6236}" srcOrd="0" destOrd="0" presId="urn:microsoft.com/office/officeart/2008/layout/VerticalCircleList"/>
    <dgm:cxn modelId="{4D048554-53B5-4EB7-B308-BA04302D65C7}" type="presOf" srcId="{DE62C9F0-2D59-46A3-9DAA-A22C3452668E}" destId="{9AF55452-FEC6-4CAF-9BE9-A05D7B0C3AAD}" srcOrd="0" destOrd="0" presId="urn:microsoft.com/office/officeart/2008/layout/VerticalCircleList"/>
    <dgm:cxn modelId="{8B29038F-AFAC-48FC-B197-405880BF888F}" type="presOf" srcId="{82C1961E-5789-4D32-AE4B-3C61DF45B654}" destId="{3C8469D9-3D63-41D7-9FF8-800675DBC0E4}" srcOrd="0" destOrd="0" presId="urn:microsoft.com/office/officeart/2008/layout/VerticalCircleList"/>
    <dgm:cxn modelId="{922F8E9C-75A6-4DA4-868E-036FA94FCCDF}" srcId="{3953F3F4-0CF4-435A-9D94-AF93FC04C5F1}" destId="{F5C8170D-ADBA-4B95-9872-D3EB9F27D657}" srcOrd="0" destOrd="0" parTransId="{8064A7AE-1C23-4668-A233-E285DF92A515}" sibTransId="{E839D875-09D6-49B1-9181-0667377926CC}"/>
    <dgm:cxn modelId="{7679AADE-0CBF-4A75-9D17-2565DBB7855E}" srcId="{3953F3F4-0CF4-435A-9D94-AF93FC04C5F1}" destId="{DE62C9F0-2D59-46A3-9DAA-A22C3452668E}" srcOrd="2" destOrd="0" parTransId="{75B70D14-6CAD-466F-8F29-11ACACCF66D3}" sibTransId="{46C342BB-717A-4D06-930F-18F341F56563}"/>
    <dgm:cxn modelId="{A978CBF7-26B3-4940-B388-765019ACDBDD}" type="presOf" srcId="{3953F3F4-0CF4-435A-9D94-AF93FC04C5F1}" destId="{6A9888B1-B9D7-4AD9-AA99-DE53E064A242}" srcOrd="0" destOrd="0" presId="urn:microsoft.com/office/officeart/2008/layout/VerticalCircleList"/>
    <dgm:cxn modelId="{4903C775-3272-4EE6-8792-811F937059DD}" type="presParOf" srcId="{6A9888B1-B9D7-4AD9-AA99-DE53E064A242}" destId="{9CE1C231-7DCE-4271-AF7C-DA539763436B}" srcOrd="0" destOrd="0" presId="urn:microsoft.com/office/officeart/2008/layout/VerticalCircleList"/>
    <dgm:cxn modelId="{7EC74D5D-3666-41E2-960D-78270BFDAA40}" type="presParOf" srcId="{9CE1C231-7DCE-4271-AF7C-DA539763436B}" destId="{E056394F-478F-4647-AA73-E33A6136DC2F}" srcOrd="0" destOrd="0" presId="urn:microsoft.com/office/officeart/2008/layout/VerticalCircleList"/>
    <dgm:cxn modelId="{7B849A50-6484-4E60-8708-492B12E2AD3F}" type="presParOf" srcId="{9CE1C231-7DCE-4271-AF7C-DA539763436B}" destId="{26B9A1E7-916F-45B0-9CA9-9F298AA8026F}" srcOrd="1" destOrd="0" presId="urn:microsoft.com/office/officeart/2008/layout/VerticalCircleList"/>
    <dgm:cxn modelId="{C7DB8F55-3292-4D42-BE46-996FC342E654}" type="presParOf" srcId="{9CE1C231-7DCE-4271-AF7C-DA539763436B}" destId="{6A3F5894-7316-4697-A1FD-6F0067FE6236}" srcOrd="2" destOrd="0" presId="urn:microsoft.com/office/officeart/2008/layout/VerticalCircleList"/>
    <dgm:cxn modelId="{8CA0A7CB-9B23-45A4-AFC5-8DCCE73AF9C7}" type="presParOf" srcId="{6A9888B1-B9D7-4AD9-AA99-DE53E064A242}" destId="{6ED06480-BA62-43C9-BA0D-496AF2FAA835}" srcOrd="1" destOrd="0" presId="urn:microsoft.com/office/officeart/2008/layout/VerticalCircleList"/>
    <dgm:cxn modelId="{AA0FFE84-5D4E-4BE0-B076-1CA4DED4DCFE}" type="presParOf" srcId="{6ED06480-BA62-43C9-BA0D-496AF2FAA835}" destId="{0D872FE3-9A9F-4E48-885A-1B3C7EF70BB1}" srcOrd="0" destOrd="0" presId="urn:microsoft.com/office/officeart/2008/layout/VerticalCircleList"/>
    <dgm:cxn modelId="{255634DB-6DB4-4BA3-8E57-5E6512F54D07}" type="presParOf" srcId="{6ED06480-BA62-43C9-BA0D-496AF2FAA835}" destId="{791BFC66-44E2-4AE1-8A83-DE258AC95348}" srcOrd="1" destOrd="0" presId="urn:microsoft.com/office/officeart/2008/layout/VerticalCircleList"/>
    <dgm:cxn modelId="{28D8A4E6-1DF7-4214-8696-C7C5A01F8217}" type="presParOf" srcId="{6ED06480-BA62-43C9-BA0D-496AF2FAA835}" destId="{3C8469D9-3D63-41D7-9FF8-800675DBC0E4}" srcOrd="2" destOrd="0" presId="urn:microsoft.com/office/officeart/2008/layout/VerticalCircleList"/>
    <dgm:cxn modelId="{788739D2-61C5-436A-89F1-5CC3FA04AFF9}" type="presParOf" srcId="{6A9888B1-B9D7-4AD9-AA99-DE53E064A242}" destId="{E34431B6-BD71-4023-9F36-300DFC8E2C8F}" srcOrd="2" destOrd="0" presId="urn:microsoft.com/office/officeart/2008/layout/VerticalCircleList"/>
    <dgm:cxn modelId="{D15E9EEE-953C-4E0F-9859-3BDE0593CC26}" type="presParOf" srcId="{E34431B6-BD71-4023-9F36-300DFC8E2C8F}" destId="{7776A011-114E-4F7A-BB5E-16F20809057C}" srcOrd="0" destOrd="0" presId="urn:microsoft.com/office/officeart/2008/layout/VerticalCircleList"/>
    <dgm:cxn modelId="{884CC20E-D606-4E85-B02C-489A207AE794}" type="presParOf" srcId="{E34431B6-BD71-4023-9F36-300DFC8E2C8F}" destId="{BE04BECF-C541-4243-8FD0-214696CC6523}" srcOrd="1" destOrd="0" presId="urn:microsoft.com/office/officeart/2008/layout/VerticalCircleList"/>
    <dgm:cxn modelId="{1FD13897-1041-4F5F-83F2-97B26C723C71}" type="presParOf" srcId="{E34431B6-BD71-4023-9F36-300DFC8E2C8F}" destId="{9AF55452-FEC6-4CAF-9BE9-A05D7B0C3AAD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E8E973-B28A-4B97-98A1-8DAA70E1A50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A1C443-92C9-4BDE-81BA-40353DD9FA12}">
      <dgm:prSet/>
      <dgm:spPr/>
      <dgm:t>
        <a:bodyPr/>
        <a:lstStyle/>
        <a:p>
          <a:r>
            <a:rPr lang="en-US"/>
            <a:t>Writer is limited to follow the template.</a:t>
          </a:r>
        </a:p>
      </dgm:t>
    </dgm:pt>
    <dgm:pt modelId="{C341554F-7D98-4271-A856-D612D5B702C3}" type="parTrans" cxnId="{20566536-6198-4DE5-B41C-9BC1504B7B44}">
      <dgm:prSet/>
      <dgm:spPr/>
      <dgm:t>
        <a:bodyPr/>
        <a:lstStyle/>
        <a:p>
          <a:endParaRPr lang="en-US"/>
        </a:p>
      </dgm:t>
    </dgm:pt>
    <dgm:pt modelId="{7468E102-826C-44AE-8D63-09BA58B27766}" type="sibTrans" cxnId="{20566536-6198-4DE5-B41C-9BC1504B7B44}">
      <dgm:prSet/>
      <dgm:spPr/>
      <dgm:t>
        <a:bodyPr/>
        <a:lstStyle/>
        <a:p>
          <a:endParaRPr lang="en-US"/>
        </a:p>
      </dgm:t>
    </dgm:pt>
    <dgm:pt modelId="{E85C589F-2079-4516-B582-922B1A29D00A}">
      <dgm:prSet/>
      <dgm:spPr/>
      <dgm:t>
        <a:bodyPr/>
        <a:lstStyle/>
        <a:p>
          <a:r>
            <a:rPr lang="en-US" dirty="0"/>
            <a:t>Fit for defined requirement applications. E.g. Embedded systems</a:t>
          </a:r>
        </a:p>
      </dgm:t>
    </dgm:pt>
    <dgm:pt modelId="{D2D11962-E97D-41E8-952F-94FBAC905A3B}" type="parTrans" cxnId="{A31E65AC-A57D-4565-A5F2-047BD64CAA0E}">
      <dgm:prSet/>
      <dgm:spPr/>
      <dgm:t>
        <a:bodyPr/>
        <a:lstStyle/>
        <a:p>
          <a:endParaRPr lang="en-US"/>
        </a:p>
      </dgm:t>
    </dgm:pt>
    <dgm:pt modelId="{5171E5FA-C8CF-49A9-8536-1BC83A88F9B6}" type="sibTrans" cxnId="{A31E65AC-A57D-4565-A5F2-047BD64CAA0E}">
      <dgm:prSet/>
      <dgm:spPr/>
      <dgm:t>
        <a:bodyPr/>
        <a:lstStyle/>
        <a:p>
          <a:endParaRPr lang="en-US"/>
        </a:p>
      </dgm:t>
    </dgm:pt>
    <dgm:pt modelId="{CF33E4EE-72E7-406F-8205-16EB43857E14}">
      <dgm:prSet/>
      <dgm:spPr/>
      <dgm:t>
        <a:bodyPr/>
        <a:lstStyle/>
        <a:p>
          <a:r>
            <a:rPr lang="en-US" dirty="0"/>
            <a:t>Not fit for systems having evolutionary requirements. E.g., Business applications</a:t>
          </a:r>
        </a:p>
      </dgm:t>
    </dgm:pt>
    <dgm:pt modelId="{E943282B-9D14-415C-B186-227F9CD9ECDE}" type="parTrans" cxnId="{2078FD4C-CB60-4408-888E-4F267D361B61}">
      <dgm:prSet/>
      <dgm:spPr/>
      <dgm:t>
        <a:bodyPr/>
        <a:lstStyle/>
        <a:p>
          <a:endParaRPr lang="en-US"/>
        </a:p>
      </dgm:t>
    </dgm:pt>
    <dgm:pt modelId="{39245B11-7B1C-408B-8F6F-C306427B21F4}" type="sibTrans" cxnId="{2078FD4C-CB60-4408-888E-4F267D361B61}">
      <dgm:prSet/>
      <dgm:spPr/>
      <dgm:t>
        <a:bodyPr/>
        <a:lstStyle/>
        <a:p>
          <a:endParaRPr lang="en-US"/>
        </a:p>
      </dgm:t>
    </dgm:pt>
    <dgm:pt modelId="{0B1DCF76-D25A-4741-BCF6-F4D5058A0D7E}" type="pres">
      <dgm:prSet presAssocID="{19E8E973-B28A-4B97-98A1-8DAA70E1A504}" presName="linear" presStyleCnt="0">
        <dgm:presLayoutVars>
          <dgm:animLvl val="lvl"/>
          <dgm:resizeHandles val="exact"/>
        </dgm:presLayoutVars>
      </dgm:prSet>
      <dgm:spPr/>
    </dgm:pt>
    <dgm:pt modelId="{DD9AFDB8-D24C-464F-8E7C-2DE896BCEE6F}" type="pres">
      <dgm:prSet presAssocID="{98A1C443-92C9-4BDE-81BA-40353DD9FA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A8B561F-76DF-44E1-AEF1-A3856A02BC5E}" type="pres">
      <dgm:prSet presAssocID="{7468E102-826C-44AE-8D63-09BA58B27766}" presName="spacer" presStyleCnt="0"/>
      <dgm:spPr/>
    </dgm:pt>
    <dgm:pt modelId="{EA4AA82C-507A-42A9-A870-A111B1F8D1B2}" type="pres">
      <dgm:prSet presAssocID="{E85C589F-2079-4516-B582-922B1A29D0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0A9C9A-6F98-4AE5-ADA6-9302C7B3EABE}" type="pres">
      <dgm:prSet presAssocID="{5171E5FA-C8CF-49A9-8536-1BC83A88F9B6}" presName="spacer" presStyleCnt="0"/>
      <dgm:spPr/>
    </dgm:pt>
    <dgm:pt modelId="{29EF15A4-C80C-423E-B17C-49E10433AD91}" type="pres">
      <dgm:prSet presAssocID="{CF33E4EE-72E7-406F-8205-16EB43857E1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0566536-6198-4DE5-B41C-9BC1504B7B44}" srcId="{19E8E973-B28A-4B97-98A1-8DAA70E1A504}" destId="{98A1C443-92C9-4BDE-81BA-40353DD9FA12}" srcOrd="0" destOrd="0" parTransId="{C341554F-7D98-4271-A856-D612D5B702C3}" sibTransId="{7468E102-826C-44AE-8D63-09BA58B27766}"/>
    <dgm:cxn modelId="{E865EA5D-04E3-4AD3-8512-20E4959E1D28}" type="presOf" srcId="{98A1C443-92C9-4BDE-81BA-40353DD9FA12}" destId="{DD9AFDB8-D24C-464F-8E7C-2DE896BCEE6F}" srcOrd="0" destOrd="0" presId="urn:microsoft.com/office/officeart/2005/8/layout/vList2"/>
    <dgm:cxn modelId="{2078FD4C-CB60-4408-888E-4F267D361B61}" srcId="{19E8E973-B28A-4B97-98A1-8DAA70E1A504}" destId="{CF33E4EE-72E7-406F-8205-16EB43857E14}" srcOrd="2" destOrd="0" parTransId="{E943282B-9D14-415C-B186-227F9CD9ECDE}" sibTransId="{39245B11-7B1C-408B-8F6F-C306427B21F4}"/>
    <dgm:cxn modelId="{D1103182-648D-49DC-9563-8D0D2FFE5327}" type="presOf" srcId="{E85C589F-2079-4516-B582-922B1A29D00A}" destId="{EA4AA82C-507A-42A9-A870-A111B1F8D1B2}" srcOrd="0" destOrd="0" presId="urn:microsoft.com/office/officeart/2005/8/layout/vList2"/>
    <dgm:cxn modelId="{A31E65AC-A57D-4565-A5F2-047BD64CAA0E}" srcId="{19E8E973-B28A-4B97-98A1-8DAA70E1A504}" destId="{E85C589F-2079-4516-B582-922B1A29D00A}" srcOrd="1" destOrd="0" parTransId="{D2D11962-E97D-41E8-952F-94FBAC905A3B}" sibTransId="{5171E5FA-C8CF-49A9-8536-1BC83A88F9B6}"/>
    <dgm:cxn modelId="{9A25FDBF-BD4A-476A-9A6E-9FF87833DA7B}" type="presOf" srcId="{19E8E973-B28A-4B97-98A1-8DAA70E1A504}" destId="{0B1DCF76-D25A-4741-BCF6-F4D5058A0D7E}" srcOrd="0" destOrd="0" presId="urn:microsoft.com/office/officeart/2005/8/layout/vList2"/>
    <dgm:cxn modelId="{0678D2F0-73E5-4088-BC9D-22FDF4D6C093}" type="presOf" srcId="{CF33E4EE-72E7-406F-8205-16EB43857E14}" destId="{29EF15A4-C80C-423E-B17C-49E10433AD91}" srcOrd="0" destOrd="0" presId="urn:microsoft.com/office/officeart/2005/8/layout/vList2"/>
    <dgm:cxn modelId="{02EF916D-F359-496C-9B29-44DC2263D66C}" type="presParOf" srcId="{0B1DCF76-D25A-4741-BCF6-F4D5058A0D7E}" destId="{DD9AFDB8-D24C-464F-8E7C-2DE896BCEE6F}" srcOrd="0" destOrd="0" presId="urn:microsoft.com/office/officeart/2005/8/layout/vList2"/>
    <dgm:cxn modelId="{DD8FB735-50DF-482D-8B99-A829F3D66893}" type="presParOf" srcId="{0B1DCF76-D25A-4741-BCF6-F4D5058A0D7E}" destId="{FA8B561F-76DF-44E1-AEF1-A3856A02BC5E}" srcOrd="1" destOrd="0" presId="urn:microsoft.com/office/officeart/2005/8/layout/vList2"/>
    <dgm:cxn modelId="{3C4604BD-CC72-4842-A8AB-C6D238BD8EDB}" type="presParOf" srcId="{0B1DCF76-D25A-4741-BCF6-F4D5058A0D7E}" destId="{EA4AA82C-507A-42A9-A870-A111B1F8D1B2}" srcOrd="2" destOrd="0" presId="urn:microsoft.com/office/officeart/2005/8/layout/vList2"/>
    <dgm:cxn modelId="{8F313B16-A7A5-4E71-9476-4D02877745BE}" type="presParOf" srcId="{0B1DCF76-D25A-4741-BCF6-F4D5058A0D7E}" destId="{8F0A9C9A-6F98-4AE5-ADA6-9302C7B3EABE}" srcOrd="3" destOrd="0" presId="urn:microsoft.com/office/officeart/2005/8/layout/vList2"/>
    <dgm:cxn modelId="{6D35DAA8-6D00-4380-B854-64E32584714B}" type="presParOf" srcId="{0B1DCF76-D25A-4741-BCF6-F4D5058A0D7E}" destId="{29EF15A4-C80C-423E-B17C-49E10433AD9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BBC888-E50E-45F3-82C0-20894DFDB398}" type="doc">
      <dgm:prSet loTypeId="urn:microsoft.com/office/officeart/2005/8/layout/hProcess11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D439DC-BC8B-40B3-B008-C7E9395D2596}">
      <dgm:prSet/>
      <dgm:spPr/>
      <dgm:t>
        <a:bodyPr/>
        <a:lstStyle/>
        <a:p>
          <a:pPr algn="l"/>
          <a:r>
            <a:rPr lang="en-GB" b="1" dirty="0"/>
            <a:t>Definition of the function </a:t>
          </a:r>
          <a:r>
            <a:rPr lang="en-GB" b="0" dirty="0"/>
            <a:t>or entity.</a:t>
          </a:r>
          <a:endParaRPr lang="en-US" b="0" dirty="0"/>
        </a:p>
      </dgm:t>
    </dgm:pt>
    <dgm:pt modelId="{0425820F-CC93-409A-B885-29FF3FCCBE18}" type="parTrans" cxnId="{D9BB45B8-26C3-4E64-9BD6-DC1316EB7BF2}">
      <dgm:prSet/>
      <dgm:spPr/>
      <dgm:t>
        <a:bodyPr/>
        <a:lstStyle/>
        <a:p>
          <a:endParaRPr lang="en-US"/>
        </a:p>
      </dgm:t>
    </dgm:pt>
    <dgm:pt modelId="{96548A6C-DA44-4954-AAB5-91A67668C879}" type="sibTrans" cxnId="{D9BB45B8-26C3-4E64-9BD6-DC1316EB7BF2}">
      <dgm:prSet/>
      <dgm:spPr/>
      <dgm:t>
        <a:bodyPr/>
        <a:lstStyle/>
        <a:p>
          <a:endParaRPr lang="en-US"/>
        </a:p>
      </dgm:t>
    </dgm:pt>
    <dgm:pt modelId="{1FD33272-1CD7-4D20-9DFE-370EA2DE7307}">
      <dgm:prSet/>
      <dgm:spPr/>
      <dgm:t>
        <a:bodyPr/>
        <a:lstStyle/>
        <a:p>
          <a:pPr algn="l"/>
          <a:r>
            <a:rPr lang="en-GB" b="1" dirty="0"/>
            <a:t>Description of inputs </a:t>
          </a:r>
          <a:r>
            <a:rPr lang="en-GB" b="0" dirty="0"/>
            <a:t>and where they come from.</a:t>
          </a:r>
          <a:endParaRPr lang="en-US" b="0" dirty="0"/>
        </a:p>
      </dgm:t>
    </dgm:pt>
    <dgm:pt modelId="{527E959D-6FE4-4CF2-8541-7410FE81796C}" type="parTrans" cxnId="{C241D235-66F6-453E-8030-1EE0A891F9D7}">
      <dgm:prSet/>
      <dgm:spPr/>
      <dgm:t>
        <a:bodyPr/>
        <a:lstStyle/>
        <a:p>
          <a:endParaRPr lang="en-US"/>
        </a:p>
      </dgm:t>
    </dgm:pt>
    <dgm:pt modelId="{3D2308E5-ACE7-4DA7-8955-690926D98FE1}" type="sibTrans" cxnId="{C241D235-66F6-453E-8030-1EE0A891F9D7}">
      <dgm:prSet/>
      <dgm:spPr/>
      <dgm:t>
        <a:bodyPr/>
        <a:lstStyle/>
        <a:p>
          <a:endParaRPr lang="en-US"/>
        </a:p>
      </dgm:t>
    </dgm:pt>
    <dgm:pt modelId="{EB376F1C-8AE0-4F90-B7AE-D99B0FB30194}">
      <dgm:prSet/>
      <dgm:spPr/>
      <dgm:t>
        <a:bodyPr/>
        <a:lstStyle/>
        <a:p>
          <a:pPr algn="l"/>
          <a:r>
            <a:rPr lang="en-GB" b="1" dirty="0"/>
            <a:t>Description of outputs </a:t>
          </a:r>
          <a:r>
            <a:rPr lang="en-GB" b="0" dirty="0"/>
            <a:t>and where they go to.</a:t>
          </a:r>
          <a:endParaRPr lang="en-US" b="0" dirty="0"/>
        </a:p>
      </dgm:t>
    </dgm:pt>
    <dgm:pt modelId="{05711F16-01D7-417D-B52C-DF6EB221C0C5}" type="parTrans" cxnId="{AD9E326A-DEAE-4F08-9620-05FF544EA0C5}">
      <dgm:prSet/>
      <dgm:spPr/>
      <dgm:t>
        <a:bodyPr/>
        <a:lstStyle/>
        <a:p>
          <a:endParaRPr lang="en-US"/>
        </a:p>
      </dgm:t>
    </dgm:pt>
    <dgm:pt modelId="{D90E77D6-3B57-4D5A-9CC9-62BFC0078294}" type="sibTrans" cxnId="{AD9E326A-DEAE-4F08-9620-05FF544EA0C5}">
      <dgm:prSet/>
      <dgm:spPr/>
      <dgm:t>
        <a:bodyPr/>
        <a:lstStyle/>
        <a:p>
          <a:endParaRPr lang="en-US"/>
        </a:p>
      </dgm:t>
    </dgm:pt>
    <dgm:pt modelId="{ABC5B6C0-9CFF-4084-87F3-EF2235E1C41A}">
      <dgm:prSet/>
      <dgm:spPr/>
      <dgm:t>
        <a:bodyPr/>
        <a:lstStyle/>
        <a:p>
          <a:pPr algn="l"/>
          <a:r>
            <a:rPr lang="en-GB" b="0" dirty="0"/>
            <a:t>Information about the </a:t>
          </a:r>
          <a:r>
            <a:rPr lang="en-GB" b="1" dirty="0"/>
            <a:t>information needed for the computation </a:t>
          </a:r>
          <a:r>
            <a:rPr lang="en-GB" b="0" dirty="0"/>
            <a:t>and other entities used.</a:t>
          </a:r>
          <a:endParaRPr lang="en-US" b="0" dirty="0"/>
        </a:p>
      </dgm:t>
    </dgm:pt>
    <dgm:pt modelId="{C9BAEA4D-69D1-4169-AA18-E0685E5D5F15}" type="parTrans" cxnId="{88E0B703-C163-4BCB-8FA5-686D2ECF29D9}">
      <dgm:prSet/>
      <dgm:spPr/>
      <dgm:t>
        <a:bodyPr/>
        <a:lstStyle/>
        <a:p>
          <a:endParaRPr lang="en-US"/>
        </a:p>
      </dgm:t>
    </dgm:pt>
    <dgm:pt modelId="{71075498-2A2D-43CE-A648-FBD9FB2411D5}" type="sibTrans" cxnId="{88E0B703-C163-4BCB-8FA5-686D2ECF29D9}">
      <dgm:prSet/>
      <dgm:spPr/>
      <dgm:t>
        <a:bodyPr/>
        <a:lstStyle/>
        <a:p>
          <a:endParaRPr lang="en-US"/>
        </a:p>
      </dgm:t>
    </dgm:pt>
    <dgm:pt modelId="{663195EC-9CF4-42F1-AFA6-A0E1C7F560D3}">
      <dgm:prSet/>
      <dgm:spPr/>
      <dgm:t>
        <a:bodyPr/>
        <a:lstStyle/>
        <a:p>
          <a:pPr algn="l"/>
          <a:r>
            <a:rPr lang="en-GB" b="0" dirty="0"/>
            <a:t>Description of the </a:t>
          </a:r>
          <a:r>
            <a:rPr lang="en-GB" b="1" dirty="0"/>
            <a:t>action to be taken.</a:t>
          </a:r>
          <a:endParaRPr lang="en-US" b="1" dirty="0"/>
        </a:p>
      </dgm:t>
    </dgm:pt>
    <dgm:pt modelId="{08613054-29D2-4F50-B07F-A48C5F0A10D7}" type="parTrans" cxnId="{998124F0-7B09-4B5B-8C29-035EAAB5D97E}">
      <dgm:prSet/>
      <dgm:spPr/>
      <dgm:t>
        <a:bodyPr/>
        <a:lstStyle/>
        <a:p>
          <a:endParaRPr lang="en-US"/>
        </a:p>
      </dgm:t>
    </dgm:pt>
    <dgm:pt modelId="{6B0D3153-A193-4276-BBAB-78809483258F}" type="sibTrans" cxnId="{998124F0-7B09-4B5B-8C29-035EAAB5D97E}">
      <dgm:prSet/>
      <dgm:spPr/>
      <dgm:t>
        <a:bodyPr/>
        <a:lstStyle/>
        <a:p>
          <a:endParaRPr lang="en-US"/>
        </a:p>
      </dgm:t>
    </dgm:pt>
    <dgm:pt modelId="{7EBDAD56-3910-4EF4-BAE5-2CD1E49CF1C6}">
      <dgm:prSet/>
      <dgm:spPr/>
      <dgm:t>
        <a:bodyPr/>
        <a:lstStyle/>
        <a:p>
          <a:pPr algn="l"/>
          <a:r>
            <a:rPr lang="en-GB" b="1" dirty="0"/>
            <a:t>Pre and post conditions</a:t>
          </a:r>
          <a:r>
            <a:rPr lang="en-GB" b="0" dirty="0"/>
            <a:t> (if appropriate).</a:t>
          </a:r>
          <a:endParaRPr lang="en-US" b="0" dirty="0"/>
        </a:p>
      </dgm:t>
    </dgm:pt>
    <dgm:pt modelId="{D5F0FECC-E5F9-43CF-8BEE-19F844CFD640}" type="parTrans" cxnId="{1271A5A6-565D-42EA-853A-BC36913C36E2}">
      <dgm:prSet/>
      <dgm:spPr/>
      <dgm:t>
        <a:bodyPr/>
        <a:lstStyle/>
        <a:p>
          <a:endParaRPr lang="en-US"/>
        </a:p>
      </dgm:t>
    </dgm:pt>
    <dgm:pt modelId="{56A22A4D-0469-4E9D-AF86-1F98BEDD64F8}" type="sibTrans" cxnId="{1271A5A6-565D-42EA-853A-BC36913C36E2}">
      <dgm:prSet/>
      <dgm:spPr/>
      <dgm:t>
        <a:bodyPr/>
        <a:lstStyle/>
        <a:p>
          <a:endParaRPr lang="en-US"/>
        </a:p>
      </dgm:t>
    </dgm:pt>
    <dgm:pt modelId="{7EBBB9D8-60EF-412D-B2F8-F957683777E2}">
      <dgm:prSet/>
      <dgm:spPr/>
      <dgm:t>
        <a:bodyPr/>
        <a:lstStyle/>
        <a:p>
          <a:pPr algn="l"/>
          <a:r>
            <a:rPr lang="en-GB" b="0" dirty="0"/>
            <a:t>The </a:t>
          </a:r>
          <a:r>
            <a:rPr lang="en-GB" b="1" dirty="0"/>
            <a:t>side effects</a:t>
          </a:r>
          <a:r>
            <a:rPr lang="en-GB" b="0" dirty="0"/>
            <a:t> (if any) of the function.</a:t>
          </a:r>
          <a:endParaRPr lang="en-US" b="0" dirty="0"/>
        </a:p>
      </dgm:t>
    </dgm:pt>
    <dgm:pt modelId="{BD842BBE-AA71-4B8E-9A44-EB777D266807}" type="parTrans" cxnId="{3F68F2BA-AEF3-44D8-8F66-C7AC13C9686D}">
      <dgm:prSet/>
      <dgm:spPr/>
      <dgm:t>
        <a:bodyPr/>
        <a:lstStyle/>
        <a:p>
          <a:endParaRPr lang="en-US"/>
        </a:p>
      </dgm:t>
    </dgm:pt>
    <dgm:pt modelId="{AD5FFBFE-CA52-4173-8E33-DDCAD27C2E1E}" type="sibTrans" cxnId="{3F68F2BA-AEF3-44D8-8F66-C7AC13C9686D}">
      <dgm:prSet/>
      <dgm:spPr/>
      <dgm:t>
        <a:bodyPr/>
        <a:lstStyle/>
        <a:p>
          <a:endParaRPr lang="en-US"/>
        </a:p>
      </dgm:t>
    </dgm:pt>
    <dgm:pt modelId="{5FF6FFA4-D0A3-4109-92D6-0F423E52ED26}" type="pres">
      <dgm:prSet presAssocID="{1ABBC888-E50E-45F3-82C0-20894DFDB398}" presName="Name0" presStyleCnt="0">
        <dgm:presLayoutVars>
          <dgm:dir/>
          <dgm:resizeHandles val="exact"/>
        </dgm:presLayoutVars>
      </dgm:prSet>
      <dgm:spPr/>
    </dgm:pt>
    <dgm:pt modelId="{BEE591D1-7F52-4D85-934B-2F70CD163A9A}" type="pres">
      <dgm:prSet presAssocID="{1ABBC888-E50E-45F3-82C0-20894DFDB398}" presName="arrow" presStyleLbl="bgShp" presStyleIdx="0" presStyleCnt="1"/>
      <dgm:spPr/>
    </dgm:pt>
    <dgm:pt modelId="{1CE60FAB-A9F9-4888-B97B-A78199E61D7E}" type="pres">
      <dgm:prSet presAssocID="{1ABBC888-E50E-45F3-82C0-20894DFDB398}" presName="points" presStyleCnt="0"/>
      <dgm:spPr/>
    </dgm:pt>
    <dgm:pt modelId="{C8682411-F68A-482F-A50F-D317D603413E}" type="pres">
      <dgm:prSet presAssocID="{9FD439DC-BC8B-40B3-B008-C7E9395D2596}" presName="compositeA" presStyleCnt="0"/>
      <dgm:spPr/>
    </dgm:pt>
    <dgm:pt modelId="{2A50B12E-E35D-4E9D-9FA8-42A868D2CEAA}" type="pres">
      <dgm:prSet presAssocID="{9FD439DC-BC8B-40B3-B008-C7E9395D2596}" presName="textA" presStyleLbl="revTx" presStyleIdx="0" presStyleCnt="7">
        <dgm:presLayoutVars>
          <dgm:bulletEnabled val="1"/>
        </dgm:presLayoutVars>
      </dgm:prSet>
      <dgm:spPr/>
    </dgm:pt>
    <dgm:pt modelId="{DDFC7985-C106-4F49-9ADB-49FF86BEB800}" type="pres">
      <dgm:prSet presAssocID="{9FD439DC-BC8B-40B3-B008-C7E9395D2596}" presName="circleA" presStyleLbl="node1" presStyleIdx="0" presStyleCnt="7"/>
      <dgm:spPr/>
    </dgm:pt>
    <dgm:pt modelId="{35C9CCB6-CF74-4CA1-940D-49A42D8AFC9E}" type="pres">
      <dgm:prSet presAssocID="{9FD439DC-BC8B-40B3-B008-C7E9395D2596}" presName="spaceA" presStyleCnt="0"/>
      <dgm:spPr/>
    </dgm:pt>
    <dgm:pt modelId="{A364E0B9-0DEC-4CEE-853F-049F32FBF88E}" type="pres">
      <dgm:prSet presAssocID="{96548A6C-DA44-4954-AAB5-91A67668C879}" presName="space" presStyleCnt="0"/>
      <dgm:spPr/>
    </dgm:pt>
    <dgm:pt modelId="{B074D7A7-4845-4170-954B-689E6F1E85CE}" type="pres">
      <dgm:prSet presAssocID="{1FD33272-1CD7-4D20-9DFE-370EA2DE7307}" presName="compositeB" presStyleCnt="0"/>
      <dgm:spPr/>
    </dgm:pt>
    <dgm:pt modelId="{5FC3CA6F-6AA7-4235-BA90-2AFABCF7494D}" type="pres">
      <dgm:prSet presAssocID="{1FD33272-1CD7-4D20-9DFE-370EA2DE7307}" presName="textB" presStyleLbl="revTx" presStyleIdx="1" presStyleCnt="7">
        <dgm:presLayoutVars>
          <dgm:bulletEnabled val="1"/>
        </dgm:presLayoutVars>
      </dgm:prSet>
      <dgm:spPr/>
    </dgm:pt>
    <dgm:pt modelId="{0FCAB9D2-6A8A-4501-81AE-54EB5428F336}" type="pres">
      <dgm:prSet presAssocID="{1FD33272-1CD7-4D20-9DFE-370EA2DE7307}" presName="circleB" presStyleLbl="node1" presStyleIdx="1" presStyleCnt="7"/>
      <dgm:spPr/>
    </dgm:pt>
    <dgm:pt modelId="{3F90FB26-FB98-4951-9399-A6B8A7225722}" type="pres">
      <dgm:prSet presAssocID="{1FD33272-1CD7-4D20-9DFE-370EA2DE7307}" presName="spaceB" presStyleCnt="0"/>
      <dgm:spPr/>
    </dgm:pt>
    <dgm:pt modelId="{AAEDC4D7-FA4D-461A-B418-2DBC689DD8E1}" type="pres">
      <dgm:prSet presAssocID="{3D2308E5-ACE7-4DA7-8955-690926D98FE1}" presName="space" presStyleCnt="0"/>
      <dgm:spPr/>
    </dgm:pt>
    <dgm:pt modelId="{EC727216-1879-4AB2-8C45-D3ADF63F1D9C}" type="pres">
      <dgm:prSet presAssocID="{EB376F1C-8AE0-4F90-B7AE-D99B0FB30194}" presName="compositeA" presStyleCnt="0"/>
      <dgm:spPr/>
    </dgm:pt>
    <dgm:pt modelId="{C7F919DC-0135-4A09-9448-D14FCBF359E9}" type="pres">
      <dgm:prSet presAssocID="{EB376F1C-8AE0-4F90-B7AE-D99B0FB30194}" presName="textA" presStyleLbl="revTx" presStyleIdx="2" presStyleCnt="7">
        <dgm:presLayoutVars>
          <dgm:bulletEnabled val="1"/>
        </dgm:presLayoutVars>
      </dgm:prSet>
      <dgm:spPr/>
    </dgm:pt>
    <dgm:pt modelId="{2CCC3DC2-A61F-4DE2-8072-E816ECB9854C}" type="pres">
      <dgm:prSet presAssocID="{EB376F1C-8AE0-4F90-B7AE-D99B0FB30194}" presName="circleA" presStyleLbl="node1" presStyleIdx="2" presStyleCnt="7"/>
      <dgm:spPr/>
    </dgm:pt>
    <dgm:pt modelId="{BC4A2F82-AEC9-4C79-8C02-95397FF0C204}" type="pres">
      <dgm:prSet presAssocID="{EB376F1C-8AE0-4F90-B7AE-D99B0FB30194}" presName="spaceA" presStyleCnt="0"/>
      <dgm:spPr/>
    </dgm:pt>
    <dgm:pt modelId="{66362BCA-9BB2-41FF-AEF4-7C21532CEC6B}" type="pres">
      <dgm:prSet presAssocID="{D90E77D6-3B57-4D5A-9CC9-62BFC0078294}" presName="space" presStyleCnt="0"/>
      <dgm:spPr/>
    </dgm:pt>
    <dgm:pt modelId="{63000E9C-0D46-44B4-8531-F5001C94C44F}" type="pres">
      <dgm:prSet presAssocID="{ABC5B6C0-9CFF-4084-87F3-EF2235E1C41A}" presName="compositeB" presStyleCnt="0"/>
      <dgm:spPr/>
    </dgm:pt>
    <dgm:pt modelId="{057B8A55-7E23-42D1-9E11-39406572027B}" type="pres">
      <dgm:prSet presAssocID="{ABC5B6C0-9CFF-4084-87F3-EF2235E1C41A}" presName="textB" presStyleLbl="revTx" presStyleIdx="3" presStyleCnt="7">
        <dgm:presLayoutVars>
          <dgm:bulletEnabled val="1"/>
        </dgm:presLayoutVars>
      </dgm:prSet>
      <dgm:spPr/>
    </dgm:pt>
    <dgm:pt modelId="{527B154A-51C6-43CE-B6DB-9CFB72C16E58}" type="pres">
      <dgm:prSet presAssocID="{ABC5B6C0-9CFF-4084-87F3-EF2235E1C41A}" presName="circleB" presStyleLbl="node1" presStyleIdx="3" presStyleCnt="7"/>
      <dgm:spPr/>
    </dgm:pt>
    <dgm:pt modelId="{931944C0-F4DC-4209-89E3-F968A2289F10}" type="pres">
      <dgm:prSet presAssocID="{ABC5B6C0-9CFF-4084-87F3-EF2235E1C41A}" presName="spaceB" presStyleCnt="0"/>
      <dgm:spPr/>
    </dgm:pt>
    <dgm:pt modelId="{51D32D0F-566B-4D58-8AB0-316E690EE189}" type="pres">
      <dgm:prSet presAssocID="{71075498-2A2D-43CE-A648-FBD9FB2411D5}" presName="space" presStyleCnt="0"/>
      <dgm:spPr/>
    </dgm:pt>
    <dgm:pt modelId="{A872D365-7EDD-4079-9E8C-05F3823A9B99}" type="pres">
      <dgm:prSet presAssocID="{663195EC-9CF4-42F1-AFA6-A0E1C7F560D3}" presName="compositeA" presStyleCnt="0"/>
      <dgm:spPr/>
    </dgm:pt>
    <dgm:pt modelId="{000179A3-9554-435F-8B5B-C1C9A1B51466}" type="pres">
      <dgm:prSet presAssocID="{663195EC-9CF4-42F1-AFA6-A0E1C7F560D3}" presName="textA" presStyleLbl="revTx" presStyleIdx="4" presStyleCnt="7">
        <dgm:presLayoutVars>
          <dgm:bulletEnabled val="1"/>
        </dgm:presLayoutVars>
      </dgm:prSet>
      <dgm:spPr/>
    </dgm:pt>
    <dgm:pt modelId="{14E311F5-2576-4E0D-8DDF-1997635919C9}" type="pres">
      <dgm:prSet presAssocID="{663195EC-9CF4-42F1-AFA6-A0E1C7F560D3}" presName="circleA" presStyleLbl="node1" presStyleIdx="4" presStyleCnt="7"/>
      <dgm:spPr/>
    </dgm:pt>
    <dgm:pt modelId="{DF12DD3D-F41A-4918-948D-A6884938DBC0}" type="pres">
      <dgm:prSet presAssocID="{663195EC-9CF4-42F1-AFA6-A0E1C7F560D3}" presName="spaceA" presStyleCnt="0"/>
      <dgm:spPr/>
    </dgm:pt>
    <dgm:pt modelId="{D9EE47A7-A9EF-410B-94D7-C8046E3168C9}" type="pres">
      <dgm:prSet presAssocID="{6B0D3153-A193-4276-BBAB-78809483258F}" presName="space" presStyleCnt="0"/>
      <dgm:spPr/>
    </dgm:pt>
    <dgm:pt modelId="{B073F339-9E8D-4783-889B-1C45F98EB9BA}" type="pres">
      <dgm:prSet presAssocID="{7EBDAD56-3910-4EF4-BAE5-2CD1E49CF1C6}" presName="compositeB" presStyleCnt="0"/>
      <dgm:spPr/>
    </dgm:pt>
    <dgm:pt modelId="{2A81367F-4F6A-438A-BF7F-EA7323DF77D9}" type="pres">
      <dgm:prSet presAssocID="{7EBDAD56-3910-4EF4-BAE5-2CD1E49CF1C6}" presName="textB" presStyleLbl="revTx" presStyleIdx="5" presStyleCnt="7">
        <dgm:presLayoutVars>
          <dgm:bulletEnabled val="1"/>
        </dgm:presLayoutVars>
      </dgm:prSet>
      <dgm:spPr/>
    </dgm:pt>
    <dgm:pt modelId="{FFA0FC80-0064-4B0B-A500-DA4D86920752}" type="pres">
      <dgm:prSet presAssocID="{7EBDAD56-3910-4EF4-BAE5-2CD1E49CF1C6}" presName="circleB" presStyleLbl="node1" presStyleIdx="5" presStyleCnt="7"/>
      <dgm:spPr/>
    </dgm:pt>
    <dgm:pt modelId="{6ACABCD5-9A55-430F-9CBA-ACBE00D3D5BE}" type="pres">
      <dgm:prSet presAssocID="{7EBDAD56-3910-4EF4-BAE5-2CD1E49CF1C6}" presName="spaceB" presStyleCnt="0"/>
      <dgm:spPr/>
    </dgm:pt>
    <dgm:pt modelId="{CE25EE4A-2FB5-4546-8110-8FC21C127C67}" type="pres">
      <dgm:prSet presAssocID="{56A22A4D-0469-4E9D-AF86-1F98BEDD64F8}" presName="space" presStyleCnt="0"/>
      <dgm:spPr/>
    </dgm:pt>
    <dgm:pt modelId="{A527C47B-8589-46F5-818A-E8770EEBB0CF}" type="pres">
      <dgm:prSet presAssocID="{7EBBB9D8-60EF-412D-B2F8-F957683777E2}" presName="compositeA" presStyleCnt="0"/>
      <dgm:spPr/>
    </dgm:pt>
    <dgm:pt modelId="{FE3A8B5C-1BBB-4245-8A87-1155219A1234}" type="pres">
      <dgm:prSet presAssocID="{7EBBB9D8-60EF-412D-B2F8-F957683777E2}" presName="textA" presStyleLbl="revTx" presStyleIdx="6" presStyleCnt="7">
        <dgm:presLayoutVars>
          <dgm:bulletEnabled val="1"/>
        </dgm:presLayoutVars>
      </dgm:prSet>
      <dgm:spPr/>
    </dgm:pt>
    <dgm:pt modelId="{0848B611-86C7-45CC-A83E-EFB70728C4EA}" type="pres">
      <dgm:prSet presAssocID="{7EBBB9D8-60EF-412D-B2F8-F957683777E2}" presName="circleA" presStyleLbl="node1" presStyleIdx="6" presStyleCnt="7"/>
      <dgm:spPr/>
    </dgm:pt>
    <dgm:pt modelId="{52F0A818-0E77-454B-B258-3FAF640240F7}" type="pres">
      <dgm:prSet presAssocID="{7EBBB9D8-60EF-412D-B2F8-F957683777E2}" presName="spaceA" presStyleCnt="0"/>
      <dgm:spPr/>
    </dgm:pt>
  </dgm:ptLst>
  <dgm:cxnLst>
    <dgm:cxn modelId="{88E0B703-C163-4BCB-8FA5-686D2ECF29D9}" srcId="{1ABBC888-E50E-45F3-82C0-20894DFDB398}" destId="{ABC5B6C0-9CFF-4084-87F3-EF2235E1C41A}" srcOrd="3" destOrd="0" parTransId="{C9BAEA4D-69D1-4169-AA18-E0685E5D5F15}" sibTransId="{71075498-2A2D-43CE-A648-FBD9FB2411D5}"/>
    <dgm:cxn modelId="{32585108-664F-449B-8D97-BF4CE72F9EC2}" type="presOf" srcId="{663195EC-9CF4-42F1-AFA6-A0E1C7F560D3}" destId="{000179A3-9554-435F-8B5B-C1C9A1B51466}" srcOrd="0" destOrd="0" presId="urn:microsoft.com/office/officeart/2005/8/layout/hProcess11"/>
    <dgm:cxn modelId="{F8440A25-A2D8-419B-947C-0974609BF2EF}" type="presOf" srcId="{ABC5B6C0-9CFF-4084-87F3-EF2235E1C41A}" destId="{057B8A55-7E23-42D1-9E11-39406572027B}" srcOrd="0" destOrd="0" presId="urn:microsoft.com/office/officeart/2005/8/layout/hProcess11"/>
    <dgm:cxn modelId="{C241D235-66F6-453E-8030-1EE0A891F9D7}" srcId="{1ABBC888-E50E-45F3-82C0-20894DFDB398}" destId="{1FD33272-1CD7-4D20-9DFE-370EA2DE7307}" srcOrd="1" destOrd="0" parTransId="{527E959D-6FE4-4CF2-8541-7410FE81796C}" sibTransId="{3D2308E5-ACE7-4DA7-8955-690926D98FE1}"/>
    <dgm:cxn modelId="{AD9E326A-DEAE-4F08-9620-05FF544EA0C5}" srcId="{1ABBC888-E50E-45F3-82C0-20894DFDB398}" destId="{EB376F1C-8AE0-4F90-B7AE-D99B0FB30194}" srcOrd="2" destOrd="0" parTransId="{05711F16-01D7-417D-B52C-DF6EB221C0C5}" sibTransId="{D90E77D6-3B57-4D5A-9CC9-62BFC0078294}"/>
    <dgm:cxn modelId="{D81B6D70-F8CC-4E90-B837-F5B002E4BD9B}" type="presOf" srcId="{1ABBC888-E50E-45F3-82C0-20894DFDB398}" destId="{5FF6FFA4-D0A3-4109-92D6-0F423E52ED26}" srcOrd="0" destOrd="0" presId="urn:microsoft.com/office/officeart/2005/8/layout/hProcess11"/>
    <dgm:cxn modelId="{84C04073-1A28-488D-8BCD-34D6353F82E7}" type="presOf" srcId="{9FD439DC-BC8B-40B3-B008-C7E9395D2596}" destId="{2A50B12E-E35D-4E9D-9FA8-42A868D2CEAA}" srcOrd="0" destOrd="0" presId="urn:microsoft.com/office/officeart/2005/8/layout/hProcess11"/>
    <dgm:cxn modelId="{A119E894-02C5-4D79-8C5E-1CB9B9D12BA1}" type="presOf" srcId="{1FD33272-1CD7-4D20-9DFE-370EA2DE7307}" destId="{5FC3CA6F-6AA7-4235-BA90-2AFABCF7494D}" srcOrd="0" destOrd="0" presId="urn:microsoft.com/office/officeart/2005/8/layout/hProcess11"/>
    <dgm:cxn modelId="{4A5037A4-B675-407B-B45D-B94611080721}" type="presOf" srcId="{7EBBB9D8-60EF-412D-B2F8-F957683777E2}" destId="{FE3A8B5C-1BBB-4245-8A87-1155219A1234}" srcOrd="0" destOrd="0" presId="urn:microsoft.com/office/officeart/2005/8/layout/hProcess11"/>
    <dgm:cxn modelId="{1271A5A6-565D-42EA-853A-BC36913C36E2}" srcId="{1ABBC888-E50E-45F3-82C0-20894DFDB398}" destId="{7EBDAD56-3910-4EF4-BAE5-2CD1E49CF1C6}" srcOrd="5" destOrd="0" parTransId="{D5F0FECC-E5F9-43CF-8BEE-19F844CFD640}" sibTransId="{56A22A4D-0469-4E9D-AF86-1F98BEDD64F8}"/>
    <dgm:cxn modelId="{0B8D91B0-D0D7-4429-8F4E-D73258199104}" type="presOf" srcId="{7EBDAD56-3910-4EF4-BAE5-2CD1E49CF1C6}" destId="{2A81367F-4F6A-438A-BF7F-EA7323DF77D9}" srcOrd="0" destOrd="0" presId="urn:microsoft.com/office/officeart/2005/8/layout/hProcess11"/>
    <dgm:cxn modelId="{D9BB45B8-26C3-4E64-9BD6-DC1316EB7BF2}" srcId="{1ABBC888-E50E-45F3-82C0-20894DFDB398}" destId="{9FD439DC-BC8B-40B3-B008-C7E9395D2596}" srcOrd="0" destOrd="0" parTransId="{0425820F-CC93-409A-B885-29FF3FCCBE18}" sibTransId="{96548A6C-DA44-4954-AAB5-91A67668C879}"/>
    <dgm:cxn modelId="{3F68F2BA-AEF3-44D8-8F66-C7AC13C9686D}" srcId="{1ABBC888-E50E-45F3-82C0-20894DFDB398}" destId="{7EBBB9D8-60EF-412D-B2F8-F957683777E2}" srcOrd="6" destOrd="0" parTransId="{BD842BBE-AA71-4B8E-9A44-EB777D266807}" sibTransId="{AD5FFBFE-CA52-4173-8E33-DDCAD27C2E1E}"/>
    <dgm:cxn modelId="{68A9D3CE-FE4A-4FE3-B65A-E1CFD5D1B958}" type="presOf" srcId="{EB376F1C-8AE0-4F90-B7AE-D99B0FB30194}" destId="{C7F919DC-0135-4A09-9448-D14FCBF359E9}" srcOrd="0" destOrd="0" presId="urn:microsoft.com/office/officeart/2005/8/layout/hProcess11"/>
    <dgm:cxn modelId="{998124F0-7B09-4B5B-8C29-035EAAB5D97E}" srcId="{1ABBC888-E50E-45F3-82C0-20894DFDB398}" destId="{663195EC-9CF4-42F1-AFA6-A0E1C7F560D3}" srcOrd="4" destOrd="0" parTransId="{08613054-29D2-4F50-B07F-A48C5F0A10D7}" sibTransId="{6B0D3153-A193-4276-BBAB-78809483258F}"/>
    <dgm:cxn modelId="{B4F205AC-DFC3-44AA-B43A-8F1C63E04F57}" type="presParOf" srcId="{5FF6FFA4-D0A3-4109-92D6-0F423E52ED26}" destId="{BEE591D1-7F52-4D85-934B-2F70CD163A9A}" srcOrd="0" destOrd="0" presId="urn:microsoft.com/office/officeart/2005/8/layout/hProcess11"/>
    <dgm:cxn modelId="{E1ADFEF8-568A-447B-A395-FECF576C5F9C}" type="presParOf" srcId="{5FF6FFA4-D0A3-4109-92D6-0F423E52ED26}" destId="{1CE60FAB-A9F9-4888-B97B-A78199E61D7E}" srcOrd="1" destOrd="0" presId="urn:microsoft.com/office/officeart/2005/8/layout/hProcess11"/>
    <dgm:cxn modelId="{F85E2347-615D-4702-8B6F-9B2A25CE8B76}" type="presParOf" srcId="{1CE60FAB-A9F9-4888-B97B-A78199E61D7E}" destId="{C8682411-F68A-482F-A50F-D317D603413E}" srcOrd="0" destOrd="0" presId="urn:microsoft.com/office/officeart/2005/8/layout/hProcess11"/>
    <dgm:cxn modelId="{3FD749E6-50BD-4430-8EB0-900E59DC5D08}" type="presParOf" srcId="{C8682411-F68A-482F-A50F-D317D603413E}" destId="{2A50B12E-E35D-4E9D-9FA8-42A868D2CEAA}" srcOrd="0" destOrd="0" presId="urn:microsoft.com/office/officeart/2005/8/layout/hProcess11"/>
    <dgm:cxn modelId="{E60B4AEC-9EBB-4688-89FC-6045586E9788}" type="presParOf" srcId="{C8682411-F68A-482F-A50F-D317D603413E}" destId="{DDFC7985-C106-4F49-9ADB-49FF86BEB800}" srcOrd="1" destOrd="0" presId="urn:microsoft.com/office/officeart/2005/8/layout/hProcess11"/>
    <dgm:cxn modelId="{EC411F9F-B721-4F7F-9426-80FF23A57622}" type="presParOf" srcId="{C8682411-F68A-482F-A50F-D317D603413E}" destId="{35C9CCB6-CF74-4CA1-940D-49A42D8AFC9E}" srcOrd="2" destOrd="0" presId="urn:microsoft.com/office/officeart/2005/8/layout/hProcess11"/>
    <dgm:cxn modelId="{290C9C42-C375-46EF-B880-C696CE5841C8}" type="presParOf" srcId="{1CE60FAB-A9F9-4888-B97B-A78199E61D7E}" destId="{A364E0B9-0DEC-4CEE-853F-049F32FBF88E}" srcOrd="1" destOrd="0" presId="urn:microsoft.com/office/officeart/2005/8/layout/hProcess11"/>
    <dgm:cxn modelId="{4DC5431B-50AE-482B-98D2-8A56A672E628}" type="presParOf" srcId="{1CE60FAB-A9F9-4888-B97B-A78199E61D7E}" destId="{B074D7A7-4845-4170-954B-689E6F1E85CE}" srcOrd="2" destOrd="0" presId="urn:microsoft.com/office/officeart/2005/8/layout/hProcess11"/>
    <dgm:cxn modelId="{5B32D5AC-407E-46A5-B3E8-598F945085C2}" type="presParOf" srcId="{B074D7A7-4845-4170-954B-689E6F1E85CE}" destId="{5FC3CA6F-6AA7-4235-BA90-2AFABCF7494D}" srcOrd="0" destOrd="0" presId="urn:microsoft.com/office/officeart/2005/8/layout/hProcess11"/>
    <dgm:cxn modelId="{CCCC328A-4D86-475F-8DD8-EAFBFC0B68AD}" type="presParOf" srcId="{B074D7A7-4845-4170-954B-689E6F1E85CE}" destId="{0FCAB9D2-6A8A-4501-81AE-54EB5428F336}" srcOrd="1" destOrd="0" presId="urn:microsoft.com/office/officeart/2005/8/layout/hProcess11"/>
    <dgm:cxn modelId="{DD5D1432-6077-47E8-B5BC-2CD274EE479A}" type="presParOf" srcId="{B074D7A7-4845-4170-954B-689E6F1E85CE}" destId="{3F90FB26-FB98-4951-9399-A6B8A7225722}" srcOrd="2" destOrd="0" presId="urn:microsoft.com/office/officeart/2005/8/layout/hProcess11"/>
    <dgm:cxn modelId="{D82BF549-66EA-40B5-8CC2-F4820AFBEA41}" type="presParOf" srcId="{1CE60FAB-A9F9-4888-B97B-A78199E61D7E}" destId="{AAEDC4D7-FA4D-461A-B418-2DBC689DD8E1}" srcOrd="3" destOrd="0" presId="urn:microsoft.com/office/officeart/2005/8/layout/hProcess11"/>
    <dgm:cxn modelId="{3371EED0-D5AB-4E40-A159-4A6EEB15C235}" type="presParOf" srcId="{1CE60FAB-A9F9-4888-B97B-A78199E61D7E}" destId="{EC727216-1879-4AB2-8C45-D3ADF63F1D9C}" srcOrd="4" destOrd="0" presId="urn:microsoft.com/office/officeart/2005/8/layout/hProcess11"/>
    <dgm:cxn modelId="{09EABA6A-395B-465F-8B7D-95671D3254CE}" type="presParOf" srcId="{EC727216-1879-4AB2-8C45-D3ADF63F1D9C}" destId="{C7F919DC-0135-4A09-9448-D14FCBF359E9}" srcOrd="0" destOrd="0" presId="urn:microsoft.com/office/officeart/2005/8/layout/hProcess11"/>
    <dgm:cxn modelId="{749230AF-96B2-4728-8575-E1071F0EDAFB}" type="presParOf" srcId="{EC727216-1879-4AB2-8C45-D3ADF63F1D9C}" destId="{2CCC3DC2-A61F-4DE2-8072-E816ECB9854C}" srcOrd="1" destOrd="0" presId="urn:microsoft.com/office/officeart/2005/8/layout/hProcess11"/>
    <dgm:cxn modelId="{946F2E35-B367-4F94-A802-B80F7054480D}" type="presParOf" srcId="{EC727216-1879-4AB2-8C45-D3ADF63F1D9C}" destId="{BC4A2F82-AEC9-4C79-8C02-95397FF0C204}" srcOrd="2" destOrd="0" presId="urn:microsoft.com/office/officeart/2005/8/layout/hProcess11"/>
    <dgm:cxn modelId="{25C42066-3ADF-4B52-AF2D-D75523F965FB}" type="presParOf" srcId="{1CE60FAB-A9F9-4888-B97B-A78199E61D7E}" destId="{66362BCA-9BB2-41FF-AEF4-7C21532CEC6B}" srcOrd="5" destOrd="0" presId="urn:microsoft.com/office/officeart/2005/8/layout/hProcess11"/>
    <dgm:cxn modelId="{478D784D-D6D1-47CE-A68A-442127997A7F}" type="presParOf" srcId="{1CE60FAB-A9F9-4888-B97B-A78199E61D7E}" destId="{63000E9C-0D46-44B4-8531-F5001C94C44F}" srcOrd="6" destOrd="0" presId="urn:microsoft.com/office/officeart/2005/8/layout/hProcess11"/>
    <dgm:cxn modelId="{3EB6611B-F970-4CDD-B447-2D5AA3CEE73A}" type="presParOf" srcId="{63000E9C-0D46-44B4-8531-F5001C94C44F}" destId="{057B8A55-7E23-42D1-9E11-39406572027B}" srcOrd="0" destOrd="0" presId="urn:microsoft.com/office/officeart/2005/8/layout/hProcess11"/>
    <dgm:cxn modelId="{B457418F-44A7-4BA1-B0E2-AA0DCD740A62}" type="presParOf" srcId="{63000E9C-0D46-44B4-8531-F5001C94C44F}" destId="{527B154A-51C6-43CE-B6DB-9CFB72C16E58}" srcOrd="1" destOrd="0" presId="urn:microsoft.com/office/officeart/2005/8/layout/hProcess11"/>
    <dgm:cxn modelId="{A59791F4-E6F4-42BD-B722-39915FA02703}" type="presParOf" srcId="{63000E9C-0D46-44B4-8531-F5001C94C44F}" destId="{931944C0-F4DC-4209-89E3-F968A2289F10}" srcOrd="2" destOrd="0" presId="urn:microsoft.com/office/officeart/2005/8/layout/hProcess11"/>
    <dgm:cxn modelId="{A4E3C3F8-E825-4705-8873-64CC9BCECDEB}" type="presParOf" srcId="{1CE60FAB-A9F9-4888-B97B-A78199E61D7E}" destId="{51D32D0F-566B-4D58-8AB0-316E690EE189}" srcOrd="7" destOrd="0" presId="urn:microsoft.com/office/officeart/2005/8/layout/hProcess11"/>
    <dgm:cxn modelId="{C7239D50-38FE-4C93-9890-3F64B87FC6A8}" type="presParOf" srcId="{1CE60FAB-A9F9-4888-B97B-A78199E61D7E}" destId="{A872D365-7EDD-4079-9E8C-05F3823A9B99}" srcOrd="8" destOrd="0" presId="urn:microsoft.com/office/officeart/2005/8/layout/hProcess11"/>
    <dgm:cxn modelId="{DC44FAAD-5F66-45AF-AB83-5FE935C075F4}" type="presParOf" srcId="{A872D365-7EDD-4079-9E8C-05F3823A9B99}" destId="{000179A3-9554-435F-8B5B-C1C9A1B51466}" srcOrd="0" destOrd="0" presId="urn:microsoft.com/office/officeart/2005/8/layout/hProcess11"/>
    <dgm:cxn modelId="{59F53F77-C51C-4E89-BE34-54DDF23C6DF3}" type="presParOf" srcId="{A872D365-7EDD-4079-9E8C-05F3823A9B99}" destId="{14E311F5-2576-4E0D-8DDF-1997635919C9}" srcOrd="1" destOrd="0" presId="urn:microsoft.com/office/officeart/2005/8/layout/hProcess11"/>
    <dgm:cxn modelId="{2F64AEF5-73C0-4A35-96D5-8C3F8B19F7B7}" type="presParOf" srcId="{A872D365-7EDD-4079-9E8C-05F3823A9B99}" destId="{DF12DD3D-F41A-4918-948D-A6884938DBC0}" srcOrd="2" destOrd="0" presId="urn:microsoft.com/office/officeart/2005/8/layout/hProcess11"/>
    <dgm:cxn modelId="{592B654C-71A9-4ADD-B2D3-6EB3FE15D7F4}" type="presParOf" srcId="{1CE60FAB-A9F9-4888-B97B-A78199E61D7E}" destId="{D9EE47A7-A9EF-410B-94D7-C8046E3168C9}" srcOrd="9" destOrd="0" presId="urn:microsoft.com/office/officeart/2005/8/layout/hProcess11"/>
    <dgm:cxn modelId="{46E65584-E340-4859-9764-3DFEC488837F}" type="presParOf" srcId="{1CE60FAB-A9F9-4888-B97B-A78199E61D7E}" destId="{B073F339-9E8D-4783-889B-1C45F98EB9BA}" srcOrd="10" destOrd="0" presId="urn:microsoft.com/office/officeart/2005/8/layout/hProcess11"/>
    <dgm:cxn modelId="{1E9EF719-AB24-4279-9400-C966BE17A26A}" type="presParOf" srcId="{B073F339-9E8D-4783-889B-1C45F98EB9BA}" destId="{2A81367F-4F6A-438A-BF7F-EA7323DF77D9}" srcOrd="0" destOrd="0" presId="urn:microsoft.com/office/officeart/2005/8/layout/hProcess11"/>
    <dgm:cxn modelId="{0379175C-CC82-4F7E-B587-AFD0E91C3094}" type="presParOf" srcId="{B073F339-9E8D-4783-889B-1C45F98EB9BA}" destId="{FFA0FC80-0064-4B0B-A500-DA4D86920752}" srcOrd="1" destOrd="0" presId="urn:microsoft.com/office/officeart/2005/8/layout/hProcess11"/>
    <dgm:cxn modelId="{140DDC6B-4DAF-4D38-815A-9D1D1A338AED}" type="presParOf" srcId="{B073F339-9E8D-4783-889B-1C45F98EB9BA}" destId="{6ACABCD5-9A55-430F-9CBA-ACBE00D3D5BE}" srcOrd="2" destOrd="0" presId="urn:microsoft.com/office/officeart/2005/8/layout/hProcess11"/>
    <dgm:cxn modelId="{B56E679F-13CB-424D-9495-8B87221D1E69}" type="presParOf" srcId="{1CE60FAB-A9F9-4888-B97B-A78199E61D7E}" destId="{CE25EE4A-2FB5-4546-8110-8FC21C127C67}" srcOrd="11" destOrd="0" presId="urn:microsoft.com/office/officeart/2005/8/layout/hProcess11"/>
    <dgm:cxn modelId="{8EDEBFD8-ED66-44FE-AF0B-9A45C9B97412}" type="presParOf" srcId="{1CE60FAB-A9F9-4888-B97B-A78199E61D7E}" destId="{A527C47B-8589-46F5-818A-E8770EEBB0CF}" srcOrd="12" destOrd="0" presId="urn:microsoft.com/office/officeart/2005/8/layout/hProcess11"/>
    <dgm:cxn modelId="{D24C5240-1551-4CAC-96C6-BD95AD6CB678}" type="presParOf" srcId="{A527C47B-8589-46F5-818A-E8770EEBB0CF}" destId="{FE3A8B5C-1BBB-4245-8A87-1155219A1234}" srcOrd="0" destOrd="0" presId="urn:microsoft.com/office/officeart/2005/8/layout/hProcess11"/>
    <dgm:cxn modelId="{EA1B0C26-7BAE-4317-BB4F-89A4076D594E}" type="presParOf" srcId="{A527C47B-8589-46F5-818A-E8770EEBB0CF}" destId="{0848B611-86C7-45CC-A83E-EFB70728C4EA}" srcOrd="1" destOrd="0" presId="urn:microsoft.com/office/officeart/2005/8/layout/hProcess11"/>
    <dgm:cxn modelId="{CAB1DB8A-327F-42B4-A44A-A40F1D138203}" type="presParOf" srcId="{A527C47B-8589-46F5-818A-E8770EEBB0CF}" destId="{52F0A818-0E77-454B-B258-3FAF640240F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6464BA-B720-496A-A85B-34DC2FD52298}" type="doc">
      <dgm:prSet loTypeId="urn:microsoft.com/office/officeart/2005/8/layout/vList6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AEFFA3-0F4C-4386-89B8-7D81436E451B}">
      <dgm:prSet/>
      <dgm:spPr/>
      <dgm:t>
        <a:bodyPr/>
        <a:lstStyle/>
        <a:p>
          <a:pPr rtl="0"/>
          <a:r>
            <a:rPr lang="en-GB" dirty="0"/>
            <a:t>Validity. </a:t>
          </a:r>
          <a:endParaRPr lang="en-US" dirty="0"/>
        </a:p>
      </dgm:t>
    </dgm:pt>
    <dgm:pt modelId="{CD7760C5-0171-4F72-A515-CE6DBE1AFEAE}" type="parTrans" cxnId="{8B90D792-2EF2-4AD0-BA77-C8BE622238C2}">
      <dgm:prSet/>
      <dgm:spPr/>
      <dgm:t>
        <a:bodyPr/>
        <a:lstStyle/>
        <a:p>
          <a:endParaRPr lang="en-US"/>
        </a:p>
      </dgm:t>
    </dgm:pt>
    <dgm:pt modelId="{3DA17361-8F26-4696-AF30-20844E70C0F1}" type="sibTrans" cxnId="{8B90D792-2EF2-4AD0-BA77-C8BE622238C2}">
      <dgm:prSet/>
      <dgm:spPr/>
      <dgm:t>
        <a:bodyPr/>
        <a:lstStyle/>
        <a:p>
          <a:endParaRPr lang="en-US"/>
        </a:p>
      </dgm:t>
    </dgm:pt>
    <dgm:pt modelId="{0D3EE784-15DC-4643-AC97-3B0AFC7AAE00}">
      <dgm:prSet/>
      <dgm:spPr/>
      <dgm:t>
        <a:bodyPr/>
        <a:lstStyle/>
        <a:p>
          <a:pPr rtl="0"/>
          <a:r>
            <a:rPr lang="en-GB" dirty="0"/>
            <a:t>Either the requirement reflecting real needs of user?</a:t>
          </a:r>
          <a:endParaRPr lang="en-US" dirty="0"/>
        </a:p>
      </dgm:t>
    </dgm:pt>
    <dgm:pt modelId="{A4A0E330-8BB0-41EA-8AB9-511EC53ED775}" type="parTrans" cxnId="{A0647919-740D-4D89-8213-3D97FEB438BE}">
      <dgm:prSet/>
      <dgm:spPr/>
      <dgm:t>
        <a:bodyPr/>
        <a:lstStyle/>
        <a:p>
          <a:endParaRPr lang="en-US"/>
        </a:p>
      </dgm:t>
    </dgm:pt>
    <dgm:pt modelId="{3EFBD382-C215-4376-9879-D3941BEC39D0}" type="sibTrans" cxnId="{A0647919-740D-4D89-8213-3D97FEB438BE}">
      <dgm:prSet/>
      <dgm:spPr/>
      <dgm:t>
        <a:bodyPr/>
        <a:lstStyle/>
        <a:p>
          <a:endParaRPr lang="en-US"/>
        </a:p>
      </dgm:t>
    </dgm:pt>
    <dgm:pt modelId="{54D41BC9-22EC-4A35-8593-E7404AAE16A4}">
      <dgm:prSet/>
      <dgm:spPr/>
      <dgm:t>
        <a:bodyPr/>
        <a:lstStyle/>
        <a:p>
          <a:pPr rtl="0"/>
          <a:r>
            <a:rPr lang="en-GB" dirty="0"/>
            <a:t>As user requirements might have changed after elicitation.</a:t>
          </a:r>
          <a:endParaRPr lang="en-US" dirty="0"/>
        </a:p>
      </dgm:t>
    </dgm:pt>
    <dgm:pt modelId="{848B6188-9608-4610-A0D0-04C71305A6A7}" type="parTrans" cxnId="{409DEDD6-7C2E-4246-8061-310BFE887808}">
      <dgm:prSet/>
      <dgm:spPr/>
      <dgm:t>
        <a:bodyPr/>
        <a:lstStyle/>
        <a:p>
          <a:endParaRPr lang="en-US"/>
        </a:p>
      </dgm:t>
    </dgm:pt>
    <dgm:pt modelId="{CD159762-E3C0-42EF-A53F-F1B2DCE1E5B9}" type="sibTrans" cxnId="{409DEDD6-7C2E-4246-8061-310BFE887808}">
      <dgm:prSet/>
      <dgm:spPr/>
      <dgm:t>
        <a:bodyPr/>
        <a:lstStyle/>
        <a:p>
          <a:endParaRPr lang="en-US"/>
        </a:p>
      </dgm:t>
    </dgm:pt>
    <dgm:pt modelId="{E4767A7C-EFE4-4BB2-AC69-FFFCF877AA41}">
      <dgm:prSet/>
      <dgm:spPr/>
      <dgm:t>
        <a:bodyPr/>
        <a:lstStyle/>
        <a:p>
          <a:pPr rtl="0"/>
          <a:r>
            <a:rPr lang="en-GB" dirty="0"/>
            <a:t>Consistency. </a:t>
          </a:r>
          <a:endParaRPr lang="en-US" dirty="0"/>
        </a:p>
      </dgm:t>
    </dgm:pt>
    <dgm:pt modelId="{98F8353D-20C7-4450-849F-017E104A3A1A}" type="parTrans" cxnId="{4083BF4B-2340-4350-A43B-B989D05221DF}">
      <dgm:prSet/>
      <dgm:spPr/>
      <dgm:t>
        <a:bodyPr/>
        <a:lstStyle/>
        <a:p>
          <a:endParaRPr lang="en-US"/>
        </a:p>
      </dgm:t>
    </dgm:pt>
    <dgm:pt modelId="{269E0DA6-B17E-46E5-8B50-A66BD4D94161}" type="sibTrans" cxnId="{4083BF4B-2340-4350-A43B-B989D05221DF}">
      <dgm:prSet/>
      <dgm:spPr/>
      <dgm:t>
        <a:bodyPr/>
        <a:lstStyle/>
        <a:p>
          <a:endParaRPr lang="en-US"/>
        </a:p>
      </dgm:t>
    </dgm:pt>
    <dgm:pt modelId="{66A944EA-25BB-496C-8790-BBCA702D5540}">
      <dgm:prSet/>
      <dgm:spPr/>
      <dgm:t>
        <a:bodyPr/>
        <a:lstStyle/>
        <a:p>
          <a:pPr rtl="0"/>
          <a:r>
            <a:rPr lang="en-GB" dirty="0"/>
            <a:t>No contradictory constraints or requirements</a:t>
          </a:r>
          <a:endParaRPr lang="en-US" dirty="0"/>
        </a:p>
      </dgm:t>
    </dgm:pt>
    <dgm:pt modelId="{3AC38CD9-B4B9-4276-A32B-FC442AC84BD0}" type="parTrans" cxnId="{DA4E08FE-0FF0-4832-A60F-4E5B48248DDA}">
      <dgm:prSet/>
      <dgm:spPr/>
      <dgm:t>
        <a:bodyPr/>
        <a:lstStyle/>
        <a:p>
          <a:endParaRPr lang="en-US"/>
        </a:p>
      </dgm:t>
    </dgm:pt>
    <dgm:pt modelId="{7E82EC07-3CE2-4311-8130-286E823BDF76}" type="sibTrans" cxnId="{DA4E08FE-0FF0-4832-A60F-4E5B48248DDA}">
      <dgm:prSet/>
      <dgm:spPr/>
      <dgm:t>
        <a:bodyPr/>
        <a:lstStyle/>
        <a:p>
          <a:endParaRPr lang="en-US"/>
        </a:p>
      </dgm:t>
    </dgm:pt>
    <dgm:pt modelId="{DBEF9622-0374-416B-8675-373A1BB56BB4}">
      <dgm:prSet/>
      <dgm:spPr/>
      <dgm:t>
        <a:bodyPr/>
        <a:lstStyle/>
        <a:p>
          <a:pPr rtl="0"/>
          <a:r>
            <a:rPr lang="en-GB" dirty="0"/>
            <a:t>No different description of a same system</a:t>
          </a:r>
          <a:endParaRPr lang="en-US" dirty="0"/>
        </a:p>
      </dgm:t>
    </dgm:pt>
    <dgm:pt modelId="{F7B4AB62-0C05-47DE-8CF6-36E041CBAEEF}" type="parTrans" cxnId="{434A8E20-7D0A-4205-8002-9ACCEC8E9B73}">
      <dgm:prSet/>
      <dgm:spPr/>
      <dgm:t>
        <a:bodyPr/>
        <a:lstStyle/>
        <a:p>
          <a:endParaRPr lang="en-US"/>
        </a:p>
      </dgm:t>
    </dgm:pt>
    <dgm:pt modelId="{D107C0A9-1F30-4FDF-AB16-86B0F243D370}" type="sibTrans" cxnId="{434A8E20-7D0A-4205-8002-9ACCEC8E9B73}">
      <dgm:prSet/>
      <dgm:spPr/>
      <dgm:t>
        <a:bodyPr/>
        <a:lstStyle/>
        <a:p>
          <a:endParaRPr lang="en-US"/>
        </a:p>
      </dgm:t>
    </dgm:pt>
    <dgm:pt modelId="{B2FEEC3F-2A45-4118-8861-58E79826A62B}">
      <dgm:prSet/>
      <dgm:spPr/>
      <dgm:t>
        <a:bodyPr/>
        <a:lstStyle/>
        <a:p>
          <a:pPr rtl="0"/>
          <a:r>
            <a:rPr lang="en-GB" dirty="0"/>
            <a:t>Completeness. </a:t>
          </a:r>
          <a:endParaRPr lang="en-US" dirty="0"/>
        </a:p>
      </dgm:t>
    </dgm:pt>
    <dgm:pt modelId="{6F30AF50-5196-401C-8984-EFCBEECA65E9}" type="parTrans" cxnId="{FA7742AF-75BF-41F0-AD56-E71E4D52A45D}">
      <dgm:prSet/>
      <dgm:spPr/>
      <dgm:t>
        <a:bodyPr/>
        <a:lstStyle/>
        <a:p>
          <a:endParaRPr lang="en-US"/>
        </a:p>
      </dgm:t>
    </dgm:pt>
    <dgm:pt modelId="{5AB47A65-5BDD-41D4-AA62-85C7FD83125C}" type="sibTrans" cxnId="{FA7742AF-75BF-41F0-AD56-E71E4D52A45D}">
      <dgm:prSet/>
      <dgm:spPr/>
      <dgm:t>
        <a:bodyPr/>
        <a:lstStyle/>
        <a:p>
          <a:endParaRPr lang="en-US"/>
        </a:p>
      </dgm:t>
    </dgm:pt>
    <dgm:pt modelId="{DF6A51EE-946B-4AAA-B91E-9B03ABDD025E}">
      <dgm:prSet/>
      <dgm:spPr/>
      <dgm:t>
        <a:bodyPr/>
        <a:lstStyle/>
        <a:p>
          <a:pPr rtl="0"/>
          <a:r>
            <a:rPr lang="en-GB" dirty="0"/>
            <a:t>Requirements listed must include all system’s functionality and constraints</a:t>
          </a:r>
          <a:endParaRPr lang="en-US" dirty="0"/>
        </a:p>
      </dgm:t>
    </dgm:pt>
    <dgm:pt modelId="{BF1653F7-863F-4B3D-9B6C-500C9171C8B0}" type="parTrans" cxnId="{462AF133-F9B2-4AE0-81FB-8F19880BE353}">
      <dgm:prSet/>
      <dgm:spPr/>
      <dgm:t>
        <a:bodyPr/>
        <a:lstStyle/>
        <a:p>
          <a:endParaRPr lang="en-US"/>
        </a:p>
      </dgm:t>
    </dgm:pt>
    <dgm:pt modelId="{8C31999D-7283-4C91-A294-7D1C6AD783DC}" type="sibTrans" cxnId="{462AF133-F9B2-4AE0-81FB-8F19880BE353}">
      <dgm:prSet/>
      <dgm:spPr/>
      <dgm:t>
        <a:bodyPr/>
        <a:lstStyle/>
        <a:p>
          <a:endParaRPr lang="en-US"/>
        </a:p>
      </dgm:t>
    </dgm:pt>
    <dgm:pt modelId="{F82CAC9F-A707-4E1A-9FAC-D5D91A88E18C}">
      <dgm:prSet/>
      <dgm:spPr/>
      <dgm:t>
        <a:bodyPr/>
        <a:lstStyle/>
        <a:p>
          <a:pPr rtl="0"/>
          <a:r>
            <a:rPr lang="en-GB" dirty="0"/>
            <a:t>Realism. </a:t>
          </a:r>
          <a:endParaRPr lang="en-US" dirty="0"/>
        </a:p>
      </dgm:t>
    </dgm:pt>
    <dgm:pt modelId="{83B62B77-984E-4BE6-99CF-DBF68EA0ECD4}" type="parTrans" cxnId="{AB0E36D9-9612-4F7F-B20E-C1E563E28071}">
      <dgm:prSet/>
      <dgm:spPr/>
      <dgm:t>
        <a:bodyPr/>
        <a:lstStyle/>
        <a:p>
          <a:endParaRPr lang="en-US"/>
        </a:p>
      </dgm:t>
    </dgm:pt>
    <dgm:pt modelId="{7A13D5C5-81C9-4899-BF94-714071EA2206}" type="sibTrans" cxnId="{AB0E36D9-9612-4F7F-B20E-C1E563E28071}">
      <dgm:prSet/>
      <dgm:spPr/>
      <dgm:t>
        <a:bodyPr/>
        <a:lstStyle/>
        <a:p>
          <a:endParaRPr lang="en-US"/>
        </a:p>
      </dgm:t>
    </dgm:pt>
    <dgm:pt modelId="{7700F52E-6FD5-4DE6-AFA4-4D67C4344D96}">
      <dgm:prSet/>
      <dgm:spPr/>
      <dgm:t>
        <a:bodyPr/>
        <a:lstStyle/>
        <a:p>
          <a:pPr rtl="0"/>
          <a:r>
            <a:rPr lang="en-GB" dirty="0"/>
            <a:t>Verifiability.</a:t>
          </a:r>
          <a:endParaRPr lang="en-US" dirty="0"/>
        </a:p>
      </dgm:t>
    </dgm:pt>
    <dgm:pt modelId="{8BE985EE-7E6C-4172-A3C3-AC4D637A977B}" type="parTrans" cxnId="{F6DA051A-4F4A-4589-B595-C0E117A70CCB}">
      <dgm:prSet/>
      <dgm:spPr/>
      <dgm:t>
        <a:bodyPr/>
        <a:lstStyle/>
        <a:p>
          <a:endParaRPr lang="en-US"/>
        </a:p>
      </dgm:t>
    </dgm:pt>
    <dgm:pt modelId="{6FCBA692-175A-4255-B2F6-8ECD1C0EDE3C}" type="sibTrans" cxnId="{F6DA051A-4F4A-4589-B595-C0E117A70CCB}">
      <dgm:prSet/>
      <dgm:spPr/>
      <dgm:t>
        <a:bodyPr/>
        <a:lstStyle/>
        <a:p>
          <a:endParaRPr lang="en-US"/>
        </a:p>
      </dgm:t>
    </dgm:pt>
    <dgm:pt modelId="{E8963B42-F38A-4FF9-BAE2-E8447E56675C}">
      <dgm:prSet custT="1"/>
      <dgm:spPr/>
      <dgm:t>
        <a:bodyPr/>
        <a:lstStyle/>
        <a:p>
          <a:pPr algn="l" rtl="0"/>
          <a:r>
            <a:rPr lang="en-GB" sz="1400" dirty="0"/>
            <a:t>Either a req. could be implemented via defined technology.</a:t>
          </a:r>
          <a:endParaRPr lang="en-US" sz="1400" dirty="0"/>
        </a:p>
      </dgm:t>
    </dgm:pt>
    <dgm:pt modelId="{D86D835F-7B67-40F7-8323-06E5E54C3A2B}" type="parTrans" cxnId="{8366AA20-8D29-4A9C-86F2-2483430C5F3A}">
      <dgm:prSet/>
      <dgm:spPr/>
      <dgm:t>
        <a:bodyPr/>
        <a:lstStyle/>
        <a:p>
          <a:endParaRPr lang="en-US"/>
        </a:p>
      </dgm:t>
    </dgm:pt>
    <dgm:pt modelId="{AAD33211-A8B5-481A-96F4-9A10706A5BC2}" type="sibTrans" cxnId="{8366AA20-8D29-4A9C-86F2-2483430C5F3A}">
      <dgm:prSet/>
      <dgm:spPr/>
      <dgm:t>
        <a:bodyPr/>
        <a:lstStyle/>
        <a:p>
          <a:endParaRPr lang="en-US"/>
        </a:p>
      </dgm:t>
    </dgm:pt>
    <dgm:pt modelId="{D1374812-0659-40DA-B745-B4BF8DC79332}">
      <dgm:prSet custT="1"/>
      <dgm:spPr/>
      <dgm:t>
        <a:bodyPr/>
        <a:lstStyle/>
        <a:p>
          <a:pPr algn="l" rtl="0"/>
          <a:r>
            <a:rPr lang="en-GB" sz="1400" dirty="0"/>
            <a:t>Could it be done in available budget, and time?</a:t>
          </a:r>
          <a:endParaRPr lang="en-US" sz="1400" dirty="0"/>
        </a:p>
      </dgm:t>
    </dgm:pt>
    <dgm:pt modelId="{2165EF96-BD76-4EE1-ACAE-319F27E032DB}" type="parTrans" cxnId="{029EE6C2-3534-403E-9AA8-6B769F49ACF8}">
      <dgm:prSet/>
      <dgm:spPr/>
      <dgm:t>
        <a:bodyPr/>
        <a:lstStyle/>
        <a:p>
          <a:endParaRPr lang="en-US"/>
        </a:p>
      </dgm:t>
    </dgm:pt>
    <dgm:pt modelId="{65000945-0E57-4B75-B996-9BE71B32C23D}" type="sibTrans" cxnId="{029EE6C2-3534-403E-9AA8-6B769F49ACF8}">
      <dgm:prSet/>
      <dgm:spPr/>
      <dgm:t>
        <a:bodyPr/>
        <a:lstStyle/>
        <a:p>
          <a:endParaRPr lang="en-US"/>
        </a:p>
      </dgm:t>
    </dgm:pt>
    <dgm:pt modelId="{B2E17287-E7CC-43EF-9618-A2BC1D31067E}">
      <dgm:prSet custT="1"/>
      <dgm:spPr/>
      <dgm:t>
        <a:bodyPr/>
        <a:lstStyle/>
        <a:p>
          <a:pPr rtl="0"/>
          <a:r>
            <a:rPr lang="en-GB" sz="1400" dirty="0"/>
            <a:t> </a:t>
          </a:r>
          <a:r>
            <a:rPr lang="en-GB" sz="1800" dirty="0"/>
            <a:t>Can the requirements be checked?</a:t>
          </a:r>
          <a:endParaRPr lang="en-US" sz="1800" dirty="0"/>
        </a:p>
      </dgm:t>
    </dgm:pt>
    <dgm:pt modelId="{2E74CACF-E548-4503-AC3F-9057797DFA1E}" type="parTrans" cxnId="{0393FF33-CA38-4885-9527-6C8B5CFA7434}">
      <dgm:prSet/>
      <dgm:spPr/>
    </dgm:pt>
    <dgm:pt modelId="{381D5854-CAA8-4A11-8FBF-26E264901076}" type="sibTrans" cxnId="{0393FF33-CA38-4885-9527-6C8B5CFA7434}">
      <dgm:prSet/>
      <dgm:spPr/>
    </dgm:pt>
    <dgm:pt modelId="{08EC51A2-159B-4A4A-92C6-EAA50FE958EC}" type="pres">
      <dgm:prSet presAssocID="{0E6464BA-B720-496A-A85B-34DC2FD52298}" presName="Name0" presStyleCnt="0">
        <dgm:presLayoutVars>
          <dgm:dir/>
          <dgm:animLvl val="lvl"/>
          <dgm:resizeHandles/>
        </dgm:presLayoutVars>
      </dgm:prSet>
      <dgm:spPr/>
    </dgm:pt>
    <dgm:pt modelId="{38B5442C-D3FA-4C8A-BD40-617E2C799FE2}" type="pres">
      <dgm:prSet presAssocID="{1DAEFFA3-0F4C-4386-89B8-7D81436E451B}" presName="linNode" presStyleCnt="0"/>
      <dgm:spPr/>
    </dgm:pt>
    <dgm:pt modelId="{EA41108F-77F6-4E59-9484-FFA3D13A8510}" type="pres">
      <dgm:prSet presAssocID="{1DAEFFA3-0F4C-4386-89B8-7D81436E451B}" presName="parentShp" presStyleLbl="node1" presStyleIdx="0" presStyleCnt="5">
        <dgm:presLayoutVars>
          <dgm:bulletEnabled val="1"/>
        </dgm:presLayoutVars>
      </dgm:prSet>
      <dgm:spPr/>
    </dgm:pt>
    <dgm:pt modelId="{F4F0DBBF-1BE6-4DD5-B44A-195FD1B9EA5A}" type="pres">
      <dgm:prSet presAssocID="{1DAEFFA3-0F4C-4386-89B8-7D81436E451B}" presName="childShp" presStyleLbl="bgAccFollowNode1" presStyleIdx="0" presStyleCnt="5">
        <dgm:presLayoutVars>
          <dgm:bulletEnabled val="1"/>
        </dgm:presLayoutVars>
      </dgm:prSet>
      <dgm:spPr/>
    </dgm:pt>
    <dgm:pt modelId="{AC93AB91-240F-45CE-AE52-E1404D168F75}" type="pres">
      <dgm:prSet presAssocID="{3DA17361-8F26-4696-AF30-20844E70C0F1}" presName="spacing" presStyleCnt="0"/>
      <dgm:spPr/>
    </dgm:pt>
    <dgm:pt modelId="{A5691847-ED3A-4F05-A626-D31F77EACA88}" type="pres">
      <dgm:prSet presAssocID="{E4767A7C-EFE4-4BB2-AC69-FFFCF877AA41}" presName="linNode" presStyleCnt="0"/>
      <dgm:spPr/>
    </dgm:pt>
    <dgm:pt modelId="{0E864C71-1EC3-4B97-A12D-C934C1FD7608}" type="pres">
      <dgm:prSet presAssocID="{E4767A7C-EFE4-4BB2-AC69-FFFCF877AA41}" presName="parentShp" presStyleLbl="node1" presStyleIdx="1" presStyleCnt="5">
        <dgm:presLayoutVars>
          <dgm:bulletEnabled val="1"/>
        </dgm:presLayoutVars>
      </dgm:prSet>
      <dgm:spPr/>
    </dgm:pt>
    <dgm:pt modelId="{FD21C5DE-E0CF-4C55-8121-F4956AFFED44}" type="pres">
      <dgm:prSet presAssocID="{E4767A7C-EFE4-4BB2-AC69-FFFCF877AA41}" presName="childShp" presStyleLbl="bgAccFollowNode1" presStyleIdx="1" presStyleCnt="5">
        <dgm:presLayoutVars>
          <dgm:bulletEnabled val="1"/>
        </dgm:presLayoutVars>
      </dgm:prSet>
      <dgm:spPr/>
    </dgm:pt>
    <dgm:pt modelId="{E8718BA5-61C7-4CBE-B7A9-1B1C51831426}" type="pres">
      <dgm:prSet presAssocID="{269E0DA6-B17E-46E5-8B50-A66BD4D94161}" presName="spacing" presStyleCnt="0"/>
      <dgm:spPr/>
    </dgm:pt>
    <dgm:pt modelId="{9A0133F0-81B8-4186-915B-853FFBA89F53}" type="pres">
      <dgm:prSet presAssocID="{B2FEEC3F-2A45-4118-8861-58E79826A62B}" presName="linNode" presStyleCnt="0"/>
      <dgm:spPr/>
    </dgm:pt>
    <dgm:pt modelId="{732DED34-DBB0-4AB8-A032-2E518F00F7B7}" type="pres">
      <dgm:prSet presAssocID="{B2FEEC3F-2A45-4118-8861-58E79826A62B}" presName="parentShp" presStyleLbl="node1" presStyleIdx="2" presStyleCnt="5">
        <dgm:presLayoutVars>
          <dgm:bulletEnabled val="1"/>
        </dgm:presLayoutVars>
      </dgm:prSet>
      <dgm:spPr/>
    </dgm:pt>
    <dgm:pt modelId="{DA503C39-7C78-4095-A3D0-D3E1369A96BA}" type="pres">
      <dgm:prSet presAssocID="{B2FEEC3F-2A45-4118-8861-58E79826A62B}" presName="childShp" presStyleLbl="bgAccFollowNode1" presStyleIdx="2" presStyleCnt="5">
        <dgm:presLayoutVars>
          <dgm:bulletEnabled val="1"/>
        </dgm:presLayoutVars>
      </dgm:prSet>
      <dgm:spPr/>
    </dgm:pt>
    <dgm:pt modelId="{098E2494-DD1C-4F27-85E6-F009180B9823}" type="pres">
      <dgm:prSet presAssocID="{5AB47A65-5BDD-41D4-AA62-85C7FD83125C}" presName="spacing" presStyleCnt="0"/>
      <dgm:spPr/>
    </dgm:pt>
    <dgm:pt modelId="{92646B51-A8E6-4AFA-9FBA-071583821A9C}" type="pres">
      <dgm:prSet presAssocID="{F82CAC9F-A707-4E1A-9FAC-D5D91A88E18C}" presName="linNode" presStyleCnt="0"/>
      <dgm:spPr/>
    </dgm:pt>
    <dgm:pt modelId="{305B22FB-59CB-433A-B56D-3E0FEB00C7E6}" type="pres">
      <dgm:prSet presAssocID="{F82CAC9F-A707-4E1A-9FAC-D5D91A88E18C}" presName="parentShp" presStyleLbl="node1" presStyleIdx="3" presStyleCnt="5">
        <dgm:presLayoutVars>
          <dgm:bulletEnabled val="1"/>
        </dgm:presLayoutVars>
      </dgm:prSet>
      <dgm:spPr/>
    </dgm:pt>
    <dgm:pt modelId="{122E521B-7E32-41A7-B764-1652405AA7F4}" type="pres">
      <dgm:prSet presAssocID="{F82CAC9F-A707-4E1A-9FAC-D5D91A88E18C}" presName="childShp" presStyleLbl="bgAccFollowNode1" presStyleIdx="3" presStyleCnt="5">
        <dgm:presLayoutVars>
          <dgm:bulletEnabled val="1"/>
        </dgm:presLayoutVars>
      </dgm:prSet>
      <dgm:spPr/>
    </dgm:pt>
    <dgm:pt modelId="{AE1B7AD3-B24E-4595-82B3-A7C459EA0A8F}" type="pres">
      <dgm:prSet presAssocID="{7A13D5C5-81C9-4899-BF94-714071EA2206}" presName="spacing" presStyleCnt="0"/>
      <dgm:spPr/>
    </dgm:pt>
    <dgm:pt modelId="{D2F1F32E-55B8-47F7-88A0-A432701EBEE8}" type="pres">
      <dgm:prSet presAssocID="{7700F52E-6FD5-4DE6-AFA4-4D67C4344D96}" presName="linNode" presStyleCnt="0"/>
      <dgm:spPr/>
    </dgm:pt>
    <dgm:pt modelId="{C8509574-213F-4959-90B9-A69F63A74AFC}" type="pres">
      <dgm:prSet presAssocID="{7700F52E-6FD5-4DE6-AFA4-4D67C4344D96}" presName="parentShp" presStyleLbl="node1" presStyleIdx="4" presStyleCnt="5">
        <dgm:presLayoutVars>
          <dgm:bulletEnabled val="1"/>
        </dgm:presLayoutVars>
      </dgm:prSet>
      <dgm:spPr/>
    </dgm:pt>
    <dgm:pt modelId="{C12BF774-0D6A-4DE1-BE79-6587B6EED193}" type="pres">
      <dgm:prSet presAssocID="{7700F52E-6FD5-4DE6-AFA4-4D67C4344D96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A0647919-740D-4D89-8213-3D97FEB438BE}" srcId="{1DAEFFA3-0F4C-4386-89B8-7D81436E451B}" destId="{0D3EE784-15DC-4643-AC97-3B0AFC7AAE00}" srcOrd="0" destOrd="0" parTransId="{A4A0E330-8BB0-41EA-8AB9-511EC53ED775}" sibTransId="{3EFBD382-C215-4376-9879-D3941BEC39D0}"/>
    <dgm:cxn modelId="{F6DA051A-4F4A-4589-B595-C0E117A70CCB}" srcId="{0E6464BA-B720-496A-A85B-34DC2FD52298}" destId="{7700F52E-6FD5-4DE6-AFA4-4D67C4344D96}" srcOrd="4" destOrd="0" parTransId="{8BE985EE-7E6C-4172-A3C3-AC4D637A977B}" sibTransId="{6FCBA692-175A-4255-B2F6-8ECD1C0EDE3C}"/>
    <dgm:cxn modelId="{6BBBF11A-F219-4A60-BDDE-90AAA1C195F7}" type="presOf" srcId="{B2FEEC3F-2A45-4118-8861-58E79826A62B}" destId="{732DED34-DBB0-4AB8-A032-2E518F00F7B7}" srcOrd="0" destOrd="0" presId="urn:microsoft.com/office/officeart/2005/8/layout/vList6"/>
    <dgm:cxn modelId="{434A8E20-7D0A-4205-8002-9ACCEC8E9B73}" srcId="{E4767A7C-EFE4-4BB2-AC69-FFFCF877AA41}" destId="{DBEF9622-0374-416B-8675-373A1BB56BB4}" srcOrd="1" destOrd="0" parTransId="{F7B4AB62-0C05-47DE-8CF6-36E041CBAEEF}" sibTransId="{D107C0A9-1F30-4FDF-AB16-86B0F243D370}"/>
    <dgm:cxn modelId="{8366AA20-8D29-4A9C-86F2-2483430C5F3A}" srcId="{F82CAC9F-A707-4E1A-9FAC-D5D91A88E18C}" destId="{E8963B42-F38A-4FF9-BAE2-E8447E56675C}" srcOrd="0" destOrd="0" parTransId="{D86D835F-7B67-40F7-8323-06E5E54C3A2B}" sibTransId="{AAD33211-A8B5-481A-96F4-9A10706A5BC2}"/>
    <dgm:cxn modelId="{462AF133-F9B2-4AE0-81FB-8F19880BE353}" srcId="{B2FEEC3F-2A45-4118-8861-58E79826A62B}" destId="{DF6A51EE-946B-4AAA-B91E-9B03ABDD025E}" srcOrd="0" destOrd="0" parTransId="{BF1653F7-863F-4B3D-9B6C-500C9171C8B0}" sibTransId="{8C31999D-7283-4C91-A294-7D1C6AD783DC}"/>
    <dgm:cxn modelId="{0393FF33-CA38-4885-9527-6C8B5CFA7434}" srcId="{7700F52E-6FD5-4DE6-AFA4-4D67C4344D96}" destId="{B2E17287-E7CC-43EF-9618-A2BC1D31067E}" srcOrd="0" destOrd="0" parTransId="{2E74CACF-E548-4503-AC3F-9057797DFA1E}" sibTransId="{381D5854-CAA8-4A11-8FBF-26E264901076}"/>
    <dgm:cxn modelId="{B89BDB62-275F-4570-A1DB-59DF6CD469CE}" type="presOf" srcId="{DBEF9622-0374-416B-8675-373A1BB56BB4}" destId="{FD21C5DE-E0CF-4C55-8121-F4956AFFED44}" srcOrd="0" destOrd="1" presId="urn:microsoft.com/office/officeart/2005/8/layout/vList6"/>
    <dgm:cxn modelId="{4083BF4B-2340-4350-A43B-B989D05221DF}" srcId="{0E6464BA-B720-496A-A85B-34DC2FD52298}" destId="{E4767A7C-EFE4-4BB2-AC69-FFFCF877AA41}" srcOrd="1" destOrd="0" parTransId="{98F8353D-20C7-4450-849F-017E104A3A1A}" sibTransId="{269E0DA6-B17E-46E5-8B50-A66BD4D94161}"/>
    <dgm:cxn modelId="{3A18CD6C-C6C3-4AA3-9918-CA4126E285A1}" type="presOf" srcId="{7700F52E-6FD5-4DE6-AFA4-4D67C4344D96}" destId="{C8509574-213F-4959-90B9-A69F63A74AFC}" srcOrd="0" destOrd="0" presId="urn:microsoft.com/office/officeart/2005/8/layout/vList6"/>
    <dgm:cxn modelId="{517F814F-1179-4717-A250-018CABA59C47}" type="presOf" srcId="{66A944EA-25BB-496C-8790-BBCA702D5540}" destId="{FD21C5DE-E0CF-4C55-8121-F4956AFFED44}" srcOrd="0" destOrd="0" presId="urn:microsoft.com/office/officeart/2005/8/layout/vList6"/>
    <dgm:cxn modelId="{D6EBB453-7F3F-491A-883C-BB0A4FD28935}" type="presOf" srcId="{1DAEFFA3-0F4C-4386-89B8-7D81436E451B}" destId="{EA41108F-77F6-4E59-9484-FFA3D13A8510}" srcOrd="0" destOrd="0" presId="urn:microsoft.com/office/officeart/2005/8/layout/vList6"/>
    <dgm:cxn modelId="{0EE52C7E-995F-4096-BCE0-9596ABAFC18B}" type="presOf" srcId="{B2E17287-E7CC-43EF-9618-A2BC1D31067E}" destId="{C12BF774-0D6A-4DE1-BE79-6587B6EED193}" srcOrd="0" destOrd="0" presId="urn:microsoft.com/office/officeart/2005/8/layout/vList6"/>
    <dgm:cxn modelId="{2CFA6286-CB79-422D-A0A3-041129894636}" type="presOf" srcId="{E8963B42-F38A-4FF9-BAE2-E8447E56675C}" destId="{122E521B-7E32-41A7-B764-1652405AA7F4}" srcOrd="0" destOrd="0" presId="urn:microsoft.com/office/officeart/2005/8/layout/vList6"/>
    <dgm:cxn modelId="{8B90D792-2EF2-4AD0-BA77-C8BE622238C2}" srcId="{0E6464BA-B720-496A-A85B-34DC2FD52298}" destId="{1DAEFFA3-0F4C-4386-89B8-7D81436E451B}" srcOrd="0" destOrd="0" parTransId="{CD7760C5-0171-4F72-A515-CE6DBE1AFEAE}" sibTransId="{3DA17361-8F26-4696-AF30-20844E70C0F1}"/>
    <dgm:cxn modelId="{1FE8FBA5-BD28-4009-B988-9856B74FE53B}" type="presOf" srcId="{DF6A51EE-946B-4AAA-B91E-9B03ABDD025E}" destId="{DA503C39-7C78-4095-A3D0-D3E1369A96BA}" srcOrd="0" destOrd="0" presId="urn:microsoft.com/office/officeart/2005/8/layout/vList6"/>
    <dgm:cxn modelId="{FA7742AF-75BF-41F0-AD56-E71E4D52A45D}" srcId="{0E6464BA-B720-496A-A85B-34DC2FD52298}" destId="{B2FEEC3F-2A45-4118-8861-58E79826A62B}" srcOrd="2" destOrd="0" parTransId="{6F30AF50-5196-401C-8984-EFCBEECA65E9}" sibTransId="{5AB47A65-5BDD-41D4-AA62-85C7FD83125C}"/>
    <dgm:cxn modelId="{029EE6C2-3534-403E-9AA8-6B769F49ACF8}" srcId="{F82CAC9F-A707-4E1A-9FAC-D5D91A88E18C}" destId="{D1374812-0659-40DA-B745-B4BF8DC79332}" srcOrd="1" destOrd="0" parTransId="{2165EF96-BD76-4EE1-ACAE-319F27E032DB}" sibTransId="{65000945-0E57-4B75-B996-9BE71B32C23D}"/>
    <dgm:cxn modelId="{EF7322CB-FB8E-482C-83D2-ED7E5D678482}" type="presOf" srcId="{0D3EE784-15DC-4643-AC97-3B0AFC7AAE00}" destId="{F4F0DBBF-1BE6-4DD5-B44A-195FD1B9EA5A}" srcOrd="0" destOrd="0" presId="urn:microsoft.com/office/officeart/2005/8/layout/vList6"/>
    <dgm:cxn modelId="{AE8CEACF-30A6-4C7A-8D10-3AF1D188F27B}" type="presOf" srcId="{0E6464BA-B720-496A-A85B-34DC2FD52298}" destId="{08EC51A2-159B-4A4A-92C6-EAA50FE958EC}" srcOrd="0" destOrd="0" presId="urn:microsoft.com/office/officeart/2005/8/layout/vList6"/>
    <dgm:cxn modelId="{409DEDD6-7C2E-4246-8061-310BFE887808}" srcId="{1DAEFFA3-0F4C-4386-89B8-7D81436E451B}" destId="{54D41BC9-22EC-4A35-8593-E7404AAE16A4}" srcOrd="1" destOrd="0" parTransId="{848B6188-9608-4610-A0D0-04C71305A6A7}" sibTransId="{CD159762-E3C0-42EF-A53F-F1B2DCE1E5B9}"/>
    <dgm:cxn modelId="{AB0E36D9-9612-4F7F-B20E-C1E563E28071}" srcId="{0E6464BA-B720-496A-A85B-34DC2FD52298}" destId="{F82CAC9F-A707-4E1A-9FAC-D5D91A88E18C}" srcOrd="3" destOrd="0" parTransId="{83B62B77-984E-4BE6-99CF-DBF68EA0ECD4}" sibTransId="{7A13D5C5-81C9-4899-BF94-714071EA2206}"/>
    <dgm:cxn modelId="{F403BEE2-9262-421E-94D1-B5277156E79A}" type="presOf" srcId="{E4767A7C-EFE4-4BB2-AC69-FFFCF877AA41}" destId="{0E864C71-1EC3-4B97-A12D-C934C1FD7608}" srcOrd="0" destOrd="0" presId="urn:microsoft.com/office/officeart/2005/8/layout/vList6"/>
    <dgm:cxn modelId="{7025CCF6-20EC-4A6D-B123-DF5F374FF510}" type="presOf" srcId="{D1374812-0659-40DA-B745-B4BF8DC79332}" destId="{122E521B-7E32-41A7-B764-1652405AA7F4}" srcOrd="0" destOrd="1" presId="urn:microsoft.com/office/officeart/2005/8/layout/vList6"/>
    <dgm:cxn modelId="{234013FD-76CF-4D70-8992-95A86522F9A5}" type="presOf" srcId="{54D41BC9-22EC-4A35-8593-E7404AAE16A4}" destId="{F4F0DBBF-1BE6-4DD5-B44A-195FD1B9EA5A}" srcOrd="0" destOrd="1" presId="urn:microsoft.com/office/officeart/2005/8/layout/vList6"/>
    <dgm:cxn modelId="{0BBAE4FD-292D-4E04-8CB8-4C14C0595562}" type="presOf" srcId="{F82CAC9F-A707-4E1A-9FAC-D5D91A88E18C}" destId="{305B22FB-59CB-433A-B56D-3E0FEB00C7E6}" srcOrd="0" destOrd="0" presId="urn:microsoft.com/office/officeart/2005/8/layout/vList6"/>
    <dgm:cxn modelId="{DA4E08FE-0FF0-4832-A60F-4E5B48248DDA}" srcId="{E4767A7C-EFE4-4BB2-AC69-FFFCF877AA41}" destId="{66A944EA-25BB-496C-8790-BBCA702D5540}" srcOrd="0" destOrd="0" parTransId="{3AC38CD9-B4B9-4276-A32B-FC442AC84BD0}" sibTransId="{7E82EC07-3CE2-4311-8130-286E823BDF76}"/>
    <dgm:cxn modelId="{7CB01BCB-F815-440B-85F1-169C00ACD765}" type="presParOf" srcId="{08EC51A2-159B-4A4A-92C6-EAA50FE958EC}" destId="{38B5442C-D3FA-4C8A-BD40-617E2C799FE2}" srcOrd="0" destOrd="0" presId="urn:microsoft.com/office/officeart/2005/8/layout/vList6"/>
    <dgm:cxn modelId="{27AB56D0-8F51-4D94-B417-59A084F89AD0}" type="presParOf" srcId="{38B5442C-D3FA-4C8A-BD40-617E2C799FE2}" destId="{EA41108F-77F6-4E59-9484-FFA3D13A8510}" srcOrd="0" destOrd="0" presId="urn:microsoft.com/office/officeart/2005/8/layout/vList6"/>
    <dgm:cxn modelId="{2BE52B61-3C8D-4467-B597-3A95850E2B91}" type="presParOf" srcId="{38B5442C-D3FA-4C8A-BD40-617E2C799FE2}" destId="{F4F0DBBF-1BE6-4DD5-B44A-195FD1B9EA5A}" srcOrd="1" destOrd="0" presId="urn:microsoft.com/office/officeart/2005/8/layout/vList6"/>
    <dgm:cxn modelId="{ABE7E8F3-AFFA-4DDC-B8A7-8E4A5AD70F14}" type="presParOf" srcId="{08EC51A2-159B-4A4A-92C6-EAA50FE958EC}" destId="{AC93AB91-240F-45CE-AE52-E1404D168F75}" srcOrd="1" destOrd="0" presId="urn:microsoft.com/office/officeart/2005/8/layout/vList6"/>
    <dgm:cxn modelId="{06AD72C2-4FB4-4B4E-877D-66C39CB4C034}" type="presParOf" srcId="{08EC51A2-159B-4A4A-92C6-EAA50FE958EC}" destId="{A5691847-ED3A-4F05-A626-D31F77EACA88}" srcOrd="2" destOrd="0" presId="urn:microsoft.com/office/officeart/2005/8/layout/vList6"/>
    <dgm:cxn modelId="{070F7300-95C9-4769-8CE5-A3505D063554}" type="presParOf" srcId="{A5691847-ED3A-4F05-A626-D31F77EACA88}" destId="{0E864C71-1EC3-4B97-A12D-C934C1FD7608}" srcOrd="0" destOrd="0" presId="urn:microsoft.com/office/officeart/2005/8/layout/vList6"/>
    <dgm:cxn modelId="{2C3661ED-1A1E-4C56-B14F-BE70C8B7A620}" type="presParOf" srcId="{A5691847-ED3A-4F05-A626-D31F77EACA88}" destId="{FD21C5DE-E0CF-4C55-8121-F4956AFFED44}" srcOrd="1" destOrd="0" presId="urn:microsoft.com/office/officeart/2005/8/layout/vList6"/>
    <dgm:cxn modelId="{64C44982-F999-41FA-813F-3181FB14D47A}" type="presParOf" srcId="{08EC51A2-159B-4A4A-92C6-EAA50FE958EC}" destId="{E8718BA5-61C7-4CBE-B7A9-1B1C51831426}" srcOrd="3" destOrd="0" presId="urn:microsoft.com/office/officeart/2005/8/layout/vList6"/>
    <dgm:cxn modelId="{43E5D3EE-BAC5-40F7-A020-FC780B2AFF80}" type="presParOf" srcId="{08EC51A2-159B-4A4A-92C6-EAA50FE958EC}" destId="{9A0133F0-81B8-4186-915B-853FFBA89F53}" srcOrd="4" destOrd="0" presId="urn:microsoft.com/office/officeart/2005/8/layout/vList6"/>
    <dgm:cxn modelId="{181EDDF1-56DA-42D6-BEB7-72C202A6D785}" type="presParOf" srcId="{9A0133F0-81B8-4186-915B-853FFBA89F53}" destId="{732DED34-DBB0-4AB8-A032-2E518F00F7B7}" srcOrd="0" destOrd="0" presId="urn:microsoft.com/office/officeart/2005/8/layout/vList6"/>
    <dgm:cxn modelId="{0246C0CB-AE48-4533-9873-07DC34F3CE3E}" type="presParOf" srcId="{9A0133F0-81B8-4186-915B-853FFBA89F53}" destId="{DA503C39-7C78-4095-A3D0-D3E1369A96BA}" srcOrd="1" destOrd="0" presId="urn:microsoft.com/office/officeart/2005/8/layout/vList6"/>
    <dgm:cxn modelId="{120B91E4-BC9E-4800-9316-774E5DD49063}" type="presParOf" srcId="{08EC51A2-159B-4A4A-92C6-EAA50FE958EC}" destId="{098E2494-DD1C-4F27-85E6-F009180B9823}" srcOrd="5" destOrd="0" presId="urn:microsoft.com/office/officeart/2005/8/layout/vList6"/>
    <dgm:cxn modelId="{C7F872ED-5227-46B7-ADFF-1E5C23712BD3}" type="presParOf" srcId="{08EC51A2-159B-4A4A-92C6-EAA50FE958EC}" destId="{92646B51-A8E6-4AFA-9FBA-071583821A9C}" srcOrd="6" destOrd="0" presId="urn:microsoft.com/office/officeart/2005/8/layout/vList6"/>
    <dgm:cxn modelId="{F6A6D826-3A26-4981-9F6C-D4A284F5DD14}" type="presParOf" srcId="{92646B51-A8E6-4AFA-9FBA-071583821A9C}" destId="{305B22FB-59CB-433A-B56D-3E0FEB00C7E6}" srcOrd="0" destOrd="0" presId="urn:microsoft.com/office/officeart/2005/8/layout/vList6"/>
    <dgm:cxn modelId="{4881676C-EB27-4DE8-A59F-48FC2231B174}" type="presParOf" srcId="{92646B51-A8E6-4AFA-9FBA-071583821A9C}" destId="{122E521B-7E32-41A7-B764-1652405AA7F4}" srcOrd="1" destOrd="0" presId="urn:microsoft.com/office/officeart/2005/8/layout/vList6"/>
    <dgm:cxn modelId="{0059F6C4-1575-4C60-BBD4-B7C3BA4C9B27}" type="presParOf" srcId="{08EC51A2-159B-4A4A-92C6-EAA50FE958EC}" destId="{AE1B7AD3-B24E-4595-82B3-A7C459EA0A8F}" srcOrd="7" destOrd="0" presId="urn:microsoft.com/office/officeart/2005/8/layout/vList6"/>
    <dgm:cxn modelId="{751C291F-5764-4F58-B4C4-F3805B3AC642}" type="presParOf" srcId="{08EC51A2-159B-4A4A-92C6-EAA50FE958EC}" destId="{D2F1F32E-55B8-47F7-88A0-A432701EBEE8}" srcOrd="8" destOrd="0" presId="urn:microsoft.com/office/officeart/2005/8/layout/vList6"/>
    <dgm:cxn modelId="{FF8679C3-5FC5-4B41-BD78-57ED55928942}" type="presParOf" srcId="{D2F1F32E-55B8-47F7-88A0-A432701EBEE8}" destId="{C8509574-213F-4959-90B9-A69F63A74AFC}" srcOrd="0" destOrd="0" presId="urn:microsoft.com/office/officeart/2005/8/layout/vList6"/>
    <dgm:cxn modelId="{026E45C5-5D5F-42EA-BB53-2088475EC15A}" type="presParOf" srcId="{D2F1F32E-55B8-47F7-88A0-A432701EBEE8}" destId="{C12BF774-0D6A-4DE1-BE79-6587B6EED19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F29F0E-1E2E-4F73-A0B7-C4688D456C69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BB66C7A-2608-4E03-8707-D0EEEFE85031}">
      <dgm:prSet phldrT="[Text]" custT="1"/>
      <dgm:spPr/>
      <dgm:t>
        <a:bodyPr/>
        <a:lstStyle/>
        <a:p>
          <a:r>
            <a:rPr lang="en-GB" sz="2000" dirty="0"/>
            <a:t>System errors</a:t>
          </a:r>
          <a:endParaRPr lang="en-US" sz="2000" dirty="0"/>
        </a:p>
      </dgm:t>
    </dgm:pt>
    <dgm:pt modelId="{6E46EC28-ACF5-4537-BE0F-E6B5ABD7C937}" type="parTrans" cxnId="{4120288A-7EBC-49AF-812E-CDF7E23CB83D}">
      <dgm:prSet/>
      <dgm:spPr/>
      <dgm:t>
        <a:bodyPr/>
        <a:lstStyle/>
        <a:p>
          <a:endParaRPr lang="en-US"/>
        </a:p>
      </dgm:t>
    </dgm:pt>
    <dgm:pt modelId="{4111852B-F627-43F7-BC24-2E001D52E5E3}" type="sibTrans" cxnId="{4120288A-7EBC-49AF-812E-CDF7E23CB83D}">
      <dgm:prSet/>
      <dgm:spPr/>
      <dgm:t>
        <a:bodyPr/>
        <a:lstStyle/>
        <a:p>
          <a:endParaRPr lang="en-US"/>
        </a:p>
      </dgm:t>
    </dgm:pt>
    <dgm:pt modelId="{0F63F1E6-FE72-4257-AD42-62BD74AA5459}">
      <dgm:prSet phldrT="[Text]" custT="1"/>
      <dgm:spPr/>
      <dgm:t>
        <a:bodyPr/>
        <a:lstStyle/>
        <a:p>
          <a:r>
            <a:rPr lang="en-GB" sz="2000" dirty="0"/>
            <a:t>Omission in original requirements</a:t>
          </a:r>
          <a:endParaRPr lang="en-US" sz="2000" dirty="0"/>
        </a:p>
      </dgm:t>
    </dgm:pt>
    <dgm:pt modelId="{CA0E8246-6926-4F4E-B151-508C5A26E527}" type="parTrans" cxnId="{089C2136-B0E2-412E-B2A8-F680B394521E}">
      <dgm:prSet/>
      <dgm:spPr/>
      <dgm:t>
        <a:bodyPr/>
        <a:lstStyle/>
        <a:p>
          <a:endParaRPr lang="en-US"/>
        </a:p>
      </dgm:t>
    </dgm:pt>
    <dgm:pt modelId="{EE0D2F29-306F-41C1-86EF-44F413C02780}" type="sibTrans" cxnId="{089C2136-B0E2-412E-B2A8-F680B394521E}">
      <dgm:prSet/>
      <dgm:spPr/>
      <dgm:t>
        <a:bodyPr/>
        <a:lstStyle/>
        <a:p>
          <a:endParaRPr lang="en-US"/>
        </a:p>
      </dgm:t>
    </dgm:pt>
    <dgm:pt modelId="{BE07A6F7-0000-47A0-A5E7-2AE060DDCDE1}">
      <dgm:prSet phldrT="[Text]" custT="1"/>
      <dgm:spPr/>
      <dgm:t>
        <a:bodyPr/>
        <a:lstStyle/>
        <a:p>
          <a:r>
            <a:rPr lang="en-GB" sz="2000" dirty="0"/>
            <a:t>Emerging business requirements</a:t>
          </a:r>
          <a:endParaRPr lang="en-US" sz="2000" dirty="0"/>
        </a:p>
      </dgm:t>
    </dgm:pt>
    <dgm:pt modelId="{7B73D7CB-C105-4E25-B3D8-1E82AF9C0E63}" type="parTrans" cxnId="{6043745E-B890-44F3-97E6-05D6A5A3D33F}">
      <dgm:prSet/>
      <dgm:spPr/>
      <dgm:t>
        <a:bodyPr/>
        <a:lstStyle/>
        <a:p>
          <a:endParaRPr lang="en-US"/>
        </a:p>
      </dgm:t>
    </dgm:pt>
    <dgm:pt modelId="{2384DEEA-81FD-4CD8-8931-AB41B505ADEE}" type="sibTrans" cxnId="{6043745E-B890-44F3-97E6-05D6A5A3D33F}">
      <dgm:prSet/>
      <dgm:spPr/>
      <dgm:t>
        <a:bodyPr/>
        <a:lstStyle/>
        <a:p>
          <a:endParaRPr lang="en-US"/>
        </a:p>
      </dgm:t>
    </dgm:pt>
    <dgm:pt modelId="{04486304-A4C2-43EE-9AA4-28F0DE59A4A3}" type="pres">
      <dgm:prSet presAssocID="{93F29F0E-1E2E-4F73-A0B7-C4688D456C69}" presName="Name0" presStyleCnt="0">
        <dgm:presLayoutVars>
          <dgm:dir/>
        </dgm:presLayoutVars>
      </dgm:prSet>
      <dgm:spPr/>
    </dgm:pt>
    <dgm:pt modelId="{18005914-BE24-4B21-B7F0-7207526CC585}" type="pres">
      <dgm:prSet presAssocID="{7BB66C7A-2608-4E03-8707-D0EEEFE85031}" presName="noChildren" presStyleCnt="0"/>
      <dgm:spPr/>
    </dgm:pt>
    <dgm:pt modelId="{D2E1F05F-5611-41EF-9841-825D4B268F22}" type="pres">
      <dgm:prSet presAssocID="{7BB66C7A-2608-4E03-8707-D0EEEFE85031}" presName="gap" presStyleCnt="0"/>
      <dgm:spPr/>
    </dgm:pt>
    <dgm:pt modelId="{773CEA98-2866-4D6B-AC43-D2A5C596EA61}" type="pres">
      <dgm:prSet presAssocID="{7BB66C7A-2608-4E03-8707-D0EEEFE85031}" presName="medCircle2" presStyleLbl="vennNode1" presStyleIdx="0" presStyleCnt="3"/>
      <dgm:spPr/>
    </dgm:pt>
    <dgm:pt modelId="{86847FFB-4E66-40AD-9552-FEAF6865139B}" type="pres">
      <dgm:prSet presAssocID="{7BB66C7A-2608-4E03-8707-D0EEEFE85031}" presName="txLvlOnly1" presStyleLbl="revTx" presStyleIdx="0" presStyleCnt="3"/>
      <dgm:spPr/>
    </dgm:pt>
    <dgm:pt modelId="{B12008F0-77A0-4FCC-A62D-A4778B85D628}" type="pres">
      <dgm:prSet presAssocID="{0F63F1E6-FE72-4257-AD42-62BD74AA5459}" presName="noChildren" presStyleCnt="0"/>
      <dgm:spPr/>
    </dgm:pt>
    <dgm:pt modelId="{3B45E3AC-1D68-4317-87E9-E6B654799F76}" type="pres">
      <dgm:prSet presAssocID="{0F63F1E6-FE72-4257-AD42-62BD74AA5459}" presName="gap" presStyleCnt="0"/>
      <dgm:spPr/>
    </dgm:pt>
    <dgm:pt modelId="{58A2F2F5-65E2-40D7-9021-C86DD07298CE}" type="pres">
      <dgm:prSet presAssocID="{0F63F1E6-FE72-4257-AD42-62BD74AA5459}" presName="medCircle2" presStyleLbl="vennNode1" presStyleIdx="1" presStyleCnt="3"/>
      <dgm:spPr/>
    </dgm:pt>
    <dgm:pt modelId="{D255D41E-CFD9-461F-9DED-AB96C2D92D80}" type="pres">
      <dgm:prSet presAssocID="{0F63F1E6-FE72-4257-AD42-62BD74AA5459}" presName="txLvlOnly1" presStyleLbl="revTx" presStyleIdx="1" presStyleCnt="3"/>
      <dgm:spPr/>
    </dgm:pt>
    <dgm:pt modelId="{32279ADA-035F-476D-9FDC-309832B49EC9}" type="pres">
      <dgm:prSet presAssocID="{BE07A6F7-0000-47A0-A5E7-2AE060DDCDE1}" presName="noChildren" presStyleCnt="0"/>
      <dgm:spPr/>
    </dgm:pt>
    <dgm:pt modelId="{0933FF74-BF6E-4DEA-8ACD-94F464916F65}" type="pres">
      <dgm:prSet presAssocID="{BE07A6F7-0000-47A0-A5E7-2AE060DDCDE1}" presName="gap" presStyleCnt="0"/>
      <dgm:spPr/>
    </dgm:pt>
    <dgm:pt modelId="{A7E187C3-E69D-4277-A23F-FD9DCA6F8600}" type="pres">
      <dgm:prSet presAssocID="{BE07A6F7-0000-47A0-A5E7-2AE060DDCDE1}" presName="medCircle2" presStyleLbl="vennNode1" presStyleIdx="2" presStyleCnt="3"/>
      <dgm:spPr/>
    </dgm:pt>
    <dgm:pt modelId="{0D530C06-8086-431B-AE8A-26A6086120C7}" type="pres">
      <dgm:prSet presAssocID="{BE07A6F7-0000-47A0-A5E7-2AE060DDCDE1}" presName="txLvlOnly1" presStyleLbl="revTx" presStyleIdx="2" presStyleCnt="3"/>
      <dgm:spPr/>
    </dgm:pt>
  </dgm:ptLst>
  <dgm:cxnLst>
    <dgm:cxn modelId="{089C2136-B0E2-412E-B2A8-F680B394521E}" srcId="{93F29F0E-1E2E-4F73-A0B7-C4688D456C69}" destId="{0F63F1E6-FE72-4257-AD42-62BD74AA5459}" srcOrd="1" destOrd="0" parTransId="{CA0E8246-6926-4F4E-B151-508C5A26E527}" sibTransId="{EE0D2F29-306F-41C1-86EF-44F413C02780}"/>
    <dgm:cxn modelId="{6043745E-B890-44F3-97E6-05D6A5A3D33F}" srcId="{93F29F0E-1E2E-4F73-A0B7-C4688D456C69}" destId="{BE07A6F7-0000-47A0-A5E7-2AE060DDCDE1}" srcOrd="2" destOrd="0" parTransId="{7B73D7CB-C105-4E25-B3D8-1E82AF9C0E63}" sibTransId="{2384DEEA-81FD-4CD8-8931-AB41B505ADEE}"/>
    <dgm:cxn modelId="{555C7F60-3793-4263-AA20-E2163B94A4E0}" type="presOf" srcId="{BE07A6F7-0000-47A0-A5E7-2AE060DDCDE1}" destId="{0D530C06-8086-431B-AE8A-26A6086120C7}" srcOrd="0" destOrd="0" presId="urn:microsoft.com/office/officeart/2008/layout/VerticalCircleList"/>
    <dgm:cxn modelId="{4120288A-7EBC-49AF-812E-CDF7E23CB83D}" srcId="{93F29F0E-1E2E-4F73-A0B7-C4688D456C69}" destId="{7BB66C7A-2608-4E03-8707-D0EEEFE85031}" srcOrd="0" destOrd="0" parTransId="{6E46EC28-ACF5-4537-BE0F-E6B5ABD7C937}" sibTransId="{4111852B-F627-43F7-BC24-2E001D52E5E3}"/>
    <dgm:cxn modelId="{A709C3C8-A181-4B84-B719-F07744B2A821}" type="presOf" srcId="{0F63F1E6-FE72-4257-AD42-62BD74AA5459}" destId="{D255D41E-CFD9-461F-9DED-AB96C2D92D80}" srcOrd="0" destOrd="0" presId="urn:microsoft.com/office/officeart/2008/layout/VerticalCircleList"/>
    <dgm:cxn modelId="{78E9B8D7-AF15-4724-9E77-976833DB30BD}" type="presOf" srcId="{7BB66C7A-2608-4E03-8707-D0EEEFE85031}" destId="{86847FFB-4E66-40AD-9552-FEAF6865139B}" srcOrd="0" destOrd="0" presId="urn:microsoft.com/office/officeart/2008/layout/VerticalCircleList"/>
    <dgm:cxn modelId="{57BE9CD9-C40B-4BE6-AF6C-2F70E4FE6184}" type="presOf" srcId="{93F29F0E-1E2E-4F73-A0B7-C4688D456C69}" destId="{04486304-A4C2-43EE-9AA4-28F0DE59A4A3}" srcOrd="0" destOrd="0" presId="urn:microsoft.com/office/officeart/2008/layout/VerticalCircleList"/>
    <dgm:cxn modelId="{AEDAD02B-1C51-4EE8-AA6E-393984FAD985}" type="presParOf" srcId="{04486304-A4C2-43EE-9AA4-28F0DE59A4A3}" destId="{18005914-BE24-4B21-B7F0-7207526CC585}" srcOrd="0" destOrd="0" presId="urn:microsoft.com/office/officeart/2008/layout/VerticalCircleList"/>
    <dgm:cxn modelId="{60E352BC-CECD-4E41-951E-AD67A396D65D}" type="presParOf" srcId="{18005914-BE24-4B21-B7F0-7207526CC585}" destId="{D2E1F05F-5611-41EF-9841-825D4B268F22}" srcOrd="0" destOrd="0" presId="urn:microsoft.com/office/officeart/2008/layout/VerticalCircleList"/>
    <dgm:cxn modelId="{54DE0D61-E66B-42E9-A04F-6AC9E417C51D}" type="presParOf" srcId="{18005914-BE24-4B21-B7F0-7207526CC585}" destId="{773CEA98-2866-4D6B-AC43-D2A5C596EA61}" srcOrd="1" destOrd="0" presId="urn:microsoft.com/office/officeart/2008/layout/VerticalCircleList"/>
    <dgm:cxn modelId="{A4C523E2-8350-4BD8-ABB0-542EE01B3504}" type="presParOf" srcId="{18005914-BE24-4B21-B7F0-7207526CC585}" destId="{86847FFB-4E66-40AD-9552-FEAF6865139B}" srcOrd="2" destOrd="0" presId="urn:microsoft.com/office/officeart/2008/layout/VerticalCircleList"/>
    <dgm:cxn modelId="{80307DF0-B968-42AE-83EB-2CDA4A46E86B}" type="presParOf" srcId="{04486304-A4C2-43EE-9AA4-28F0DE59A4A3}" destId="{B12008F0-77A0-4FCC-A62D-A4778B85D628}" srcOrd="1" destOrd="0" presId="urn:microsoft.com/office/officeart/2008/layout/VerticalCircleList"/>
    <dgm:cxn modelId="{9FF0823E-3136-4938-9C49-86E0470FFE24}" type="presParOf" srcId="{B12008F0-77A0-4FCC-A62D-A4778B85D628}" destId="{3B45E3AC-1D68-4317-87E9-E6B654799F76}" srcOrd="0" destOrd="0" presId="urn:microsoft.com/office/officeart/2008/layout/VerticalCircleList"/>
    <dgm:cxn modelId="{223D4705-F02D-48AE-8F81-F7677CCB2E9A}" type="presParOf" srcId="{B12008F0-77A0-4FCC-A62D-A4778B85D628}" destId="{58A2F2F5-65E2-40D7-9021-C86DD07298CE}" srcOrd="1" destOrd="0" presId="urn:microsoft.com/office/officeart/2008/layout/VerticalCircleList"/>
    <dgm:cxn modelId="{64AD9902-E2CB-4ABD-9AD9-7EAF0B30C882}" type="presParOf" srcId="{B12008F0-77A0-4FCC-A62D-A4778B85D628}" destId="{D255D41E-CFD9-461F-9DED-AB96C2D92D80}" srcOrd="2" destOrd="0" presId="urn:microsoft.com/office/officeart/2008/layout/VerticalCircleList"/>
    <dgm:cxn modelId="{8E3708F4-CFCE-4FD5-AD44-7F2C8AC861AF}" type="presParOf" srcId="{04486304-A4C2-43EE-9AA4-28F0DE59A4A3}" destId="{32279ADA-035F-476D-9FDC-309832B49EC9}" srcOrd="2" destOrd="0" presId="urn:microsoft.com/office/officeart/2008/layout/VerticalCircleList"/>
    <dgm:cxn modelId="{A4B9D276-6FF6-4FAD-BAD1-A1807F0078A9}" type="presParOf" srcId="{32279ADA-035F-476D-9FDC-309832B49EC9}" destId="{0933FF74-BF6E-4DEA-8ACD-94F464916F65}" srcOrd="0" destOrd="0" presId="urn:microsoft.com/office/officeart/2008/layout/VerticalCircleList"/>
    <dgm:cxn modelId="{19EC8B6B-A3CD-4A5D-A0C1-E827D202682F}" type="presParOf" srcId="{32279ADA-035F-476D-9FDC-309832B49EC9}" destId="{A7E187C3-E69D-4277-A23F-FD9DCA6F8600}" srcOrd="1" destOrd="0" presId="urn:microsoft.com/office/officeart/2008/layout/VerticalCircleList"/>
    <dgm:cxn modelId="{2EE3903B-291C-4087-919E-0C97BDB52B07}" type="presParOf" srcId="{32279ADA-035F-476D-9FDC-309832B49EC9}" destId="{0D530C06-8086-431B-AE8A-26A6086120C7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35F9A4F-1163-4C2E-BFE9-90213D94544F}" type="doc">
      <dgm:prSet loTypeId="urn:microsoft.com/office/officeart/2005/8/layout/bProcess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E885D9-3AD7-45A3-BD44-18A42D06D83F}">
      <dgm:prSet/>
      <dgm:spPr/>
      <dgm:t>
        <a:bodyPr/>
        <a:lstStyle/>
        <a:p>
          <a:pPr rtl="0"/>
          <a:r>
            <a:rPr lang="en-GB" dirty="0"/>
            <a:t>Requirements evolving</a:t>
          </a:r>
          <a:endParaRPr lang="en-US" dirty="0"/>
        </a:p>
      </dgm:t>
    </dgm:pt>
    <dgm:pt modelId="{35ADF181-FDC5-4B51-9060-70B0A5AEB14B}" type="parTrans" cxnId="{7BA04EF3-CEA0-49E7-A978-E18A00AAC5E9}">
      <dgm:prSet/>
      <dgm:spPr/>
      <dgm:t>
        <a:bodyPr/>
        <a:lstStyle/>
        <a:p>
          <a:endParaRPr lang="en-US"/>
        </a:p>
      </dgm:t>
    </dgm:pt>
    <dgm:pt modelId="{461AE892-C918-4DED-BD17-B27933BAB8EE}" type="sibTrans" cxnId="{7BA04EF3-CEA0-49E7-A978-E18A00AAC5E9}">
      <dgm:prSet/>
      <dgm:spPr/>
      <dgm:t>
        <a:bodyPr/>
        <a:lstStyle/>
        <a:p>
          <a:endParaRPr lang="en-US"/>
        </a:p>
      </dgm:t>
    </dgm:pt>
    <dgm:pt modelId="{FE9E0E07-1EA4-43FC-9E60-5DEA4CAF506D}">
      <dgm:prSet/>
      <dgm:spPr/>
      <dgm:t>
        <a:bodyPr/>
        <a:lstStyle/>
        <a:p>
          <a:pPr rtl="0"/>
          <a:r>
            <a:rPr lang="en-GB" dirty="0"/>
            <a:t>Keep track of individual req.</a:t>
          </a:r>
          <a:endParaRPr lang="en-US" dirty="0"/>
        </a:p>
      </dgm:t>
    </dgm:pt>
    <dgm:pt modelId="{8762D9F3-E1F0-46CB-A556-CC60597E1456}" type="parTrans" cxnId="{F97EC4DC-E90D-4D27-8683-3A4BEDDD8F56}">
      <dgm:prSet/>
      <dgm:spPr/>
      <dgm:t>
        <a:bodyPr/>
        <a:lstStyle/>
        <a:p>
          <a:endParaRPr lang="en-US"/>
        </a:p>
      </dgm:t>
    </dgm:pt>
    <dgm:pt modelId="{023CD46E-21E5-4771-B352-295C15F1E308}" type="sibTrans" cxnId="{F97EC4DC-E90D-4D27-8683-3A4BEDDD8F56}">
      <dgm:prSet/>
      <dgm:spPr/>
      <dgm:t>
        <a:bodyPr/>
        <a:lstStyle/>
        <a:p>
          <a:endParaRPr lang="en-US"/>
        </a:p>
      </dgm:t>
    </dgm:pt>
    <dgm:pt modelId="{63D85B52-0300-4A06-98C3-A8EF8C3124B9}">
      <dgm:prSet/>
      <dgm:spPr/>
      <dgm:t>
        <a:bodyPr/>
        <a:lstStyle/>
        <a:p>
          <a:pPr rtl="0"/>
          <a:r>
            <a:rPr lang="en-GB" dirty="0"/>
            <a:t>Maintain links b/w dependent req. </a:t>
          </a:r>
          <a:endParaRPr lang="en-US" dirty="0"/>
        </a:p>
      </dgm:t>
    </dgm:pt>
    <dgm:pt modelId="{9BE3450E-8542-4875-B320-1121BCFF3F2F}" type="parTrans" cxnId="{9516E2C6-F5CB-4335-8846-8FD4F7EF1E8D}">
      <dgm:prSet/>
      <dgm:spPr/>
      <dgm:t>
        <a:bodyPr/>
        <a:lstStyle/>
        <a:p>
          <a:endParaRPr lang="en-US"/>
        </a:p>
      </dgm:t>
    </dgm:pt>
    <dgm:pt modelId="{765CABFA-B2B0-4034-A655-00F2C509D4AD}" type="sibTrans" cxnId="{9516E2C6-F5CB-4335-8846-8FD4F7EF1E8D}">
      <dgm:prSet/>
      <dgm:spPr/>
      <dgm:t>
        <a:bodyPr/>
        <a:lstStyle/>
        <a:p>
          <a:endParaRPr lang="en-US"/>
        </a:p>
      </dgm:t>
    </dgm:pt>
    <dgm:pt modelId="{E8AE6EF0-8550-4642-91EF-6C2B56A25B16}">
      <dgm:prSet/>
      <dgm:spPr/>
      <dgm:t>
        <a:bodyPr/>
        <a:lstStyle/>
        <a:p>
          <a:pPr rtl="0"/>
          <a:r>
            <a:rPr lang="en-GB" dirty="0"/>
            <a:t>Access the impact</a:t>
          </a:r>
          <a:endParaRPr lang="en-US" dirty="0"/>
        </a:p>
      </dgm:t>
    </dgm:pt>
    <dgm:pt modelId="{E04A0FBA-0C81-445F-BC76-D4695D48BA83}" type="parTrans" cxnId="{7CC198FB-0F9A-445B-885F-8D16C22373D5}">
      <dgm:prSet/>
      <dgm:spPr/>
      <dgm:t>
        <a:bodyPr/>
        <a:lstStyle/>
        <a:p>
          <a:endParaRPr lang="en-US"/>
        </a:p>
      </dgm:t>
    </dgm:pt>
    <dgm:pt modelId="{7D7FEC4D-EC23-458C-8A61-3B641D85E223}" type="sibTrans" cxnId="{7CC198FB-0F9A-445B-885F-8D16C22373D5}">
      <dgm:prSet/>
      <dgm:spPr/>
      <dgm:t>
        <a:bodyPr/>
        <a:lstStyle/>
        <a:p>
          <a:endParaRPr lang="en-US"/>
        </a:p>
      </dgm:t>
    </dgm:pt>
    <dgm:pt modelId="{B6C7AEFB-F9B4-41CA-8EC6-AF4DB5AB4C9B}">
      <dgm:prSet/>
      <dgm:spPr/>
      <dgm:t>
        <a:bodyPr/>
        <a:lstStyle/>
        <a:p>
          <a:pPr rtl="0"/>
          <a:r>
            <a:rPr lang="en-GB" dirty="0"/>
            <a:t>Make change proposal</a:t>
          </a:r>
          <a:endParaRPr lang="en-US" dirty="0"/>
        </a:p>
      </dgm:t>
    </dgm:pt>
    <dgm:pt modelId="{31CE1075-8EDF-4C8B-A22E-BC7CC5D974AE}" type="parTrans" cxnId="{75A28525-2EE0-4297-98BD-153E3B59C28C}">
      <dgm:prSet/>
      <dgm:spPr/>
      <dgm:t>
        <a:bodyPr/>
        <a:lstStyle/>
        <a:p>
          <a:endParaRPr lang="en-US"/>
        </a:p>
      </dgm:t>
    </dgm:pt>
    <dgm:pt modelId="{5FA502AD-4A61-4BF1-BB26-14536B2C0F46}" type="sibTrans" cxnId="{75A28525-2EE0-4297-98BD-153E3B59C28C}">
      <dgm:prSet/>
      <dgm:spPr/>
      <dgm:t>
        <a:bodyPr/>
        <a:lstStyle/>
        <a:p>
          <a:endParaRPr lang="en-US"/>
        </a:p>
      </dgm:t>
    </dgm:pt>
    <dgm:pt modelId="{3512C9BC-07EF-4F1B-8948-FF74C8F45335}">
      <dgm:prSet/>
      <dgm:spPr/>
      <dgm:t>
        <a:bodyPr/>
        <a:lstStyle/>
        <a:p>
          <a:pPr rtl="0"/>
          <a:r>
            <a:rPr lang="en-GB" dirty="0"/>
            <a:t>Link it to system requirements </a:t>
          </a:r>
          <a:endParaRPr lang="en-US" dirty="0"/>
        </a:p>
      </dgm:t>
    </dgm:pt>
    <dgm:pt modelId="{A114B7F8-05AF-46C4-A4A3-AB73110C4C96}" type="parTrans" cxnId="{D0D4EEE9-54E0-47AF-829A-5E62A2C58274}">
      <dgm:prSet/>
      <dgm:spPr/>
      <dgm:t>
        <a:bodyPr/>
        <a:lstStyle/>
        <a:p>
          <a:endParaRPr lang="en-US"/>
        </a:p>
      </dgm:t>
    </dgm:pt>
    <dgm:pt modelId="{9CDC5255-653D-495F-AE1B-82F32DCBB0E4}" type="sibTrans" cxnId="{D0D4EEE9-54E0-47AF-829A-5E62A2C58274}">
      <dgm:prSet/>
      <dgm:spPr/>
      <dgm:t>
        <a:bodyPr/>
        <a:lstStyle/>
        <a:p>
          <a:endParaRPr lang="en-US"/>
        </a:p>
      </dgm:t>
    </dgm:pt>
    <dgm:pt modelId="{7742070E-1E8E-462B-BA51-1D20E20192F3}" type="pres">
      <dgm:prSet presAssocID="{935F9A4F-1163-4C2E-BFE9-90213D94544F}" presName="diagram" presStyleCnt="0">
        <dgm:presLayoutVars>
          <dgm:dir/>
          <dgm:resizeHandles/>
        </dgm:presLayoutVars>
      </dgm:prSet>
      <dgm:spPr/>
    </dgm:pt>
    <dgm:pt modelId="{01023D73-1FD1-4C49-95EB-00AB3C65F842}" type="pres">
      <dgm:prSet presAssocID="{05E885D9-3AD7-45A3-BD44-18A42D06D83F}" presName="firstNode" presStyleLbl="node1" presStyleIdx="0" presStyleCnt="6">
        <dgm:presLayoutVars>
          <dgm:bulletEnabled val="1"/>
        </dgm:presLayoutVars>
      </dgm:prSet>
      <dgm:spPr/>
    </dgm:pt>
    <dgm:pt modelId="{8E81FC92-DABF-4502-8C0B-EC44754738CD}" type="pres">
      <dgm:prSet presAssocID="{461AE892-C918-4DED-BD17-B27933BAB8EE}" presName="sibTrans" presStyleLbl="sibTrans2D1" presStyleIdx="0" presStyleCnt="5"/>
      <dgm:spPr/>
    </dgm:pt>
    <dgm:pt modelId="{360D47D7-9237-4C36-9743-9484B15C33D7}" type="pres">
      <dgm:prSet presAssocID="{FE9E0E07-1EA4-43FC-9E60-5DEA4CAF506D}" presName="middleNode" presStyleCnt="0"/>
      <dgm:spPr/>
    </dgm:pt>
    <dgm:pt modelId="{ABB9E8E8-E22F-4156-8A98-D3E975CEE2B7}" type="pres">
      <dgm:prSet presAssocID="{FE9E0E07-1EA4-43FC-9E60-5DEA4CAF506D}" presName="padding" presStyleLbl="node1" presStyleIdx="0" presStyleCnt="6"/>
      <dgm:spPr/>
    </dgm:pt>
    <dgm:pt modelId="{551C396C-5CE5-48D4-8FF3-BB3AE821B945}" type="pres">
      <dgm:prSet presAssocID="{FE9E0E07-1EA4-43FC-9E60-5DEA4CAF506D}" presName="shape" presStyleLbl="node1" presStyleIdx="1" presStyleCnt="6" custScaleX="122323" custScaleY="111362">
        <dgm:presLayoutVars>
          <dgm:bulletEnabled val="1"/>
        </dgm:presLayoutVars>
      </dgm:prSet>
      <dgm:spPr/>
    </dgm:pt>
    <dgm:pt modelId="{94E10676-875A-4FC2-9351-BA7AAC8843F5}" type="pres">
      <dgm:prSet presAssocID="{023CD46E-21E5-4771-B352-295C15F1E308}" presName="sibTrans" presStyleLbl="sibTrans2D1" presStyleIdx="1" presStyleCnt="5"/>
      <dgm:spPr/>
    </dgm:pt>
    <dgm:pt modelId="{D66E002E-CFF8-48A8-B400-AE1E5E7B6B59}" type="pres">
      <dgm:prSet presAssocID="{63D85B52-0300-4A06-98C3-A8EF8C3124B9}" presName="middleNode" presStyleCnt="0"/>
      <dgm:spPr/>
    </dgm:pt>
    <dgm:pt modelId="{D7C5939C-5BFC-4FB3-A093-F14FD00A82BC}" type="pres">
      <dgm:prSet presAssocID="{63D85B52-0300-4A06-98C3-A8EF8C3124B9}" presName="padding" presStyleLbl="node1" presStyleIdx="1" presStyleCnt="6"/>
      <dgm:spPr/>
    </dgm:pt>
    <dgm:pt modelId="{3B7B258E-DCB2-41FA-A083-B6CD940F6073}" type="pres">
      <dgm:prSet presAssocID="{63D85B52-0300-4A06-98C3-A8EF8C3124B9}" presName="shape" presStyleLbl="node1" presStyleIdx="2" presStyleCnt="6" custScaleX="134612" custScaleY="122580">
        <dgm:presLayoutVars>
          <dgm:bulletEnabled val="1"/>
        </dgm:presLayoutVars>
      </dgm:prSet>
      <dgm:spPr/>
    </dgm:pt>
    <dgm:pt modelId="{CD29EFE2-EFCB-4FDD-ADFD-AD4F4361F46A}" type="pres">
      <dgm:prSet presAssocID="{765CABFA-B2B0-4034-A655-00F2C509D4AD}" presName="sibTrans" presStyleLbl="sibTrans2D1" presStyleIdx="2" presStyleCnt="5"/>
      <dgm:spPr/>
    </dgm:pt>
    <dgm:pt modelId="{285CE938-E0BD-456D-8B59-41EFB6A3B913}" type="pres">
      <dgm:prSet presAssocID="{E8AE6EF0-8550-4642-91EF-6C2B56A25B16}" presName="middleNode" presStyleCnt="0"/>
      <dgm:spPr/>
    </dgm:pt>
    <dgm:pt modelId="{28A96893-C306-4943-87A0-F8E5401D3BD0}" type="pres">
      <dgm:prSet presAssocID="{E8AE6EF0-8550-4642-91EF-6C2B56A25B16}" presName="padding" presStyleLbl="node1" presStyleIdx="2" presStyleCnt="6"/>
      <dgm:spPr/>
    </dgm:pt>
    <dgm:pt modelId="{9B31FE16-F6B8-4D29-814D-93C13E1D3F72}" type="pres">
      <dgm:prSet presAssocID="{E8AE6EF0-8550-4642-91EF-6C2B56A25B16}" presName="shape" presStyleLbl="node1" presStyleIdx="3" presStyleCnt="6">
        <dgm:presLayoutVars>
          <dgm:bulletEnabled val="1"/>
        </dgm:presLayoutVars>
      </dgm:prSet>
      <dgm:spPr/>
    </dgm:pt>
    <dgm:pt modelId="{ABB6122C-7A7C-4143-BAE6-66ADD4F92706}" type="pres">
      <dgm:prSet presAssocID="{7D7FEC4D-EC23-458C-8A61-3B641D85E223}" presName="sibTrans" presStyleLbl="sibTrans2D1" presStyleIdx="3" presStyleCnt="5"/>
      <dgm:spPr/>
    </dgm:pt>
    <dgm:pt modelId="{D142CFA6-96F7-4031-B860-2933F66FC522}" type="pres">
      <dgm:prSet presAssocID="{B6C7AEFB-F9B4-41CA-8EC6-AF4DB5AB4C9B}" presName="middleNode" presStyleCnt="0"/>
      <dgm:spPr/>
    </dgm:pt>
    <dgm:pt modelId="{8B39FD5E-9419-417F-BF77-2335F682053F}" type="pres">
      <dgm:prSet presAssocID="{B6C7AEFB-F9B4-41CA-8EC6-AF4DB5AB4C9B}" presName="padding" presStyleLbl="node1" presStyleIdx="3" presStyleCnt="6"/>
      <dgm:spPr/>
    </dgm:pt>
    <dgm:pt modelId="{238A9D35-15C0-4772-9888-7C76F81F255A}" type="pres">
      <dgm:prSet presAssocID="{B6C7AEFB-F9B4-41CA-8EC6-AF4DB5AB4C9B}" presName="shape" presStyleLbl="node1" presStyleIdx="4" presStyleCnt="6">
        <dgm:presLayoutVars>
          <dgm:bulletEnabled val="1"/>
        </dgm:presLayoutVars>
      </dgm:prSet>
      <dgm:spPr/>
    </dgm:pt>
    <dgm:pt modelId="{B52BA7C4-19E4-45E2-B69F-A017A27DE1AF}" type="pres">
      <dgm:prSet presAssocID="{5FA502AD-4A61-4BF1-BB26-14536B2C0F46}" presName="sibTrans" presStyleLbl="sibTrans2D1" presStyleIdx="4" presStyleCnt="5"/>
      <dgm:spPr/>
    </dgm:pt>
    <dgm:pt modelId="{87D6A720-83D5-4D76-9132-BC2313588618}" type="pres">
      <dgm:prSet presAssocID="{3512C9BC-07EF-4F1B-8948-FF74C8F45335}" presName="lastNode" presStyleLbl="node1" presStyleIdx="5" presStyleCnt="6">
        <dgm:presLayoutVars>
          <dgm:bulletEnabled val="1"/>
        </dgm:presLayoutVars>
      </dgm:prSet>
      <dgm:spPr/>
    </dgm:pt>
  </dgm:ptLst>
  <dgm:cxnLst>
    <dgm:cxn modelId="{4CA9A007-64F1-423C-B4D8-F16921859923}" type="presOf" srcId="{935F9A4F-1163-4C2E-BFE9-90213D94544F}" destId="{7742070E-1E8E-462B-BA51-1D20E20192F3}" srcOrd="0" destOrd="0" presId="urn:microsoft.com/office/officeart/2005/8/layout/bProcess2"/>
    <dgm:cxn modelId="{C22AFB10-8814-466C-BB4C-703E4A1BADE0}" type="presOf" srcId="{7D7FEC4D-EC23-458C-8A61-3B641D85E223}" destId="{ABB6122C-7A7C-4143-BAE6-66ADD4F92706}" srcOrd="0" destOrd="0" presId="urn:microsoft.com/office/officeart/2005/8/layout/bProcess2"/>
    <dgm:cxn modelId="{75A28525-2EE0-4297-98BD-153E3B59C28C}" srcId="{935F9A4F-1163-4C2E-BFE9-90213D94544F}" destId="{B6C7AEFB-F9B4-41CA-8EC6-AF4DB5AB4C9B}" srcOrd="4" destOrd="0" parTransId="{31CE1075-8EDF-4C8B-A22E-BC7CC5D974AE}" sibTransId="{5FA502AD-4A61-4BF1-BB26-14536B2C0F46}"/>
    <dgm:cxn modelId="{51DF4029-326A-48B1-B3F6-BF7217198F7C}" type="presOf" srcId="{461AE892-C918-4DED-BD17-B27933BAB8EE}" destId="{8E81FC92-DABF-4502-8C0B-EC44754738CD}" srcOrd="0" destOrd="0" presId="urn:microsoft.com/office/officeart/2005/8/layout/bProcess2"/>
    <dgm:cxn modelId="{ACD6E048-732D-40DC-B8FC-FBEB4794A258}" type="presOf" srcId="{63D85B52-0300-4A06-98C3-A8EF8C3124B9}" destId="{3B7B258E-DCB2-41FA-A083-B6CD940F6073}" srcOrd="0" destOrd="0" presId="urn:microsoft.com/office/officeart/2005/8/layout/bProcess2"/>
    <dgm:cxn modelId="{5C379975-C08A-443D-B4D9-F39289A3DFAC}" type="presOf" srcId="{3512C9BC-07EF-4F1B-8948-FF74C8F45335}" destId="{87D6A720-83D5-4D76-9132-BC2313588618}" srcOrd="0" destOrd="0" presId="urn:microsoft.com/office/officeart/2005/8/layout/bProcess2"/>
    <dgm:cxn modelId="{08068F8D-907E-4915-BA0D-86188F2AB246}" type="presOf" srcId="{5FA502AD-4A61-4BF1-BB26-14536B2C0F46}" destId="{B52BA7C4-19E4-45E2-B69F-A017A27DE1AF}" srcOrd="0" destOrd="0" presId="urn:microsoft.com/office/officeart/2005/8/layout/bProcess2"/>
    <dgm:cxn modelId="{4C5021A8-AE99-4DA3-90DB-C746B3B287F2}" type="presOf" srcId="{FE9E0E07-1EA4-43FC-9E60-5DEA4CAF506D}" destId="{551C396C-5CE5-48D4-8FF3-BB3AE821B945}" srcOrd="0" destOrd="0" presId="urn:microsoft.com/office/officeart/2005/8/layout/bProcess2"/>
    <dgm:cxn modelId="{007063B8-BE7D-4F20-B1FB-BFDD5A6B37F8}" type="presOf" srcId="{B6C7AEFB-F9B4-41CA-8EC6-AF4DB5AB4C9B}" destId="{238A9D35-15C0-4772-9888-7C76F81F255A}" srcOrd="0" destOrd="0" presId="urn:microsoft.com/office/officeart/2005/8/layout/bProcess2"/>
    <dgm:cxn modelId="{9516E2C6-F5CB-4335-8846-8FD4F7EF1E8D}" srcId="{935F9A4F-1163-4C2E-BFE9-90213D94544F}" destId="{63D85B52-0300-4A06-98C3-A8EF8C3124B9}" srcOrd="2" destOrd="0" parTransId="{9BE3450E-8542-4875-B320-1121BCFF3F2F}" sibTransId="{765CABFA-B2B0-4034-A655-00F2C509D4AD}"/>
    <dgm:cxn modelId="{26BC14D3-6697-4340-9D72-ADFDC9463A72}" type="presOf" srcId="{765CABFA-B2B0-4034-A655-00F2C509D4AD}" destId="{CD29EFE2-EFCB-4FDD-ADFD-AD4F4361F46A}" srcOrd="0" destOrd="0" presId="urn:microsoft.com/office/officeart/2005/8/layout/bProcess2"/>
    <dgm:cxn modelId="{1DE8B9D3-BD11-4EB6-82C4-C11ADAC393AB}" type="presOf" srcId="{05E885D9-3AD7-45A3-BD44-18A42D06D83F}" destId="{01023D73-1FD1-4C49-95EB-00AB3C65F842}" srcOrd="0" destOrd="0" presId="urn:microsoft.com/office/officeart/2005/8/layout/bProcess2"/>
    <dgm:cxn modelId="{EA98C9D9-898B-4222-A8C5-364154DFA934}" type="presOf" srcId="{023CD46E-21E5-4771-B352-295C15F1E308}" destId="{94E10676-875A-4FC2-9351-BA7AAC8843F5}" srcOrd="0" destOrd="0" presId="urn:microsoft.com/office/officeart/2005/8/layout/bProcess2"/>
    <dgm:cxn modelId="{F97EC4DC-E90D-4D27-8683-3A4BEDDD8F56}" srcId="{935F9A4F-1163-4C2E-BFE9-90213D94544F}" destId="{FE9E0E07-1EA4-43FC-9E60-5DEA4CAF506D}" srcOrd="1" destOrd="0" parTransId="{8762D9F3-E1F0-46CB-A556-CC60597E1456}" sibTransId="{023CD46E-21E5-4771-B352-295C15F1E308}"/>
    <dgm:cxn modelId="{1041A5E1-BEF1-40E3-AAEC-146FDD727709}" type="presOf" srcId="{E8AE6EF0-8550-4642-91EF-6C2B56A25B16}" destId="{9B31FE16-F6B8-4D29-814D-93C13E1D3F72}" srcOrd="0" destOrd="0" presId="urn:microsoft.com/office/officeart/2005/8/layout/bProcess2"/>
    <dgm:cxn modelId="{D0D4EEE9-54E0-47AF-829A-5E62A2C58274}" srcId="{935F9A4F-1163-4C2E-BFE9-90213D94544F}" destId="{3512C9BC-07EF-4F1B-8948-FF74C8F45335}" srcOrd="5" destOrd="0" parTransId="{A114B7F8-05AF-46C4-A4A3-AB73110C4C96}" sibTransId="{9CDC5255-653D-495F-AE1B-82F32DCBB0E4}"/>
    <dgm:cxn modelId="{7BA04EF3-CEA0-49E7-A978-E18A00AAC5E9}" srcId="{935F9A4F-1163-4C2E-BFE9-90213D94544F}" destId="{05E885D9-3AD7-45A3-BD44-18A42D06D83F}" srcOrd="0" destOrd="0" parTransId="{35ADF181-FDC5-4B51-9060-70B0A5AEB14B}" sibTransId="{461AE892-C918-4DED-BD17-B27933BAB8EE}"/>
    <dgm:cxn modelId="{7CC198FB-0F9A-445B-885F-8D16C22373D5}" srcId="{935F9A4F-1163-4C2E-BFE9-90213D94544F}" destId="{E8AE6EF0-8550-4642-91EF-6C2B56A25B16}" srcOrd="3" destOrd="0" parTransId="{E04A0FBA-0C81-445F-BC76-D4695D48BA83}" sibTransId="{7D7FEC4D-EC23-458C-8A61-3B641D85E223}"/>
    <dgm:cxn modelId="{0832B5B2-13D6-45CE-9FDF-0942DD68D01E}" type="presParOf" srcId="{7742070E-1E8E-462B-BA51-1D20E20192F3}" destId="{01023D73-1FD1-4C49-95EB-00AB3C65F842}" srcOrd="0" destOrd="0" presId="urn:microsoft.com/office/officeart/2005/8/layout/bProcess2"/>
    <dgm:cxn modelId="{CE7B0BE0-D20A-4F99-90BC-3B24F0019D08}" type="presParOf" srcId="{7742070E-1E8E-462B-BA51-1D20E20192F3}" destId="{8E81FC92-DABF-4502-8C0B-EC44754738CD}" srcOrd="1" destOrd="0" presId="urn:microsoft.com/office/officeart/2005/8/layout/bProcess2"/>
    <dgm:cxn modelId="{7DD3FA76-9C44-41C6-AE07-F52BE88F189B}" type="presParOf" srcId="{7742070E-1E8E-462B-BA51-1D20E20192F3}" destId="{360D47D7-9237-4C36-9743-9484B15C33D7}" srcOrd="2" destOrd="0" presId="urn:microsoft.com/office/officeart/2005/8/layout/bProcess2"/>
    <dgm:cxn modelId="{7D86B736-4686-45E2-BD76-9187BE92E97F}" type="presParOf" srcId="{360D47D7-9237-4C36-9743-9484B15C33D7}" destId="{ABB9E8E8-E22F-4156-8A98-D3E975CEE2B7}" srcOrd="0" destOrd="0" presId="urn:microsoft.com/office/officeart/2005/8/layout/bProcess2"/>
    <dgm:cxn modelId="{8F0EF6D6-88B0-4851-8540-7A648D6A7F1B}" type="presParOf" srcId="{360D47D7-9237-4C36-9743-9484B15C33D7}" destId="{551C396C-5CE5-48D4-8FF3-BB3AE821B945}" srcOrd="1" destOrd="0" presId="urn:microsoft.com/office/officeart/2005/8/layout/bProcess2"/>
    <dgm:cxn modelId="{1FE288B8-C519-4B69-A201-47105062E48A}" type="presParOf" srcId="{7742070E-1E8E-462B-BA51-1D20E20192F3}" destId="{94E10676-875A-4FC2-9351-BA7AAC8843F5}" srcOrd="3" destOrd="0" presId="urn:microsoft.com/office/officeart/2005/8/layout/bProcess2"/>
    <dgm:cxn modelId="{1A14A76F-2F6A-4377-9B08-6093A7FF94B0}" type="presParOf" srcId="{7742070E-1E8E-462B-BA51-1D20E20192F3}" destId="{D66E002E-CFF8-48A8-B400-AE1E5E7B6B59}" srcOrd="4" destOrd="0" presId="urn:microsoft.com/office/officeart/2005/8/layout/bProcess2"/>
    <dgm:cxn modelId="{0CC66F46-9B3F-4A8F-93EA-3015FA94DB22}" type="presParOf" srcId="{D66E002E-CFF8-48A8-B400-AE1E5E7B6B59}" destId="{D7C5939C-5BFC-4FB3-A093-F14FD00A82BC}" srcOrd="0" destOrd="0" presId="urn:microsoft.com/office/officeart/2005/8/layout/bProcess2"/>
    <dgm:cxn modelId="{C9EB16EE-875E-4C46-9763-92C66A0BAD74}" type="presParOf" srcId="{D66E002E-CFF8-48A8-B400-AE1E5E7B6B59}" destId="{3B7B258E-DCB2-41FA-A083-B6CD940F6073}" srcOrd="1" destOrd="0" presId="urn:microsoft.com/office/officeart/2005/8/layout/bProcess2"/>
    <dgm:cxn modelId="{8A48341D-E5D1-4534-A4BF-05DBA02626FF}" type="presParOf" srcId="{7742070E-1E8E-462B-BA51-1D20E20192F3}" destId="{CD29EFE2-EFCB-4FDD-ADFD-AD4F4361F46A}" srcOrd="5" destOrd="0" presId="urn:microsoft.com/office/officeart/2005/8/layout/bProcess2"/>
    <dgm:cxn modelId="{C025DA77-04D4-4545-A359-5E0E155F343E}" type="presParOf" srcId="{7742070E-1E8E-462B-BA51-1D20E20192F3}" destId="{285CE938-E0BD-456D-8B59-41EFB6A3B913}" srcOrd="6" destOrd="0" presId="urn:microsoft.com/office/officeart/2005/8/layout/bProcess2"/>
    <dgm:cxn modelId="{D2334285-3FBF-4C6F-BD4B-DDA87C80AA97}" type="presParOf" srcId="{285CE938-E0BD-456D-8B59-41EFB6A3B913}" destId="{28A96893-C306-4943-87A0-F8E5401D3BD0}" srcOrd="0" destOrd="0" presId="urn:microsoft.com/office/officeart/2005/8/layout/bProcess2"/>
    <dgm:cxn modelId="{A247C223-F1F8-464F-9199-47792244B4E4}" type="presParOf" srcId="{285CE938-E0BD-456D-8B59-41EFB6A3B913}" destId="{9B31FE16-F6B8-4D29-814D-93C13E1D3F72}" srcOrd="1" destOrd="0" presId="urn:microsoft.com/office/officeart/2005/8/layout/bProcess2"/>
    <dgm:cxn modelId="{CCF98567-0D9C-4F02-8C01-C55E76E5BEF6}" type="presParOf" srcId="{7742070E-1E8E-462B-BA51-1D20E20192F3}" destId="{ABB6122C-7A7C-4143-BAE6-66ADD4F92706}" srcOrd="7" destOrd="0" presId="urn:microsoft.com/office/officeart/2005/8/layout/bProcess2"/>
    <dgm:cxn modelId="{9D2A20E1-7B95-480F-A367-92C17921C9F2}" type="presParOf" srcId="{7742070E-1E8E-462B-BA51-1D20E20192F3}" destId="{D142CFA6-96F7-4031-B860-2933F66FC522}" srcOrd="8" destOrd="0" presId="urn:microsoft.com/office/officeart/2005/8/layout/bProcess2"/>
    <dgm:cxn modelId="{6A4EC2F5-1C47-4D73-8A59-B44CBDADEFEC}" type="presParOf" srcId="{D142CFA6-96F7-4031-B860-2933F66FC522}" destId="{8B39FD5E-9419-417F-BF77-2335F682053F}" srcOrd="0" destOrd="0" presId="urn:microsoft.com/office/officeart/2005/8/layout/bProcess2"/>
    <dgm:cxn modelId="{C0657701-6F1A-4FA7-9312-A1C0870E64B9}" type="presParOf" srcId="{D142CFA6-96F7-4031-B860-2933F66FC522}" destId="{238A9D35-15C0-4772-9888-7C76F81F255A}" srcOrd="1" destOrd="0" presId="urn:microsoft.com/office/officeart/2005/8/layout/bProcess2"/>
    <dgm:cxn modelId="{6CA9B6DB-97FE-46E7-8477-423D0DCC2624}" type="presParOf" srcId="{7742070E-1E8E-462B-BA51-1D20E20192F3}" destId="{B52BA7C4-19E4-45E2-B69F-A017A27DE1AF}" srcOrd="9" destOrd="0" presId="urn:microsoft.com/office/officeart/2005/8/layout/bProcess2"/>
    <dgm:cxn modelId="{60E128BB-068E-4D25-BAC3-E0FC0B91F8D1}" type="presParOf" srcId="{7742070E-1E8E-462B-BA51-1D20E20192F3}" destId="{87D6A720-83D5-4D76-9132-BC2313588618}" srcOrd="10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777CFBB-3986-47B6-A8C7-4091DF0CAF4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2EF4AD-5D2A-435A-B75D-D6FCB181F339}">
      <dgm:prSet/>
      <dgm:spPr/>
      <dgm:t>
        <a:bodyPr/>
        <a:lstStyle/>
        <a:p>
          <a:pPr rtl="0"/>
          <a:r>
            <a:rPr lang="en-US" i="1" dirty="0"/>
            <a:t>Problem analysis and change specification</a:t>
          </a:r>
          <a:r>
            <a:rPr lang="en-US" dirty="0"/>
            <a:t> </a:t>
          </a:r>
        </a:p>
      </dgm:t>
    </dgm:pt>
    <dgm:pt modelId="{2C834D3D-4171-400A-8CC0-D09EC6B9DB4E}" type="parTrans" cxnId="{CC430FD8-DE10-407A-9093-EAAE4F91A2E3}">
      <dgm:prSet/>
      <dgm:spPr/>
      <dgm:t>
        <a:bodyPr/>
        <a:lstStyle/>
        <a:p>
          <a:endParaRPr lang="en-US"/>
        </a:p>
      </dgm:t>
    </dgm:pt>
    <dgm:pt modelId="{F42A3E91-F124-4CFB-BFFE-6566FB379A06}" type="sibTrans" cxnId="{CC430FD8-DE10-407A-9093-EAAE4F91A2E3}">
      <dgm:prSet/>
      <dgm:spPr/>
      <dgm:t>
        <a:bodyPr/>
        <a:lstStyle/>
        <a:p>
          <a:endParaRPr lang="en-US"/>
        </a:p>
      </dgm:t>
    </dgm:pt>
    <dgm:pt modelId="{83C57827-6329-4C6A-83F4-7E99877FA208}">
      <dgm:prSet/>
      <dgm:spPr/>
      <dgm:t>
        <a:bodyPr/>
        <a:lstStyle/>
        <a:p>
          <a:pPr algn="just" rtl="0"/>
          <a:r>
            <a:rPr lang="en-US" dirty="0"/>
            <a:t>check validity of change proposal</a:t>
          </a:r>
        </a:p>
      </dgm:t>
    </dgm:pt>
    <dgm:pt modelId="{8395DF07-D077-452D-A4B7-C38856A5483B}" type="parTrans" cxnId="{A8FA06B1-DA0B-450D-8723-1126C342463F}">
      <dgm:prSet/>
      <dgm:spPr/>
      <dgm:t>
        <a:bodyPr/>
        <a:lstStyle/>
        <a:p>
          <a:endParaRPr lang="en-US"/>
        </a:p>
      </dgm:t>
    </dgm:pt>
    <dgm:pt modelId="{8F0D1DC7-D447-4239-AB36-4C8E71B9EA9C}" type="sibTrans" cxnId="{A8FA06B1-DA0B-450D-8723-1126C342463F}">
      <dgm:prSet/>
      <dgm:spPr/>
      <dgm:t>
        <a:bodyPr/>
        <a:lstStyle/>
        <a:p>
          <a:endParaRPr lang="en-US"/>
        </a:p>
      </dgm:t>
    </dgm:pt>
    <dgm:pt modelId="{147EC455-12A3-4484-8BBC-6377C34646DA}">
      <dgm:prSet/>
      <dgm:spPr/>
      <dgm:t>
        <a:bodyPr/>
        <a:lstStyle/>
        <a:p>
          <a:pPr rtl="0"/>
          <a:r>
            <a:rPr lang="en-US" i="1" dirty="0"/>
            <a:t>Change analysis and costing</a:t>
          </a:r>
          <a:r>
            <a:rPr lang="en-US" dirty="0"/>
            <a:t> </a:t>
          </a:r>
        </a:p>
      </dgm:t>
    </dgm:pt>
    <dgm:pt modelId="{CA7AB021-731E-4DB4-8B76-04130F88117B}" type="parTrans" cxnId="{124394C6-C6FD-42ED-821A-30F49AA77E01}">
      <dgm:prSet/>
      <dgm:spPr/>
      <dgm:t>
        <a:bodyPr/>
        <a:lstStyle/>
        <a:p>
          <a:endParaRPr lang="en-US"/>
        </a:p>
      </dgm:t>
    </dgm:pt>
    <dgm:pt modelId="{8595F495-BD10-4603-B326-91D30455AA57}" type="sibTrans" cxnId="{124394C6-C6FD-42ED-821A-30F49AA77E01}">
      <dgm:prSet/>
      <dgm:spPr/>
      <dgm:t>
        <a:bodyPr/>
        <a:lstStyle/>
        <a:p>
          <a:endParaRPr lang="en-US"/>
        </a:p>
      </dgm:t>
    </dgm:pt>
    <dgm:pt modelId="{3A444DEF-2EC2-456F-B344-15404BC1AE83}">
      <dgm:prSet/>
      <dgm:spPr/>
      <dgm:t>
        <a:bodyPr/>
        <a:lstStyle/>
        <a:p>
          <a:pPr rtl="0"/>
          <a:r>
            <a:rPr lang="en-US" dirty="0"/>
            <a:t>The effect of the proposed change is assessed using traceability information and general knowledge of the system requirements. </a:t>
          </a:r>
        </a:p>
      </dgm:t>
    </dgm:pt>
    <dgm:pt modelId="{CA0C097E-1E85-45F4-A395-18C729F69BE4}" type="parTrans" cxnId="{24F94B50-48F7-4416-AD2F-7D078B632865}">
      <dgm:prSet/>
      <dgm:spPr/>
      <dgm:t>
        <a:bodyPr/>
        <a:lstStyle/>
        <a:p>
          <a:endParaRPr lang="en-US"/>
        </a:p>
      </dgm:t>
    </dgm:pt>
    <dgm:pt modelId="{D5145C98-6FF8-4FDE-B42C-01A10F8C7CA7}" type="sibTrans" cxnId="{24F94B50-48F7-4416-AD2F-7D078B632865}">
      <dgm:prSet/>
      <dgm:spPr/>
      <dgm:t>
        <a:bodyPr/>
        <a:lstStyle/>
        <a:p>
          <a:endParaRPr lang="en-US"/>
        </a:p>
      </dgm:t>
    </dgm:pt>
    <dgm:pt modelId="{00B3E269-E16A-41A7-B28F-D3F45B4EC462}">
      <dgm:prSet/>
      <dgm:spPr/>
      <dgm:t>
        <a:bodyPr/>
        <a:lstStyle/>
        <a:p>
          <a:pPr rtl="0"/>
          <a:r>
            <a:rPr lang="en-US" dirty="0"/>
            <a:t>Change implementation </a:t>
          </a:r>
        </a:p>
      </dgm:t>
    </dgm:pt>
    <dgm:pt modelId="{E519E9F7-1D0A-4B91-8A35-903FB6F78FA4}" type="parTrans" cxnId="{9A510DE7-88FF-4436-B2D9-B022C2E8049B}">
      <dgm:prSet/>
      <dgm:spPr/>
      <dgm:t>
        <a:bodyPr/>
        <a:lstStyle/>
        <a:p>
          <a:endParaRPr lang="en-US"/>
        </a:p>
      </dgm:t>
    </dgm:pt>
    <dgm:pt modelId="{C68D3613-8D3E-4784-B908-CA67B8DDB91F}" type="sibTrans" cxnId="{9A510DE7-88FF-4436-B2D9-B022C2E8049B}">
      <dgm:prSet/>
      <dgm:spPr/>
      <dgm:t>
        <a:bodyPr/>
        <a:lstStyle/>
        <a:p>
          <a:endParaRPr lang="en-US"/>
        </a:p>
      </dgm:t>
    </dgm:pt>
    <dgm:pt modelId="{EAE6DC26-D33D-4D00-AB34-925FCABDB7BF}">
      <dgm:prSet/>
      <dgm:spPr/>
      <dgm:t>
        <a:bodyPr/>
        <a:lstStyle/>
        <a:p>
          <a:pPr rtl="0"/>
          <a:r>
            <a:rPr lang="en-US" dirty="0"/>
            <a:t>The document should be organized so that changes can be easily implemented. Like modular documentation should be done to cater changes.</a:t>
          </a:r>
        </a:p>
      </dgm:t>
    </dgm:pt>
    <dgm:pt modelId="{E0C43583-45DC-4218-A880-7B68B391E642}" type="parTrans" cxnId="{26F76102-1AD4-41D4-B626-48A99594D602}">
      <dgm:prSet/>
      <dgm:spPr/>
      <dgm:t>
        <a:bodyPr/>
        <a:lstStyle/>
        <a:p>
          <a:endParaRPr lang="en-US"/>
        </a:p>
      </dgm:t>
    </dgm:pt>
    <dgm:pt modelId="{B92C9F2B-6CCF-4539-AF30-24BDFEB004C4}" type="sibTrans" cxnId="{26F76102-1AD4-41D4-B626-48A99594D602}">
      <dgm:prSet/>
      <dgm:spPr/>
      <dgm:t>
        <a:bodyPr/>
        <a:lstStyle/>
        <a:p>
          <a:endParaRPr lang="en-US"/>
        </a:p>
      </dgm:t>
    </dgm:pt>
    <dgm:pt modelId="{EA6209FC-BF8D-4CE7-AA22-F1A87C2B0E16}">
      <dgm:prSet/>
      <dgm:spPr/>
      <dgm:t>
        <a:bodyPr/>
        <a:lstStyle/>
        <a:p>
          <a:pPr algn="just" rtl="0"/>
          <a:r>
            <a:rPr lang="en-US" dirty="0"/>
            <a:t>pass on to change requestor</a:t>
          </a:r>
        </a:p>
      </dgm:t>
    </dgm:pt>
    <dgm:pt modelId="{EBA12685-AF85-4364-B6A8-9CE63872633C}" type="parTrans" cxnId="{A649E9F1-AB9D-45E2-8295-A3B73BBAA510}">
      <dgm:prSet/>
      <dgm:spPr/>
      <dgm:t>
        <a:bodyPr/>
        <a:lstStyle/>
        <a:p>
          <a:endParaRPr lang="en-US"/>
        </a:p>
      </dgm:t>
    </dgm:pt>
    <dgm:pt modelId="{F1007D89-58ED-4B09-B9B9-01F7C94174F7}" type="sibTrans" cxnId="{A649E9F1-AB9D-45E2-8295-A3B73BBAA510}">
      <dgm:prSet/>
      <dgm:spPr/>
      <dgm:t>
        <a:bodyPr/>
        <a:lstStyle/>
        <a:p>
          <a:endParaRPr lang="en-US"/>
        </a:p>
      </dgm:t>
    </dgm:pt>
    <dgm:pt modelId="{CEE1D56A-3CB5-4084-A632-68A6E086D9C3}">
      <dgm:prSet/>
      <dgm:spPr/>
      <dgm:t>
        <a:bodyPr/>
        <a:lstStyle/>
        <a:p>
          <a:pPr algn="just" rtl="0"/>
          <a:r>
            <a:rPr lang="en-US" dirty="0"/>
            <a:t>who will either suggest a better specific requirements change proposal  or withdraw the request.</a:t>
          </a:r>
        </a:p>
      </dgm:t>
    </dgm:pt>
    <dgm:pt modelId="{974C762A-B97C-40D7-BE15-261B834BC286}" type="parTrans" cxnId="{74695D63-9B31-41B0-B659-C4888AB3E39B}">
      <dgm:prSet/>
      <dgm:spPr/>
      <dgm:t>
        <a:bodyPr/>
        <a:lstStyle/>
        <a:p>
          <a:endParaRPr lang="en-US"/>
        </a:p>
      </dgm:t>
    </dgm:pt>
    <dgm:pt modelId="{E95FB3CE-811B-448D-A440-5722CDB354AD}" type="sibTrans" cxnId="{74695D63-9B31-41B0-B659-C4888AB3E39B}">
      <dgm:prSet/>
      <dgm:spPr/>
      <dgm:t>
        <a:bodyPr/>
        <a:lstStyle/>
        <a:p>
          <a:endParaRPr lang="en-US"/>
        </a:p>
      </dgm:t>
    </dgm:pt>
    <dgm:pt modelId="{3F0DC22F-18DA-45D9-8177-29DD1D65F4F1}">
      <dgm:prSet/>
      <dgm:spPr/>
      <dgm:t>
        <a:bodyPr/>
        <a:lstStyle/>
        <a:p>
          <a:pPr rtl="0"/>
          <a:r>
            <a:rPr lang="en-US" dirty="0"/>
            <a:t>After analysis, proceed/not to proceed with the requirements change is decided.</a:t>
          </a:r>
        </a:p>
      </dgm:t>
    </dgm:pt>
    <dgm:pt modelId="{454FBA3B-F45E-406C-86F3-538E9DEE7257}" type="parTrans" cxnId="{F1BEF784-416B-4075-BBE8-89B63F479B2E}">
      <dgm:prSet/>
      <dgm:spPr/>
      <dgm:t>
        <a:bodyPr/>
        <a:lstStyle/>
        <a:p>
          <a:endParaRPr lang="en-US"/>
        </a:p>
      </dgm:t>
    </dgm:pt>
    <dgm:pt modelId="{7441FC40-E8F0-4776-9B35-24174F930314}" type="sibTrans" cxnId="{F1BEF784-416B-4075-BBE8-89B63F479B2E}">
      <dgm:prSet/>
      <dgm:spPr/>
      <dgm:t>
        <a:bodyPr/>
        <a:lstStyle/>
        <a:p>
          <a:endParaRPr lang="en-US"/>
        </a:p>
      </dgm:t>
    </dgm:pt>
    <dgm:pt modelId="{D9C80998-B726-474B-9A8D-C2A508A912C9}" type="pres">
      <dgm:prSet presAssocID="{A777CFBB-3986-47B6-A8C7-4091DF0CAF42}" presName="linear" presStyleCnt="0">
        <dgm:presLayoutVars>
          <dgm:animLvl val="lvl"/>
          <dgm:resizeHandles val="exact"/>
        </dgm:presLayoutVars>
      </dgm:prSet>
      <dgm:spPr/>
    </dgm:pt>
    <dgm:pt modelId="{57A8BC14-2C9D-48D5-A638-3E984874D042}" type="pres">
      <dgm:prSet presAssocID="{152EF4AD-5D2A-435A-B75D-D6FCB181F3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8763CE-B328-4455-9CA2-BA7695D2B3C8}" type="pres">
      <dgm:prSet presAssocID="{152EF4AD-5D2A-435A-B75D-D6FCB181F339}" presName="childText" presStyleLbl="revTx" presStyleIdx="0" presStyleCnt="3">
        <dgm:presLayoutVars>
          <dgm:bulletEnabled val="1"/>
        </dgm:presLayoutVars>
      </dgm:prSet>
      <dgm:spPr/>
    </dgm:pt>
    <dgm:pt modelId="{AF992F85-F4A6-497E-909A-4A06DC211B3C}" type="pres">
      <dgm:prSet presAssocID="{147EC455-12A3-4484-8BBC-6377C34646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1049F54-8E4A-4A94-9A7C-7AFB0D72A9CC}" type="pres">
      <dgm:prSet presAssocID="{147EC455-12A3-4484-8BBC-6377C34646DA}" presName="childText" presStyleLbl="revTx" presStyleIdx="1" presStyleCnt="3">
        <dgm:presLayoutVars>
          <dgm:bulletEnabled val="1"/>
        </dgm:presLayoutVars>
      </dgm:prSet>
      <dgm:spPr/>
    </dgm:pt>
    <dgm:pt modelId="{37F3B09E-429E-4B44-9106-C8C0FDDE095C}" type="pres">
      <dgm:prSet presAssocID="{00B3E269-E16A-41A7-B28F-D3F45B4EC46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DC1C60-9095-4105-A660-1F16B9363F67}" type="pres">
      <dgm:prSet presAssocID="{00B3E269-E16A-41A7-B28F-D3F45B4EC46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6F76102-1AD4-41D4-B626-48A99594D602}" srcId="{00B3E269-E16A-41A7-B28F-D3F45B4EC462}" destId="{EAE6DC26-D33D-4D00-AB34-925FCABDB7BF}" srcOrd="0" destOrd="0" parTransId="{E0C43583-45DC-4218-A880-7B68B391E642}" sibTransId="{B92C9F2B-6CCF-4539-AF30-24BDFEB004C4}"/>
    <dgm:cxn modelId="{6E94B30B-4D12-40D6-AA0D-2239DAEA8C81}" type="presOf" srcId="{00B3E269-E16A-41A7-B28F-D3F45B4EC462}" destId="{37F3B09E-429E-4B44-9106-C8C0FDDE095C}" srcOrd="0" destOrd="0" presId="urn:microsoft.com/office/officeart/2005/8/layout/vList2"/>
    <dgm:cxn modelId="{5678AF0C-0BE5-4F91-8D83-84D96F2A9C58}" type="presOf" srcId="{EAE6DC26-D33D-4D00-AB34-925FCABDB7BF}" destId="{11DC1C60-9095-4105-A660-1F16B9363F67}" srcOrd="0" destOrd="0" presId="urn:microsoft.com/office/officeart/2005/8/layout/vList2"/>
    <dgm:cxn modelId="{9C4FD822-0797-44FA-A788-283CCE80A9C7}" type="presOf" srcId="{3F0DC22F-18DA-45D9-8177-29DD1D65F4F1}" destId="{E1049F54-8E4A-4A94-9A7C-7AFB0D72A9CC}" srcOrd="0" destOrd="1" presId="urn:microsoft.com/office/officeart/2005/8/layout/vList2"/>
    <dgm:cxn modelId="{C3671536-1144-4EF3-87C4-9D855C88E8E1}" type="presOf" srcId="{83C57827-6329-4C6A-83F4-7E99877FA208}" destId="{EC8763CE-B328-4455-9CA2-BA7695D2B3C8}" srcOrd="0" destOrd="0" presId="urn:microsoft.com/office/officeart/2005/8/layout/vList2"/>
    <dgm:cxn modelId="{83898E3F-2EAB-4E9C-A2A6-0BA1FA445269}" type="presOf" srcId="{CEE1D56A-3CB5-4084-A632-68A6E086D9C3}" destId="{EC8763CE-B328-4455-9CA2-BA7695D2B3C8}" srcOrd="0" destOrd="2" presId="urn:microsoft.com/office/officeart/2005/8/layout/vList2"/>
    <dgm:cxn modelId="{74695D63-9B31-41B0-B659-C4888AB3E39B}" srcId="{152EF4AD-5D2A-435A-B75D-D6FCB181F339}" destId="{CEE1D56A-3CB5-4084-A632-68A6E086D9C3}" srcOrd="2" destOrd="0" parTransId="{974C762A-B97C-40D7-BE15-261B834BC286}" sibTransId="{E95FB3CE-811B-448D-A440-5722CDB354AD}"/>
    <dgm:cxn modelId="{399B7946-0B33-4FEA-B8AE-278B4D6062BF}" type="presOf" srcId="{A777CFBB-3986-47B6-A8C7-4091DF0CAF42}" destId="{D9C80998-B726-474B-9A8D-C2A508A912C9}" srcOrd="0" destOrd="0" presId="urn:microsoft.com/office/officeart/2005/8/layout/vList2"/>
    <dgm:cxn modelId="{24F94B50-48F7-4416-AD2F-7D078B632865}" srcId="{147EC455-12A3-4484-8BBC-6377C34646DA}" destId="{3A444DEF-2EC2-456F-B344-15404BC1AE83}" srcOrd="0" destOrd="0" parTransId="{CA0C097E-1E85-45F4-A395-18C729F69BE4}" sibTransId="{D5145C98-6FF8-4FDE-B42C-01A10F8C7CA7}"/>
    <dgm:cxn modelId="{F1BEF784-416B-4075-BBE8-89B63F479B2E}" srcId="{147EC455-12A3-4484-8BBC-6377C34646DA}" destId="{3F0DC22F-18DA-45D9-8177-29DD1D65F4F1}" srcOrd="1" destOrd="0" parTransId="{454FBA3B-F45E-406C-86F3-538E9DEE7257}" sibTransId="{7441FC40-E8F0-4776-9B35-24174F930314}"/>
    <dgm:cxn modelId="{1AAA30A1-C8BC-4723-BDF7-0A4A1D810BDF}" type="presOf" srcId="{EA6209FC-BF8D-4CE7-AA22-F1A87C2B0E16}" destId="{EC8763CE-B328-4455-9CA2-BA7695D2B3C8}" srcOrd="0" destOrd="1" presId="urn:microsoft.com/office/officeart/2005/8/layout/vList2"/>
    <dgm:cxn modelId="{61BE00A3-3DE7-44A3-A8AA-2E11DD75F8A5}" type="presOf" srcId="{147EC455-12A3-4484-8BBC-6377C34646DA}" destId="{AF992F85-F4A6-497E-909A-4A06DC211B3C}" srcOrd="0" destOrd="0" presId="urn:microsoft.com/office/officeart/2005/8/layout/vList2"/>
    <dgm:cxn modelId="{A8FA06B1-DA0B-450D-8723-1126C342463F}" srcId="{152EF4AD-5D2A-435A-B75D-D6FCB181F339}" destId="{83C57827-6329-4C6A-83F4-7E99877FA208}" srcOrd="0" destOrd="0" parTransId="{8395DF07-D077-452D-A4B7-C38856A5483B}" sibTransId="{8F0D1DC7-D447-4239-AB36-4C8E71B9EA9C}"/>
    <dgm:cxn modelId="{C92061C1-0E13-4AB0-ADFE-7F8539AAB8D4}" type="presOf" srcId="{3A444DEF-2EC2-456F-B344-15404BC1AE83}" destId="{E1049F54-8E4A-4A94-9A7C-7AFB0D72A9CC}" srcOrd="0" destOrd="0" presId="urn:microsoft.com/office/officeart/2005/8/layout/vList2"/>
    <dgm:cxn modelId="{124394C6-C6FD-42ED-821A-30F49AA77E01}" srcId="{A777CFBB-3986-47B6-A8C7-4091DF0CAF42}" destId="{147EC455-12A3-4484-8BBC-6377C34646DA}" srcOrd="1" destOrd="0" parTransId="{CA7AB021-731E-4DB4-8B76-04130F88117B}" sibTransId="{8595F495-BD10-4603-B326-91D30455AA57}"/>
    <dgm:cxn modelId="{CC430FD8-DE10-407A-9093-EAAE4F91A2E3}" srcId="{A777CFBB-3986-47B6-A8C7-4091DF0CAF42}" destId="{152EF4AD-5D2A-435A-B75D-D6FCB181F339}" srcOrd="0" destOrd="0" parTransId="{2C834D3D-4171-400A-8CC0-D09EC6B9DB4E}" sibTransId="{F42A3E91-F124-4CFB-BFFE-6566FB379A06}"/>
    <dgm:cxn modelId="{9A510DE7-88FF-4436-B2D9-B022C2E8049B}" srcId="{A777CFBB-3986-47B6-A8C7-4091DF0CAF42}" destId="{00B3E269-E16A-41A7-B28F-D3F45B4EC462}" srcOrd="2" destOrd="0" parTransId="{E519E9F7-1D0A-4B91-8A35-903FB6F78FA4}" sibTransId="{C68D3613-8D3E-4784-B908-CA67B8DDB91F}"/>
    <dgm:cxn modelId="{F92B2EEE-7D1E-4183-A6BC-77910A47A58C}" type="presOf" srcId="{152EF4AD-5D2A-435A-B75D-D6FCB181F339}" destId="{57A8BC14-2C9D-48D5-A638-3E984874D042}" srcOrd="0" destOrd="0" presId="urn:microsoft.com/office/officeart/2005/8/layout/vList2"/>
    <dgm:cxn modelId="{A649E9F1-AB9D-45E2-8295-A3B73BBAA510}" srcId="{152EF4AD-5D2A-435A-B75D-D6FCB181F339}" destId="{EA6209FC-BF8D-4CE7-AA22-F1A87C2B0E16}" srcOrd="1" destOrd="0" parTransId="{EBA12685-AF85-4364-B6A8-9CE63872633C}" sibTransId="{F1007D89-58ED-4B09-B9B9-01F7C94174F7}"/>
    <dgm:cxn modelId="{FF9EB182-9379-45D3-9182-571EBF69EF66}" type="presParOf" srcId="{D9C80998-B726-474B-9A8D-C2A508A912C9}" destId="{57A8BC14-2C9D-48D5-A638-3E984874D042}" srcOrd="0" destOrd="0" presId="urn:microsoft.com/office/officeart/2005/8/layout/vList2"/>
    <dgm:cxn modelId="{D242A600-BB76-4FAF-9EAD-0B08DA8198D3}" type="presParOf" srcId="{D9C80998-B726-474B-9A8D-C2A508A912C9}" destId="{EC8763CE-B328-4455-9CA2-BA7695D2B3C8}" srcOrd="1" destOrd="0" presId="urn:microsoft.com/office/officeart/2005/8/layout/vList2"/>
    <dgm:cxn modelId="{7C08F4D8-2DDE-4BD3-8896-4117C85DDCBC}" type="presParOf" srcId="{D9C80998-B726-474B-9A8D-C2A508A912C9}" destId="{AF992F85-F4A6-497E-909A-4A06DC211B3C}" srcOrd="2" destOrd="0" presId="urn:microsoft.com/office/officeart/2005/8/layout/vList2"/>
    <dgm:cxn modelId="{02243D76-D944-4349-8BF4-8C3983961AC2}" type="presParOf" srcId="{D9C80998-B726-474B-9A8D-C2A508A912C9}" destId="{E1049F54-8E4A-4A94-9A7C-7AFB0D72A9CC}" srcOrd="3" destOrd="0" presId="urn:microsoft.com/office/officeart/2005/8/layout/vList2"/>
    <dgm:cxn modelId="{F8C31291-8301-4A0E-BBF0-2E86EADF3868}" type="presParOf" srcId="{D9C80998-B726-474B-9A8D-C2A508A912C9}" destId="{37F3B09E-429E-4B44-9106-C8C0FDDE095C}" srcOrd="4" destOrd="0" presId="urn:microsoft.com/office/officeart/2005/8/layout/vList2"/>
    <dgm:cxn modelId="{EF796B52-F670-4058-88B5-2F1400365786}" type="presParOf" srcId="{D9C80998-B726-474B-9A8D-C2A508A912C9}" destId="{11DC1C60-9095-4105-A660-1F16B9363F6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8B1A3-959A-4618-B937-8570C8769415}">
      <dsp:nvSpPr>
        <dsp:cNvPr id="0" name=""/>
        <dsp:cNvSpPr/>
      </dsp:nvSpPr>
      <dsp:spPr>
        <a:xfrm rot="16200000">
          <a:off x="-1122886" y="1124735"/>
          <a:ext cx="4064000" cy="1814529"/>
        </a:xfrm>
        <a:prstGeom prst="flowChartManualOperati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337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Natural language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Written in sentences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Every sentence is a requirement</a:t>
          </a:r>
        </a:p>
      </dsp:txBody>
      <dsp:txXfrm rot="5400000">
        <a:off x="1849" y="812800"/>
        <a:ext cx="1814529" cy="2438400"/>
      </dsp:txXfrm>
    </dsp:sp>
    <dsp:sp modelId="{4DE6F185-3550-463F-95CA-4D940815D833}">
      <dsp:nvSpPr>
        <dsp:cNvPr id="0" name=""/>
        <dsp:cNvSpPr/>
      </dsp:nvSpPr>
      <dsp:spPr>
        <a:xfrm rot="16200000">
          <a:off x="827733" y="1124735"/>
          <a:ext cx="4064000" cy="1814529"/>
        </a:xfrm>
        <a:prstGeom prst="flowChartManualOperation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337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Structured natural language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Written using standard template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Every sentence mentions details of requirements.</a:t>
          </a:r>
        </a:p>
      </dsp:txBody>
      <dsp:txXfrm rot="5400000">
        <a:off x="1952468" y="812800"/>
        <a:ext cx="1814529" cy="2438400"/>
      </dsp:txXfrm>
    </dsp:sp>
    <dsp:sp modelId="{F518CC3A-539C-4EE3-BB14-78F9DD676434}">
      <dsp:nvSpPr>
        <dsp:cNvPr id="0" name=""/>
        <dsp:cNvSpPr/>
      </dsp:nvSpPr>
      <dsp:spPr>
        <a:xfrm rot="16200000">
          <a:off x="2778352" y="1124735"/>
          <a:ext cx="4064000" cy="1814529"/>
        </a:xfrm>
        <a:prstGeom prst="flowChartManualOperation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337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Graphical notations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UML, use case and sequence diagrams</a:t>
          </a:r>
        </a:p>
      </dsp:txBody>
      <dsp:txXfrm rot="5400000">
        <a:off x="3903087" y="812800"/>
        <a:ext cx="1814529" cy="2438400"/>
      </dsp:txXfrm>
    </dsp:sp>
    <dsp:sp modelId="{BCCC8A6A-F214-4C07-9E01-CFD264473676}">
      <dsp:nvSpPr>
        <dsp:cNvPr id="0" name=""/>
        <dsp:cNvSpPr/>
      </dsp:nvSpPr>
      <dsp:spPr>
        <a:xfrm rot="16200000">
          <a:off x="4728972" y="1124735"/>
          <a:ext cx="4064000" cy="1814529"/>
        </a:xfrm>
        <a:prstGeom prst="flowChartManualOperation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8337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Mathematical specifications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Show via finite state machines</a:t>
          </a:r>
        </a:p>
      </dsp:txBody>
      <dsp:txXfrm rot="5400000">
        <a:off x="5853707" y="812800"/>
        <a:ext cx="1814529" cy="2438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B49FB-1759-45D0-8BA2-131EB45FABAE}">
      <dsp:nvSpPr>
        <dsp:cNvPr id="0" name=""/>
        <dsp:cNvSpPr/>
      </dsp:nvSpPr>
      <dsp:spPr>
        <a:xfrm>
          <a:off x="-5203301" y="-796986"/>
          <a:ext cx="6196224" cy="6196224"/>
        </a:xfrm>
        <a:prstGeom prst="blockArc">
          <a:avLst>
            <a:gd name="adj1" fmla="val 18900000"/>
            <a:gd name="adj2" fmla="val 2700000"/>
            <a:gd name="adj3" fmla="val 349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2C1E7A-C98B-4332-8C19-A30BCE9D7A98}">
      <dsp:nvSpPr>
        <dsp:cNvPr id="0" name=""/>
        <dsp:cNvSpPr/>
      </dsp:nvSpPr>
      <dsp:spPr>
        <a:xfrm>
          <a:off x="434275" y="287548"/>
          <a:ext cx="10474836" cy="5754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7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Use a standard format for all requirements.</a:t>
          </a:r>
          <a:endParaRPr lang="en-US" sz="2600" kern="1200" dirty="0"/>
        </a:p>
      </dsp:txBody>
      <dsp:txXfrm>
        <a:off x="434275" y="287548"/>
        <a:ext cx="10474836" cy="575465"/>
      </dsp:txXfrm>
    </dsp:sp>
    <dsp:sp modelId="{ABBC2EB9-B098-4370-AB2B-1AF2582AC371}">
      <dsp:nvSpPr>
        <dsp:cNvPr id="0" name=""/>
        <dsp:cNvSpPr/>
      </dsp:nvSpPr>
      <dsp:spPr>
        <a:xfrm>
          <a:off x="74609" y="215615"/>
          <a:ext cx="719331" cy="719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9F990E-62B4-4CEF-A8EB-29D39E675CC4}">
      <dsp:nvSpPr>
        <dsp:cNvPr id="0" name=""/>
        <dsp:cNvSpPr/>
      </dsp:nvSpPr>
      <dsp:spPr>
        <a:xfrm>
          <a:off x="846637" y="1150470"/>
          <a:ext cx="10062474" cy="57546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7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Mention the mandatory &amp; desirable requirements separately</a:t>
          </a:r>
        </a:p>
      </dsp:txBody>
      <dsp:txXfrm>
        <a:off x="846637" y="1150470"/>
        <a:ext cx="10062474" cy="575465"/>
      </dsp:txXfrm>
    </dsp:sp>
    <dsp:sp modelId="{87601033-E99A-40F7-A4E8-9A022108CA0B}">
      <dsp:nvSpPr>
        <dsp:cNvPr id="0" name=""/>
        <dsp:cNvSpPr/>
      </dsp:nvSpPr>
      <dsp:spPr>
        <a:xfrm>
          <a:off x="486971" y="1078537"/>
          <a:ext cx="719331" cy="719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D10C8E-FDC5-4E44-9A3E-014E1A8C1F0E}">
      <dsp:nvSpPr>
        <dsp:cNvPr id="0" name=""/>
        <dsp:cNvSpPr/>
      </dsp:nvSpPr>
      <dsp:spPr>
        <a:xfrm>
          <a:off x="973199" y="2013392"/>
          <a:ext cx="9935913" cy="57546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7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Highlight(Bold ,Italicize ,Underline) the key parts of the requirement.</a:t>
          </a:r>
          <a:endParaRPr lang="en-US" sz="2600" kern="1200" dirty="0"/>
        </a:p>
      </dsp:txBody>
      <dsp:txXfrm>
        <a:off x="973199" y="2013392"/>
        <a:ext cx="9935913" cy="575465"/>
      </dsp:txXfrm>
    </dsp:sp>
    <dsp:sp modelId="{69A36CFA-008C-412A-B8FD-1655732DB5E0}">
      <dsp:nvSpPr>
        <dsp:cNvPr id="0" name=""/>
        <dsp:cNvSpPr/>
      </dsp:nvSpPr>
      <dsp:spPr>
        <a:xfrm>
          <a:off x="613533" y="1941459"/>
          <a:ext cx="719331" cy="719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8F45B1-2FAB-49F9-9F75-30474FE043F9}">
      <dsp:nvSpPr>
        <dsp:cNvPr id="0" name=""/>
        <dsp:cNvSpPr/>
      </dsp:nvSpPr>
      <dsp:spPr>
        <a:xfrm>
          <a:off x="846637" y="2876314"/>
          <a:ext cx="10062474" cy="57546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7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Avoid using technical words and abbreviations.</a:t>
          </a:r>
          <a:endParaRPr lang="en-US" sz="2600" kern="1200" dirty="0"/>
        </a:p>
      </dsp:txBody>
      <dsp:txXfrm>
        <a:off x="846637" y="2876314"/>
        <a:ext cx="10062474" cy="575465"/>
      </dsp:txXfrm>
    </dsp:sp>
    <dsp:sp modelId="{DDAF1B1E-F113-422B-852B-FE9CDE0D33C0}">
      <dsp:nvSpPr>
        <dsp:cNvPr id="0" name=""/>
        <dsp:cNvSpPr/>
      </dsp:nvSpPr>
      <dsp:spPr>
        <a:xfrm>
          <a:off x="486971" y="2804381"/>
          <a:ext cx="719331" cy="719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6E26C1-844D-46C7-9449-660D075235AB}">
      <dsp:nvSpPr>
        <dsp:cNvPr id="0" name=""/>
        <dsp:cNvSpPr/>
      </dsp:nvSpPr>
      <dsp:spPr>
        <a:xfrm>
          <a:off x="434275" y="3739236"/>
          <a:ext cx="10474836" cy="57546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6776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Mention why a requirement is necessary.</a:t>
          </a:r>
          <a:endParaRPr lang="en-US" sz="2600" kern="1200" dirty="0"/>
        </a:p>
      </dsp:txBody>
      <dsp:txXfrm>
        <a:off x="434275" y="3739236"/>
        <a:ext cx="10474836" cy="575465"/>
      </dsp:txXfrm>
    </dsp:sp>
    <dsp:sp modelId="{6331D65F-AC65-4782-8AA3-689D7A80E9E2}">
      <dsp:nvSpPr>
        <dsp:cNvPr id="0" name=""/>
        <dsp:cNvSpPr/>
      </dsp:nvSpPr>
      <dsp:spPr>
        <a:xfrm>
          <a:off x="74609" y="3667302"/>
          <a:ext cx="719331" cy="71933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9A1E7-916F-45B0-9CA9-9F298AA8026F}">
      <dsp:nvSpPr>
        <dsp:cNvPr id="0" name=""/>
        <dsp:cNvSpPr/>
      </dsp:nvSpPr>
      <dsp:spPr>
        <a:xfrm>
          <a:off x="1283281" y="1912"/>
          <a:ext cx="1360353" cy="136035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3F5894-7316-4697-A1FD-6F0067FE6236}">
      <dsp:nvSpPr>
        <dsp:cNvPr id="0" name=""/>
        <dsp:cNvSpPr/>
      </dsp:nvSpPr>
      <dsp:spPr>
        <a:xfrm>
          <a:off x="1963458" y="1912"/>
          <a:ext cx="7257984" cy="1360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Ambiguous requirement details</a:t>
          </a:r>
          <a:endParaRPr lang="en-US" sz="2400" kern="1200" dirty="0"/>
        </a:p>
      </dsp:txBody>
      <dsp:txXfrm>
        <a:off x="1963458" y="1912"/>
        <a:ext cx="7257984" cy="1360353"/>
      </dsp:txXfrm>
    </dsp:sp>
    <dsp:sp modelId="{791BFC66-44E2-4AE1-8A83-DE258AC95348}">
      <dsp:nvSpPr>
        <dsp:cNvPr id="0" name=""/>
        <dsp:cNvSpPr/>
      </dsp:nvSpPr>
      <dsp:spPr>
        <a:xfrm>
          <a:off x="1283281" y="1362266"/>
          <a:ext cx="1360353" cy="1360353"/>
        </a:xfrm>
        <a:prstGeom prst="ellipse">
          <a:avLst/>
        </a:prstGeom>
        <a:solidFill>
          <a:schemeClr val="accent2">
            <a:alpha val="50000"/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8469D9-3D63-41D7-9FF8-800675DBC0E4}">
      <dsp:nvSpPr>
        <dsp:cNvPr id="0" name=""/>
        <dsp:cNvSpPr/>
      </dsp:nvSpPr>
      <dsp:spPr>
        <a:xfrm>
          <a:off x="1963458" y="1362266"/>
          <a:ext cx="7257984" cy="1360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Functional/non-functional Requirements not segregated</a:t>
          </a:r>
          <a:endParaRPr lang="en-US" sz="2400" kern="1200" dirty="0"/>
        </a:p>
      </dsp:txBody>
      <dsp:txXfrm>
        <a:off x="1963458" y="1362266"/>
        <a:ext cx="7257984" cy="1360353"/>
      </dsp:txXfrm>
    </dsp:sp>
    <dsp:sp modelId="{BE04BECF-C541-4243-8FD0-214696CC6523}">
      <dsp:nvSpPr>
        <dsp:cNvPr id="0" name=""/>
        <dsp:cNvSpPr/>
      </dsp:nvSpPr>
      <dsp:spPr>
        <a:xfrm>
          <a:off x="1283281" y="2722619"/>
          <a:ext cx="1360353" cy="1360353"/>
        </a:xfrm>
        <a:prstGeom prst="ellipse">
          <a:avLst/>
        </a:prstGeom>
        <a:solidFill>
          <a:schemeClr val="accent2">
            <a:alpha val="50000"/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AF55452-FEC6-4CAF-9BE9-A05D7B0C3AAD}">
      <dsp:nvSpPr>
        <dsp:cNvPr id="0" name=""/>
        <dsp:cNvSpPr/>
      </dsp:nvSpPr>
      <dsp:spPr>
        <a:xfrm>
          <a:off x="1963458" y="2722619"/>
          <a:ext cx="7257984" cy="1360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0480" rIns="0" bIns="3048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Requirements amalgamation will lead to longer deadlines in development</a:t>
          </a:r>
          <a:endParaRPr lang="en-US" sz="2400" kern="1200" dirty="0"/>
        </a:p>
      </dsp:txBody>
      <dsp:txXfrm>
        <a:off x="1963458" y="2722619"/>
        <a:ext cx="7257984" cy="13603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AFDB8-D24C-464F-8E7C-2DE896BCEE6F}">
      <dsp:nvSpPr>
        <dsp:cNvPr id="0" name=""/>
        <dsp:cNvSpPr/>
      </dsp:nvSpPr>
      <dsp:spPr>
        <a:xfrm>
          <a:off x="0" y="25099"/>
          <a:ext cx="9724308" cy="13109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Writer is limited to follow the template.</a:t>
          </a:r>
        </a:p>
      </dsp:txBody>
      <dsp:txXfrm>
        <a:off x="63994" y="89093"/>
        <a:ext cx="9596320" cy="1182942"/>
      </dsp:txXfrm>
    </dsp:sp>
    <dsp:sp modelId="{EA4AA82C-507A-42A9-A870-A111B1F8D1B2}">
      <dsp:nvSpPr>
        <dsp:cNvPr id="0" name=""/>
        <dsp:cNvSpPr/>
      </dsp:nvSpPr>
      <dsp:spPr>
        <a:xfrm>
          <a:off x="0" y="1431069"/>
          <a:ext cx="9724308" cy="131093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Fit for defined requirement applications. E.g. Embedded systems</a:t>
          </a:r>
        </a:p>
      </dsp:txBody>
      <dsp:txXfrm>
        <a:off x="63994" y="1495063"/>
        <a:ext cx="9596320" cy="1182942"/>
      </dsp:txXfrm>
    </dsp:sp>
    <dsp:sp modelId="{29EF15A4-C80C-423E-B17C-49E10433AD91}">
      <dsp:nvSpPr>
        <dsp:cNvPr id="0" name=""/>
        <dsp:cNvSpPr/>
      </dsp:nvSpPr>
      <dsp:spPr>
        <a:xfrm>
          <a:off x="0" y="2837039"/>
          <a:ext cx="9724308" cy="13109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Not fit for systems having evolutionary requirements. E.g., Business applications</a:t>
          </a:r>
        </a:p>
      </dsp:txBody>
      <dsp:txXfrm>
        <a:off x="63994" y="2901033"/>
        <a:ext cx="9596320" cy="11829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E591D1-7F52-4D85-934B-2F70CD163A9A}">
      <dsp:nvSpPr>
        <dsp:cNvPr id="0" name=""/>
        <dsp:cNvSpPr/>
      </dsp:nvSpPr>
      <dsp:spPr>
        <a:xfrm>
          <a:off x="0" y="1357788"/>
          <a:ext cx="8229600" cy="1810385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0B12E-E35D-4E9D-9FA8-42A868D2CEAA}">
      <dsp:nvSpPr>
        <dsp:cNvPr id="0" name=""/>
        <dsp:cNvSpPr/>
      </dsp:nvSpPr>
      <dsp:spPr>
        <a:xfrm>
          <a:off x="632" y="0"/>
          <a:ext cx="1014434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Definition of the function </a:t>
          </a:r>
          <a:r>
            <a:rPr lang="en-GB" sz="1200" b="0" kern="1200" dirty="0"/>
            <a:t>or entity.</a:t>
          </a:r>
          <a:endParaRPr lang="en-US" sz="1200" b="0" kern="1200" dirty="0"/>
        </a:p>
      </dsp:txBody>
      <dsp:txXfrm>
        <a:off x="632" y="0"/>
        <a:ext cx="1014434" cy="1810385"/>
      </dsp:txXfrm>
    </dsp:sp>
    <dsp:sp modelId="{DDFC7985-C106-4F49-9ADB-49FF86BEB800}">
      <dsp:nvSpPr>
        <dsp:cNvPr id="0" name=""/>
        <dsp:cNvSpPr/>
      </dsp:nvSpPr>
      <dsp:spPr>
        <a:xfrm>
          <a:off x="281552" y="2036683"/>
          <a:ext cx="452596" cy="4525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3CA6F-6AA7-4235-BA90-2AFABCF7494D}">
      <dsp:nvSpPr>
        <dsp:cNvPr id="0" name=""/>
        <dsp:cNvSpPr/>
      </dsp:nvSpPr>
      <dsp:spPr>
        <a:xfrm>
          <a:off x="1065789" y="2715577"/>
          <a:ext cx="1014434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Description of inputs </a:t>
          </a:r>
          <a:r>
            <a:rPr lang="en-GB" sz="1200" b="0" kern="1200" dirty="0"/>
            <a:t>and where they come from.</a:t>
          </a:r>
          <a:endParaRPr lang="en-US" sz="1200" b="0" kern="1200" dirty="0"/>
        </a:p>
      </dsp:txBody>
      <dsp:txXfrm>
        <a:off x="1065789" y="2715577"/>
        <a:ext cx="1014434" cy="1810385"/>
      </dsp:txXfrm>
    </dsp:sp>
    <dsp:sp modelId="{0FCAB9D2-6A8A-4501-81AE-54EB5428F336}">
      <dsp:nvSpPr>
        <dsp:cNvPr id="0" name=""/>
        <dsp:cNvSpPr/>
      </dsp:nvSpPr>
      <dsp:spPr>
        <a:xfrm>
          <a:off x="1346708" y="2036683"/>
          <a:ext cx="452596" cy="452596"/>
        </a:xfrm>
        <a:prstGeom prst="ellipse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919DC-0135-4A09-9448-D14FCBF359E9}">
      <dsp:nvSpPr>
        <dsp:cNvPr id="0" name=""/>
        <dsp:cNvSpPr/>
      </dsp:nvSpPr>
      <dsp:spPr>
        <a:xfrm>
          <a:off x="2130946" y="0"/>
          <a:ext cx="1014434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Description of outputs </a:t>
          </a:r>
          <a:r>
            <a:rPr lang="en-GB" sz="1200" b="0" kern="1200" dirty="0"/>
            <a:t>and where they go to.</a:t>
          </a:r>
          <a:endParaRPr lang="en-US" sz="1200" b="0" kern="1200" dirty="0"/>
        </a:p>
      </dsp:txBody>
      <dsp:txXfrm>
        <a:off x="2130946" y="0"/>
        <a:ext cx="1014434" cy="1810385"/>
      </dsp:txXfrm>
    </dsp:sp>
    <dsp:sp modelId="{2CCC3DC2-A61F-4DE2-8072-E816ECB9854C}">
      <dsp:nvSpPr>
        <dsp:cNvPr id="0" name=""/>
        <dsp:cNvSpPr/>
      </dsp:nvSpPr>
      <dsp:spPr>
        <a:xfrm>
          <a:off x="2411865" y="2036683"/>
          <a:ext cx="452596" cy="452596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B8A55-7E23-42D1-9E11-39406572027B}">
      <dsp:nvSpPr>
        <dsp:cNvPr id="0" name=""/>
        <dsp:cNvSpPr/>
      </dsp:nvSpPr>
      <dsp:spPr>
        <a:xfrm>
          <a:off x="3196102" y="2715577"/>
          <a:ext cx="1014434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Information about the </a:t>
          </a:r>
          <a:r>
            <a:rPr lang="en-GB" sz="1200" b="1" kern="1200" dirty="0"/>
            <a:t>information needed for the computation </a:t>
          </a:r>
          <a:r>
            <a:rPr lang="en-GB" sz="1200" b="0" kern="1200" dirty="0"/>
            <a:t>and other entities used.</a:t>
          </a:r>
          <a:endParaRPr lang="en-US" sz="1200" b="0" kern="1200" dirty="0"/>
        </a:p>
      </dsp:txBody>
      <dsp:txXfrm>
        <a:off x="3196102" y="2715577"/>
        <a:ext cx="1014434" cy="1810385"/>
      </dsp:txXfrm>
    </dsp:sp>
    <dsp:sp modelId="{527B154A-51C6-43CE-B6DB-9CFB72C16E58}">
      <dsp:nvSpPr>
        <dsp:cNvPr id="0" name=""/>
        <dsp:cNvSpPr/>
      </dsp:nvSpPr>
      <dsp:spPr>
        <a:xfrm>
          <a:off x="3477021" y="2036683"/>
          <a:ext cx="452596" cy="452596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0179A3-9554-435F-8B5B-C1C9A1B51466}">
      <dsp:nvSpPr>
        <dsp:cNvPr id="0" name=""/>
        <dsp:cNvSpPr/>
      </dsp:nvSpPr>
      <dsp:spPr>
        <a:xfrm>
          <a:off x="4261259" y="0"/>
          <a:ext cx="1014434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Description of the </a:t>
          </a:r>
          <a:r>
            <a:rPr lang="en-GB" sz="1200" b="1" kern="1200" dirty="0"/>
            <a:t>action to be taken.</a:t>
          </a:r>
          <a:endParaRPr lang="en-US" sz="1200" b="1" kern="1200" dirty="0"/>
        </a:p>
      </dsp:txBody>
      <dsp:txXfrm>
        <a:off x="4261259" y="0"/>
        <a:ext cx="1014434" cy="1810385"/>
      </dsp:txXfrm>
    </dsp:sp>
    <dsp:sp modelId="{14E311F5-2576-4E0D-8DDF-1997635919C9}">
      <dsp:nvSpPr>
        <dsp:cNvPr id="0" name=""/>
        <dsp:cNvSpPr/>
      </dsp:nvSpPr>
      <dsp:spPr>
        <a:xfrm>
          <a:off x="4542178" y="2036683"/>
          <a:ext cx="452596" cy="452596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1367F-4F6A-438A-BF7F-EA7323DF77D9}">
      <dsp:nvSpPr>
        <dsp:cNvPr id="0" name=""/>
        <dsp:cNvSpPr/>
      </dsp:nvSpPr>
      <dsp:spPr>
        <a:xfrm>
          <a:off x="5326415" y="2715577"/>
          <a:ext cx="1014434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Pre and post conditions</a:t>
          </a:r>
          <a:r>
            <a:rPr lang="en-GB" sz="1200" b="0" kern="1200" dirty="0"/>
            <a:t> (if appropriate).</a:t>
          </a:r>
          <a:endParaRPr lang="en-US" sz="1200" b="0" kern="1200" dirty="0"/>
        </a:p>
      </dsp:txBody>
      <dsp:txXfrm>
        <a:off x="5326415" y="2715577"/>
        <a:ext cx="1014434" cy="1810385"/>
      </dsp:txXfrm>
    </dsp:sp>
    <dsp:sp modelId="{FFA0FC80-0064-4B0B-A500-DA4D86920752}">
      <dsp:nvSpPr>
        <dsp:cNvPr id="0" name=""/>
        <dsp:cNvSpPr/>
      </dsp:nvSpPr>
      <dsp:spPr>
        <a:xfrm>
          <a:off x="5607334" y="2036683"/>
          <a:ext cx="452596" cy="452596"/>
        </a:xfrm>
        <a:prstGeom prst="ellipse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A8B5C-1BBB-4245-8A87-1155219A1234}">
      <dsp:nvSpPr>
        <dsp:cNvPr id="0" name=""/>
        <dsp:cNvSpPr/>
      </dsp:nvSpPr>
      <dsp:spPr>
        <a:xfrm>
          <a:off x="6391572" y="0"/>
          <a:ext cx="1014434" cy="1810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kern="1200" dirty="0"/>
            <a:t>The </a:t>
          </a:r>
          <a:r>
            <a:rPr lang="en-GB" sz="1200" b="1" kern="1200" dirty="0"/>
            <a:t>side effects</a:t>
          </a:r>
          <a:r>
            <a:rPr lang="en-GB" sz="1200" b="0" kern="1200" dirty="0"/>
            <a:t> (if any) of the function.</a:t>
          </a:r>
          <a:endParaRPr lang="en-US" sz="1200" b="0" kern="1200" dirty="0"/>
        </a:p>
      </dsp:txBody>
      <dsp:txXfrm>
        <a:off x="6391572" y="0"/>
        <a:ext cx="1014434" cy="1810385"/>
      </dsp:txXfrm>
    </dsp:sp>
    <dsp:sp modelId="{0848B611-86C7-45CC-A83E-EFB70728C4EA}">
      <dsp:nvSpPr>
        <dsp:cNvPr id="0" name=""/>
        <dsp:cNvSpPr/>
      </dsp:nvSpPr>
      <dsp:spPr>
        <a:xfrm>
          <a:off x="6672491" y="2036683"/>
          <a:ext cx="452596" cy="452596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0DBBF-1BE6-4DD5-B44A-195FD1B9EA5A}">
      <dsp:nvSpPr>
        <dsp:cNvPr id="0" name=""/>
        <dsp:cNvSpPr/>
      </dsp:nvSpPr>
      <dsp:spPr>
        <a:xfrm>
          <a:off x="3840479" y="1546"/>
          <a:ext cx="576072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Either the requirement reflecting real needs of user?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As user requirements might have changed after elicitation.</a:t>
          </a:r>
          <a:endParaRPr lang="en-US" sz="1700" kern="1200" dirty="0"/>
        </a:p>
      </dsp:txBody>
      <dsp:txXfrm>
        <a:off x="3840479" y="106242"/>
        <a:ext cx="5446632" cy="628176"/>
      </dsp:txXfrm>
    </dsp:sp>
    <dsp:sp modelId="{EA41108F-77F6-4E59-9484-FFA3D13A8510}">
      <dsp:nvSpPr>
        <dsp:cNvPr id="0" name=""/>
        <dsp:cNvSpPr/>
      </dsp:nvSpPr>
      <dsp:spPr>
        <a:xfrm>
          <a:off x="0" y="1546"/>
          <a:ext cx="3840480" cy="83756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Validity. </a:t>
          </a:r>
          <a:endParaRPr lang="en-US" sz="4100" kern="1200" dirty="0"/>
        </a:p>
      </dsp:txBody>
      <dsp:txXfrm>
        <a:off x="40887" y="42433"/>
        <a:ext cx="3758706" cy="755794"/>
      </dsp:txXfrm>
    </dsp:sp>
    <dsp:sp modelId="{FD21C5DE-E0CF-4C55-8121-F4956AFFED44}">
      <dsp:nvSpPr>
        <dsp:cNvPr id="0" name=""/>
        <dsp:cNvSpPr/>
      </dsp:nvSpPr>
      <dsp:spPr>
        <a:xfrm>
          <a:off x="3840479" y="922872"/>
          <a:ext cx="576072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No contradictory constraints or requirements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No different description of a same system</a:t>
          </a:r>
          <a:endParaRPr lang="en-US" sz="1700" kern="1200" dirty="0"/>
        </a:p>
      </dsp:txBody>
      <dsp:txXfrm>
        <a:off x="3840479" y="1027568"/>
        <a:ext cx="5446632" cy="628176"/>
      </dsp:txXfrm>
    </dsp:sp>
    <dsp:sp modelId="{0E864C71-1EC3-4B97-A12D-C934C1FD7608}">
      <dsp:nvSpPr>
        <dsp:cNvPr id="0" name=""/>
        <dsp:cNvSpPr/>
      </dsp:nvSpPr>
      <dsp:spPr>
        <a:xfrm>
          <a:off x="0" y="922872"/>
          <a:ext cx="3840480" cy="837568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Consistency. </a:t>
          </a:r>
          <a:endParaRPr lang="en-US" sz="4100" kern="1200" dirty="0"/>
        </a:p>
      </dsp:txBody>
      <dsp:txXfrm>
        <a:off x="40887" y="963759"/>
        <a:ext cx="3758706" cy="755794"/>
      </dsp:txXfrm>
    </dsp:sp>
    <dsp:sp modelId="{DA503C39-7C78-4095-A3D0-D3E1369A96BA}">
      <dsp:nvSpPr>
        <dsp:cNvPr id="0" name=""/>
        <dsp:cNvSpPr/>
      </dsp:nvSpPr>
      <dsp:spPr>
        <a:xfrm>
          <a:off x="3840479" y="1844197"/>
          <a:ext cx="576072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kern="1200" dirty="0"/>
            <a:t>Requirements listed must include all system’s functionality and constraints</a:t>
          </a:r>
          <a:endParaRPr lang="en-US" sz="1700" kern="1200" dirty="0"/>
        </a:p>
      </dsp:txBody>
      <dsp:txXfrm>
        <a:off x="3840479" y="1948893"/>
        <a:ext cx="5446632" cy="628176"/>
      </dsp:txXfrm>
    </dsp:sp>
    <dsp:sp modelId="{732DED34-DBB0-4AB8-A032-2E518F00F7B7}">
      <dsp:nvSpPr>
        <dsp:cNvPr id="0" name=""/>
        <dsp:cNvSpPr/>
      </dsp:nvSpPr>
      <dsp:spPr>
        <a:xfrm>
          <a:off x="0" y="1844197"/>
          <a:ext cx="3840480" cy="837568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Completeness. </a:t>
          </a:r>
          <a:endParaRPr lang="en-US" sz="4100" kern="1200" dirty="0"/>
        </a:p>
      </dsp:txBody>
      <dsp:txXfrm>
        <a:off x="40887" y="1885084"/>
        <a:ext cx="3758706" cy="755794"/>
      </dsp:txXfrm>
    </dsp:sp>
    <dsp:sp modelId="{122E521B-7E32-41A7-B764-1652405AA7F4}">
      <dsp:nvSpPr>
        <dsp:cNvPr id="0" name=""/>
        <dsp:cNvSpPr/>
      </dsp:nvSpPr>
      <dsp:spPr>
        <a:xfrm>
          <a:off x="3840479" y="2765522"/>
          <a:ext cx="576072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Either a req. could be implemented via defined technology.</a:t>
          </a:r>
          <a:endParaRPr lang="en-US" sz="1400" kern="1200" dirty="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Could it be done in available budget, and time?</a:t>
          </a:r>
          <a:endParaRPr lang="en-US" sz="1400" kern="1200" dirty="0"/>
        </a:p>
      </dsp:txBody>
      <dsp:txXfrm>
        <a:off x="3840479" y="2870218"/>
        <a:ext cx="5446632" cy="628176"/>
      </dsp:txXfrm>
    </dsp:sp>
    <dsp:sp modelId="{305B22FB-59CB-433A-B56D-3E0FEB00C7E6}">
      <dsp:nvSpPr>
        <dsp:cNvPr id="0" name=""/>
        <dsp:cNvSpPr/>
      </dsp:nvSpPr>
      <dsp:spPr>
        <a:xfrm>
          <a:off x="0" y="2765522"/>
          <a:ext cx="3840480" cy="837568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Realism. </a:t>
          </a:r>
          <a:endParaRPr lang="en-US" sz="4100" kern="1200" dirty="0"/>
        </a:p>
      </dsp:txBody>
      <dsp:txXfrm>
        <a:off x="40887" y="2806409"/>
        <a:ext cx="3758706" cy="755794"/>
      </dsp:txXfrm>
    </dsp:sp>
    <dsp:sp modelId="{C12BF774-0D6A-4DE1-BE79-6587B6EED193}">
      <dsp:nvSpPr>
        <dsp:cNvPr id="0" name=""/>
        <dsp:cNvSpPr/>
      </dsp:nvSpPr>
      <dsp:spPr>
        <a:xfrm>
          <a:off x="3840479" y="3686847"/>
          <a:ext cx="5760720" cy="837568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/>
            <a:t> </a:t>
          </a:r>
          <a:r>
            <a:rPr lang="en-GB" sz="1800" kern="1200" dirty="0"/>
            <a:t>Can the requirements be checked?</a:t>
          </a:r>
          <a:endParaRPr lang="en-US" sz="1800" kern="1200" dirty="0"/>
        </a:p>
      </dsp:txBody>
      <dsp:txXfrm>
        <a:off x="3840479" y="3791543"/>
        <a:ext cx="5446632" cy="628176"/>
      </dsp:txXfrm>
    </dsp:sp>
    <dsp:sp modelId="{C8509574-213F-4959-90B9-A69F63A74AFC}">
      <dsp:nvSpPr>
        <dsp:cNvPr id="0" name=""/>
        <dsp:cNvSpPr/>
      </dsp:nvSpPr>
      <dsp:spPr>
        <a:xfrm>
          <a:off x="0" y="3686847"/>
          <a:ext cx="3840480" cy="83756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78105" rIns="156210" bIns="78105" numCol="1" spcCol="1270" anchor="ctr" anchorCtr="0">
          <a:noAutofit/>
        </a:bodyPr>
        <a:lstStyle/>
        <a:p>
          <a:pPr marL="0" lvl="0" indent="0" algn="ctr" defTabSz="1822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 dirty="0"/>
            <a:t>Verifiability.</a:t>
          </a:r>
          <a:endParaRPr lang="en-US" sz="4100" kern="1200" dirty="0"/>
        </a:p>
      </dsp:txBody>
      <dsp:txXfrm>
        <a:off x="40887" y="3727734"/>
        <a:ext cx="3758706" cy="7557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3CEA98-2866-4D6B-AC43-D2A5C596EA61}">
      <dsp:nvSpPr>
        <dsp:cNvPr id="0" name=""/>
        <dsp:cNvSpPr/>
      </dsp:nvSpPr>
      <dsp:spPr>
        <a:xfrm>
          <a:off x="287047" y="198530"/>
          <a:ext cx="1094783" cy="1094783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6847FFB-4E66-40AD-9552-FEAF6865139B}">
      <dsp:nvSpPr>
        <dsp:cNvPr id="0" name=""/>
        <dsp:cNvSpPr/>
      </dsp:nvSpPr>
      <dsp:spPr>
        <a:xfrm>
          <a:off x="834439" y="198530"/>
          <a:ext cx="5841073" cy="1094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System errors</a:t>
          </a:r>
          <a:endParaRPr lang="en-US" sz="2000" kern="1200" dirty="0"/>
        </a:p>
      </dsp:txBody>
      <dsp:txXfrm>
        <a:off x="834439" y="198530"/>
        <a:ext cx="5841073" cy="1094783"/>
      </dsp:txXfrm>
    </dsp:sp>
    <dsp:sp modelId="{58A2F2F5-65E2-40D7-9021-C86DD07298CE}">
      <dsp:nvSpPr>
        <dsp:cNvPr id="0" name=""/>
        <dsp:cNvSpPr/>
      </dsp:nvSpPr>
      <dsp:spPr>
        <a:xfrm>
          <a:off x="287047" y="1293314"/>
          <a:ext cx="1094783" cy="1094783"/>
        </a:xfrm>
        <a:prstGeom prst="ellipse">
          <a:avLst/>
        </a:prstGeom>
        <a:solidFill>
          <a:schemeClr val="accent3">
            <a:alpha val="50000"/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255D41E-CFD9-461F-9DED-AB96C2D92D80}">
      <dsp:nvSpPr>
        <dsp:cNvPr id="0" name=""/>
        <dsp:cNvSpPr/>
      </dsp:nvSpPr>
      <dsp:spPr>
        <a:xfrm>
          <a:off x="834439" y="1293314"/>
          <a:ext cx="5841073" cy="1094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Omission in original requirements</a:t>
          </a:r>
          <a:endParaRPr lang="en-US" sz="2000" kern="1200" dirty="0"/>
        </a:p>
      </dsp:txBody>
      <dsp:txXfrm>
        <a:off x="834439" y="1293314"/>
        <a:ext cx="5841073" cy="1094783"/>
      </dsp:txXfrm>
    </dsp:sp>
    <dsp:sp modelId="{A7E187C3-E69D-4277-A23F-FD9DCA6F8600}">
      <dsp:nvSpPr>
        <dsp:cNvPr id="0" name=""/>
        <dsp:cNvSpPr/>
      </dsp:nvSpPr>
      <dsp:spPr>
        <a:xfrm>
          <a:off x="287047" y="2388098"/>
          <a:ext cx="1094783" cy="1094783"/>
        </a:xfrm>
        <a:prstGeom prst="ellipse">
          <a:avLst/>
        </a:prstGeom>
        <a:solidFill>
          <a:schemeClr val="accent3">
            <a:alpha val="50000"/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D530C06-8086-431B-AE8A-26A6086120C7}">
      <dsp:nvSpPr>
        <dsp:cNvPr id="0" name=""/>
        <dsp:cNvSpPr/>
      </dsp:nvSpPr>
      <dsp:spPr>
        <a:xfrm>
          <a:off x="834439" y="2388098"/>
          <a:ext cx="5841073" cy="10947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Emerging business requirements</a:t>
          </a:r>
          <a:endParaRPr lang="en-US" sz="2000" kern="1200" dirty="0"/>
        </a:p>
      </dsp:txBody>
      <dsp:txXfrm>
        <a:off x="834439" y="2388098"/>
        <a:ext cx="5841073" cy="1094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23D73-1FD1-4C49-95EB-00AB3C65F842}">
      <dsp:nvSpPr>
        <dsp:cNvPr id="0" name=""/>
        <dsp:cNvSpPr/>
      </dsp:nvSpPr>
      <dsp:spPr>
        <a:xfrm>
          <a:off x="1666129" y="2991"/>
          <a:ext cx="1866486" cy="1866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Requirements evolving</a:t>
          </a:r>
          <a:endParaRPr lang="en-US" sz="1700" kern="1200" dirty="0"/>
        </a:p>
      </dsp:txBody>
      <dsp:txXfrm>
        <a:off x="1939470" y="276332"/>
        <a:ext cx="1319804" cy="1319804"/>
      </dsp:txXfrm>
    </dsp:sp>
    <dsp:sp modelId="{8E81FC92-DABF-4502-8C0B-EC44754738CD}">
      <dsp:nvSpPr>
        <dsp:cNvPr id="0" name=""/>
        <dsp:cNvSpPr/>
      </dsp:nvSpPr>
      <dsp:spPr>
        <a:xfrm rot="10800000">
          <a:off x="2272737" y="2092806"/>
          <a:ext cx="653270" cy="473456"/>
        </a:xfrm>
        <a:prstGeom prst="triangl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C396C-5CE5-48D4-8FF3-BB3AE821B945}">
      <dsp:nvSpPr>
        <dsp:cNvPr id="0" name=""/>
        <dsp:cNvSpPr/>
      </dsp:nvSpPr>
      <dsp:spPr>
        <a:xfrm>
          <a:off x="1837944" y="2762792"/>
          <a:ext cx="1522856" cy="13863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Keep track of individual req.</a:t>
          </a:r>
          <a:endParaRPr lang="en-US" sz="1600" kern="1200" dirty="0"/>
        </a:p>
      </dsp:txBody>
      <dsp:txXfrm>
        <a:off x="2060961" y="2965825"/>
        <a:ext cx="1076822" cy="980331"/>
      </dsp:txXfrm>
    </dsp:sp>
    <dsp:sp modelId="{94E10676-875A-4FC2-9351-BA7AAC8843F5}">
      <dsp:nvSpPr>
        <dsp:cNvPr id="0" name=""/>
        <dsp:cNvSpPr/>
      </dsp:nvSpPr>
      <dsp:spPr>
        <a:xfrm rot="5400000">
          <a:off x="3647754" y="3219263"/>
          <a:ext cx="653270" cy="473456"/>
        </a:xfrm>
        <a:prstGeom prst="triangl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B258E-DCB2-41FA-A083-B6CD940F6073}">
      <dsp:nvSpPr>
        <dsp:cNvPr id="0" name=""/>
        <dsp:cNvSpPr/>
      </dsp:nvSpPr>
      <dsp:spPr>
        <a:xfrm>
          <a:off x="4561179" y="2692963"/>
          <a:ext cx="1675847" cy="15260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Maintain links b/w dependent req. </a:t>
          </a:r>
          <a:endParaRPr lang="en-US" sz="1600" kern="1200" dirty="0"/>
        </a:p>
      </dsp:txBody>
      <dsp:txXfrm>
        <a:off x="4806601" y="2916449"/>
        <a:ext cx="1185003" cy="1079083"/>
      </dsp:txXfrm>
    </dsp:sp>
    <dsp:sp modelId="{CD29EFE2-EFCB-4FDD-ADFD-AD4F4361F46A}">
      <dsp:nvSpPr>
        <dsp:cNvPr id="0" name=""/>
        <dsp:cNvSpPr/>
      </dsp:nvSpPr>
      <dsp:spPr>
        <a:xfrm>
          <a:off x="5072467" y="1875707"/>
          <a:ext cx="653270" cy="473456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1FE16-F6B8-4D29-814D-93C13E1D3F72}">
      <dsp:nvSpPr>
        <dsp:cNvPr id="0" name=""/>
        <dsp:cNvSpPr/>
      </dsp:nvSpPr>
      <dsp:spPr>
        <a:xfrm>
          <a:off x="4776629" y="313761"/>
          <a:ext cx="1244946" cy="12449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Access the impact</a:t>
          </a:r>
          <a:endParaRPr lang="en-US" sz="1600" kern="1200" dirty="0"/>
        </a:p>
      </dsp:txBody>
      <dsp:txXfrm>
        <a:off x="4958947" y="496079"/>
        <a:ext cx="880310" cy="880310"/>
      </dsp:txXfrm>
    </dsp:sp>
    <dsp:sp modelId="{ABB6122C-7A7C-4143-BAE6-66ADD4F92706}">
      <dsp:nvSpPr>
        <dsp:cNvPr id="0" name=""/>
        <dsp:cNvSpPr/>
      </dsp:nvSpPr>
      <dsp:spPr>
        <a:xfrm rot="5400000">
          <a:off x="6485732" y="699505"/>
          <a:ext cx="653270" cy="473456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A9D35-15C0-4772-9888-7C76F81F255A}">
      <dsp:nvSpPr>
        <dsp:cNvPr id="0" name=""/>
        <dsp:cNvSpPr/>
      </dsp:nvSpPr>
      <dsp:spPr>
        <a:xfrm>
          <a:off x="7576359" y="313761"/>
          <a:ext cx="1244946" cy="12449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Make change proposal</a:t>
          </a:r>
          <a:endParaRPr lang="en-US" sz="1600" kern="1200" dirty="0"/>
        </a:p>
      </dsp:txBody>
      <dsp:txXfrm>
        <a:off x="7758677" y="496079"/>
        <a:ext cx="880310" cy="880310"/>
      </dsp:txXfrm>
    </dsp:sp>
    <dsp:sp modelId="{B52BA7C4-19E4-45E2-B69F-A017A27DE1AF}">
      <dsp:nvSpPr>
        <dsp:cNvPr id="0" name=""/>
        <dsp:cNvSpPr/>
      </dsp:nvSpPr>
      <dsp:spPr>
        <a:xfrm rot="10800000">
          <a:off x="7872197" y="1817399"/>
          <a:ext cx="653270" cy="473456"/>
        </a:xfrm>
        <a:prstGeom prst="triangl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6A720-83D5-4D76-9132-BC2313588618}">
      <dsp:nvSpPr>
        <dsp:cNvPr id="0" name=""/>
        <dsp:cNvSpPr/>
      </dsp:nvSpPr>
      <dsp:spPr>
        <a:xfrm>
          <a:off x="7265589" y="2522748"/>
          <a:ext cx="1866486" cy="18664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Link it to system requirements </a:t>
          </a:r>
          <a:endParaRPr lang="en-US" sz="1700" kern="1200" dirty="0"/>
        </a:p>
      </dsp:txBody>
      <dsp:txXfrm>
        <a:off x="7538930" y="2796089"/>
        <a:ext cx="1319804" cy="13198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8BC14-2C9D-48D5-A638-3E984874D042}">
      <dsp:nvSpPr>
        <dsp:cNvPr id="0" name=""/>
        <dsp:cNvSpPr/>
      </dsp:nvSpPr>
      <dsp:spPr>
        <a:xfrm>
          <a:off x="0" y="165835"/>
          <a:ext cx="109728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Problem analysis and change specification</a:t>
          </a:r>
          <a:r>
            <a:rPr lang="en-US" sz="2600" kern="1200" dirty="0"/>
            <a:t> </a:t>
          </a:r>
        </a:p>
      </dsp:txBody>
      <dsp:txXfrm>
        <a:off x="30442" y="196277"/>
        <a:ext cx="10911916" cy="562726"/>
      </dsp:txXfrm>
    </dsp:sp>
    <dsp:sp modelId="{EC8763CE-B328-4455-9CA2-BA7695D2B3C8}">
      <dsp:nvSpPr>
        <dsp:cNvPr id="0" name=""/>
        <dsp:cNvSpPr/>
      </dsp:nvSpPr>
      <dsp:spPr>
        <a:xfrm>
          <a:off x="0" y="789445"/>
          <a:ext cx="10972800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3020" rIns="184912" bIns="33020" numCol="1" spcCol="1270" anchor="t" anchorCtr="0">
          <a:noAutofit/>
        </a:bodyPr>
        <a:lstStyle/>
        <a:p>
          <a:pPr marL="228600" lvl="1" indent="-228600" algn="just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check validity of change proposal</a:t>
          </a:r>
        </a:p>
        <a:p>
          <a:pPr marL="228600" lvl="1" indent="-228600" algn="just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pass on to change requestor</a:t>
          </a:r>
        </a:p>
        <a:p>
          <a:pPr marL="228600" lvl="1" indent="-228600" algn="just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who will either suggest a better specific requirements change proposal  or withdraw the request.</a:t>
          </a:r>
        </a:p>
      </dsp:txBody>
      <dsp:txXfrm>
        <a:off x="0" y="789445"/>
        <a:ext cx="10972800" cy="1049490"/>
      </dsp:txXfrm>
    </dsp:sp>
    <dsp:sp modelId="{AF992F85-F4A6-497E-909A-4A06DC211B3C}">
      <dsp:nvSpPr>
        <dsp:cNvPr id="0" name=""/>
        <dsp:cNvSpPr/>
      </dsp:nvSpPr>
      <dsp:spPr>
        <a:xfrm>
          <a:off x="0" y="1838935"/>
          <a:ext cx="10972800" cy="62361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Change analysis and costing</a:t>
          </a:r>
          <a:r>
            <a:rPr lang="en-US" sz="2600" kern="1200" dirty="0"/>
            <a:t> </a:t>
          </a:r>
        </a:p>
      </dsp:txBody>
      <dsp:txXfrm>
        <a:off x="30442" y="1869377"/>
        <a:ext cx="10911916" cy="562726"/>
      </dsp:txXfrm>
    </dsp:sp>
    <dsp:sp modelId="{E1049F54-8E4A-4A94-9A7C-7AFB0D72A9CC}">
      <dsp:nvSpPr>
        <dsp:cNvPr id="0" name=""/>
        <dsp:cNvSpPr/>
      </dsp:nvSpPr>
      <dsp:spPr>
        <a:xfrm>
          <a:off x="0" y="2462545"/>
          <a:ext cx="1097280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effect of the proposed change is assessed using traceability information and general knowledge of the system requirements. </a:t>
          </a: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After analysis, proceed/not to proceed with the requirements change is decided.</a:t>
          </a:r>
        </a:p>
      </dsp:txBody>
      <dsp:txXfrm>
        <a:off x="0" y="2462545"/>
        <a:ext cx="10972800" cy="968760"/>
      </dsp:txXfrm>
    </dsp:sp>
    <dsp:sp modelId="{37F3B09E-429E-4B44-9106-C8C0FDDE095C}">
      <dsp:nvSpPr>
        <dsp:cNvPr id="0" name=""/>
        <dsp:cNvSpPr/>
      </dsp:nvSpPr>
      <dsp:spPr>
        <a:xfrm>
          <a:off x="0" y="3431305"/>
          <a:ext cx="10972800" cy="6236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Change implementation </a:t>
          </a:r>
        </a:p>
      </dsp:txBody>
      <dsp:txXfrm>
        <a:off x="30442" y="3461747"/>
        <a:ext cx="10911916" cy="562726"/>
      </dsp:txXfrm>
    </dsp:sp>
    <dsp:sp modelId="{11DC1C60-9095-4105-A660-1F16B9363F67}">
      <dsp:nvSpPr>
        <dsp:cNvPr id="0" name=""/>
        <dsp:cNvSpPr/>
      </dsp:nvSpPr>
      <dsp:spPr>
        <a:xfrm>
          <a:off x="0" y="4054915"/>
          <a:ext cx="10972800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document should be organized so that changes can be easily implemented. Like modular documentation should be done to cater changes.</a:t>
          </a:r>
        </a:p>
      </dsp:txBody>
      <dsp:txXfrm>
        <a:off x="0" y="4054915"/>
        <a:ext cx="10972800" cy="632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FB3A44-8D35-4A99-8BF5-D3FB069C811A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4763A-EFD4-7742-8F31-9C2F9300C2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81771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E2E5B-7100-4361-98E1-E662789B7623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87004-E5E5-6642-9C91-F2E102A03E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6768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7E595-EF93-46C2-BCD8-7174B12363BB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7DF0-9E2E-E045-840A-782E3E137E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9769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7AAC5-4261-4E41-98AE-8E0B6D7B55DE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47731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797AA-D6C4-4646-AD69-40B4D2F7B6AD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A459C-C1F9-AB4D-8E61-68C53B56A0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18263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EF7DC-6A2B-479E-9B3D-62AAF5A4FCDB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FB4A4D-A64F-7740-9E0E-188E9BA474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28166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25E71-F1A3-4158-BEA6-0790089951F4}" type="datetime1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A6009-9928-FF4C-9FC0-9A5BA7AB8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03667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3BECF-ECF3-4BF0-A927-C0BB81D10956}" type="datetime1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CDB1BE-A08E-2A4A-80F9-ED5208CC27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1049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D9F1E-D4CC-4067-A083-B8F54D7F837B}" type="datetime1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09BA1-70B4-4A48-A4C4-6DB291E465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9950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0462B-BA50-4766-AB20-DF730CF37D81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8FB37-48D1-0F43-9835-C4ADFC9E2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599646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DD3AA-D5A7-48E6-B220-766EDA24E160}" type="datetime1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5C7A3-6224-2444-BEEE-16F152F7E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872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3D46C82-97AA-433C-B7BD-733043A5D69E}" type="datetime1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42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Chapter 4 cont.…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Requirements specification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9CDE22F1-F3B6-4B71-B9BD-D889FFB1181F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602173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requirements for the login module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E8BC29B1-BE9D-40DC-8D63-76D69D624497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9FD5CF01-1404-492C-B911-6D5619632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047654"/>
              </p:ext>
            </p:extLst>
          </p:nvPr>
        </p:nvGraphicFramePr>
        <p:xfrm>
          <a:off x="1041400" y="1420812"/>
          <a:ext cx="9250363" cy="56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81589" imgH="5563511" progId="Word.Document.12">
                  <p:embed/>
                </p:oleObj>
              </mc:Choice>
              <mc:Fallback>
                <p:oleObj name="Document" r:id="rId2" imgW="6581589" imgH="5563511" progId="Word.Document.12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9FD5CF01-1404-492C-B911-6D56196326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420812"/>
                        <a:ext cx="9250363" cy="564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4405177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Tabular specification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supplement natural language.</a:t>
            </a:r>
          </a:p>
          <a:p>
            <a:r>
              <a:rPr lang="en-US" dirty="0"/>
              <a:t>Particularly useful for multiple possible alternative and courses of action.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028E4330-C444-4AF7-86DD-C9C2B0F5C66C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AC0C41-0F92-4FF0-B641-FA52BA5F2DF7}"/>
              </a:ext>
            </a:extLst>
          </p:cNvPr>
          <p:cNvGraphicFramePr>
            <a:graphicFrameLocks noGrp="1"/>
          </p:cNvGraphicFramePr>
          <p:nvPr/>
        </p:nvGraphicFramePr>
        <p:xfrm>
          <a:off x="2663826" y="3382714"/>
          <a:ext cx="6461125" cy="1859485"/>
        </p:xfrm>
        <a:graphic>
          <a:graphicData uri="http://schemas.openxmlformats.org/drawingml/2006/table">
            <a:tbl>
              <a:tblPr/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169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Condition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Action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Username correct , password wrong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Login fail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Username wrong, password wrong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Login fail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Username correct, password correct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Login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95543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Use cases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Use-cases are a kind of scenario that are included in the UML. </a:t>
            </a:r>
          </a:p>
          <a:p>
            <a:pPr algn="just"/>
            <a:r>
              <a:rPr lang="en-GB" dirty="0"/>
              <a:t>Use cases </a:t>
            </a:r>
            <a:r>
              <a:rPr lang="en-GB" b="1" dirty="0"/>
              <a:t>identify the actors </a:t>
            </a:r>
            <a:r>
              <a:rPr lang="en-GB" dirty="0"/>
              <a:t>in an interaction and which describe the interaction itself.</a:t>
            </a:r>
          </a:p>
          <a:p>
            <a:pPr algn="just"/>
            <a:r>
              <a:rPr lang="en-GB" dirty="0"/>
              <a:t>A set of use cases should </a:t>
            </a:r>
            <a:r>
              <a:rPr lang="en-GB" b="1" dirty="0"/>
              <a:t>describe all possible interactions with the system.</a:t>
            </a:r>
          </a:p>
          <a:p>
            <a:pPr algn="just"/>
            <a:r>
              <a:rPr lang="en-GB" dirty="0"/>
              <a:t>High-level graphical model.</a:t>
            </a:r>
          </a:p>
          <a:p>
            <a:pPr algn="just"/>
            <a:r>
              <a:rPr lang="en-GB" b="1" dirty="0"/>
              <a:t>UML diagrams may be added to use-cases to showcase the sequence of event processing in the system.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A1B943EE-4DF7-4E1E-9D14-8505AAE8C1E8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7966070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 cases for the </a:t>
            </a:r>
            <a:r>
              <a:rPr lang="en-GB" dirty="0"/>
              <a:t>Mentcare system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4.15 UseC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1828800"/>
            <a:ext cx="6555509" cy="3886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A6460E3B-6959-4373-9803-9CEA771F0072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222379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r>
              <a:rPr lang="en-GB" dirty="0"/>
              <a:t>The software requirements document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 algn="just"/>
            <a:r>
              <a:rPr lang="en-GB" dirty="0"/>
              <a:t>The software requirements document (SRD) is the </a:t>
            </a:r>
            <a:r>
              <a:rPr lang="en-GB" b="1" dirty="0"/>
              <a:t>official statement of what is required of the system developers.</a:t>
            </a:r>
          </a:p>
          <a:p>
            <a:pPr algn="just"/>
            <a:r>
              <a:rPr lang="en-GB" dirty="0"/>
              <a:t>Should include:</a:t>
            </a:r>
          </a:p>
          <a:p>
            <a:pPr lvl="1" algn="just"/>
            <a:r>
              <a:rPr lang="en-GB" dirty="0"/>
              <a:t>definition of user requirements </a:t>
            </a:r>
          </a:p>
          <a:p>
            <a:pPr lvl="1" algn="just"/>
            <a:r>
              <a:rPr lang="en-GB" dirty="0"/>
              <a:t>a specification of the system requirements.</a:t>
            </a:r>
          </a:p>
          <a:p>
            <a:pPr algn="just"/>
            <a:r>
              <a:rPr lang="en-GB" dirty="0"/>
              <a:t>It is </a:t>
            </a:r>
            <a:r>
              <a:rPr lang="en-GB" b="1" dirty="0"/>
              <a:t>NOT a design document</a:t>
            </a:r>
            <a:r>
              <a:rPr lang="en-GB" dirty="0"/>
              <a:t>. </a:t>
            </a:r>
          </a:p>
          <a:p>
            <a:pPr algn="just"/>
            <a:r>
              <a:rPr lang="en-GB" dirty="0"/>
              <a:t>As far as possible, it should set of what the system should do rather than how it should do it.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3A3D81DF-3A80-4140-9A2C-BF3384C4155A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449160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Users of a requirements document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 descr="4.6 ReqDocUser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486176"/>
            <a:ext cx="6562808" cy="487017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E6BEE508-6799-4642-88EC-CE8979EB2E3A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1069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document variability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in requirements document depends on type of system and the approach to development used.</a:t>
            </a:r>
          </a:p>
          <a:p>
            <a:r>
              <a:rPr lang="en-US" dirty="0"/>
              <a:t>Systems developed incrementally will, typically, have less detail in the requirements document.</a:t>
            </a:r>
          </a:p>
          <a:p>
            <a:r>
              <a:rPr lang="en-US" dirty="0"/>
              <a:t>Requirements documents standards have been designed e.g. IEEE standard. These are mostly applicable to the requirements for large systems engineering projects.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3124B078-0152-45B3-86FA-062980FD8132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827572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1700214" y="206376"/>
            <a:ext cx="7367587" cy="1089025"/>
          </a:xfrm>
        </p:spPr>
        <p:txBody>
          <a:bodyPr/>
          <a:lstStyle/>
          <a:p>
            <a:pPr eaLnBrk="1" hangingPunct="1"/>
            <a:r>
              <a:rPr lang="en-US" dirty="0"/>
              <a:t>The structure of a requirements</a:t>
            </a:r>
            <a:r>
              <a:rPr lang="en-US" b="1" dirty="0"/>
              <a:t> </a:t>
            </a:r>
            <a:r>
              <a:rPr lang="en-US" dirty="0"/>
              <a:t>document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299883"/>
              </p:ext>
            </p:extLst>
          </p:nvPr>
        </p:nvGraphicFramePr>
        <p:xfrm>
          <a:off x="609600" y="1597426"/>
          <a:ext cx="10972799" cy="4471680"/>
        </p:xfrm>
        <a:graphic>
          <a:graphicData uri="http://schemas.openxmlformats.org/drawingml/2006/table">
            <a:tbl>
              <a:tblPr/>
              <a:tblGrid>
                <a:gridCol w="2637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5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0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Chapter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Description</a:t>
                      </a:r>
                      <a:endParaRPr kumimoji="0" lang="en-GB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4610" marR="54610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92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Preface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This should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define the expected readership of the document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and describe its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version history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, including a rationale for the creation of a new version and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 summary of the changes made in each version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692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Introduction</a:t>
                      </a: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This should describe the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need for the system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. It should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briefly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 describe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the system’s functions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and explain how it will work with other systems. It should also describe how the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system fits into the overall business or strategic objectives of the organization commissioning the software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68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Glossary</a:t>
                      </a: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This should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define the technical terms used in the document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. You should not make assumptions about the experience or expertise of the reader.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227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User requirements definition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Here, you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describe the services provided for the user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. The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nonfunctional system requirements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should also be described in this section. This d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escription may use natural language, diagrams, or other notations that are understandable to customers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. Product and process standards that must be followed should be specified.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6920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System architecture</a:t>
                      </a: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This chapter should present a high-level overview of the anticipated system architecture, showing the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distribution of functions across system modules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.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Reused architectural components should be highlighted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marL="54610" marR="54610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CDF0658D-CE5A-4BC6-A864-83F090A29273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194109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requirements document</a:t>
            </a: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04405"/>
              </p:ext>
            </p:extLst>
          </p:nvPr>
        </p:nvGraphicFramePr>
        <p:xfrm>
          <a:off x="609600" y="1676401"/>
          <a:ext cx="10972800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52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97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Chapter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90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System requirements specification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This should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describe the functional and nonfunctional requirements in more detail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. If necessary, further detail may also be added to the nonfunctional requirements. Interfaces to other systems may be defined.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28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System models</a:t>
                      </a: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This might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include graphical system models showing the relationships between the system components and the system and its environment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. Examples of possible models are object models, data-flow models, or semantic data models. 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937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System evolution</a:t>
                      </a:r>
                      <a:endParaRPr kumimoji="0" lang="en-GB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This should describe the fundamental assumptions on which the system is based, and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any anticipated changes due to hardware evolution, changing user needs, and so on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. This section is useful for system designers as it may help them avoid design decisions that would constrain likely future changes to the system.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347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Appendices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These should provide detailed, specific information that is related to the application being developed; for example,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hardware and database descriptions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. Hardware requirements define the minimal and optimal configurations for the system. Database requirements define the logical organization of the data used by the system and the relationships between data. 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186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Index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Several indexes to the document may be included. As well as a normal alphabetic index, there may be an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index of diagrams, an index of functions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, and so on.</a:t>
                      </a:r>
                      <a:endParaRPr kumimoji="0" lang="en-GB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54610" marR="54610" marT="0" marB="9144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5E1F0161-056A-477C-979B-686BAF55E092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90011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8080" y="3183380"/>
            <a:ext cx="8239555" cy="1143000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Requirements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5CFF8D-1022-4C52-A377-43D27E0BDBF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48568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algn="just"/>
            <a:r>
              <a:rPr lang="en-US" b="1" dirty="0"/>
              <a:t>The process of writing down the user and system requirements in a requirements document.</a:t>
            </a:r>
          </a:p>
          <a:p>
            <a:pPr algn="just"/>
            <a:r>
              <a:rPr lang="en-US" dirty="0"/>
              <a:t>The requirements would be: user/system requirements.</a:t>
            </a:r>
          </a:p>
          <a:p>
            <a:pPr algn="just"/>
            <a:r>
              <a:rPr lang="en-US" b="1" dirty="0"/>
              <a:t>User req.: </a:t>
            </a:r>
            <a:r>
              <a:rPr lang="en-US" dirty="0"/>
              <a:t>in natural language</a:t>
            </a:r>
          </a:p>
          <a:p>
            <a:pPr algn="just"/>
            <a:r>
              <a:rPr lang="en-US" b="1" dirty="0"/>
              <a:t>System req: </a:t>
            </a:r>
            <a:r>
              <a:rPr lang="en-US" dirty="0"/>
              <a:t>in natural language + graphical notations + mathematical system models </a:t>
            </a:r>
          </a:p>
          <a:p>
            <a:pPr algn="just"/>
            <a:r>
              <a:rPr lang="en-US" dirty="0"/>
              <a:t>Use </a:t>
            </a:r>
            <a:r>
              <a:rPr lang="en-US" b="1" dirty="0"/>
              <a:t>tables, forms , diagram to elaborate system working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1C09769C-E3EF-46E3-9C3A-682138827A2C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3504293"/>
      </p:ext>
    </p:extLst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r>
              <a:rPr lang="en-GB"/>
              <a:t>Requirements validation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Process of checking that </a:t>
            </a:r>
            <a:r>
              <a:rPr lang="en-GB" b="1" dirty="0"/>
              <a:t>requirements are defining the system as per the customer desires.</a:t>
            </a:r>
          </a:p>
          <a:p>
            <a:r>
              <a:rPr lang="en-GB" b="1" dirty="0"/>
              <a:t>Overlapped with elicitation and analysis phase</a:t>
            </a:r>
          </a:p>
          <a:p>
            <a:r>
              <a:rPr lang="en-GB" b="1" dirty="0"/>
              <a:t>Since rework costs are very high so it’s one of the most critical steps</a:t>
            </a:r>
          </a:p>
          <a:p>
            <a:pPr lvl="1"/>
            <a:r>
              <a:rPr lang="en-GB" dirty="0"/>
              <a:t>Fixing a requirements error after delivery may cost up to 100 times the cost of fixing an implementation error.</a:t>
            </a:r>
          </a:p>
          <a:p>
            <a:pPr lvl="1"/>
            <a:r>
              <a:rPr lang="en-GB" dirty="0"/>
              <a:t>As change in requirement leads to change in design, implementation and testing as well.</a:t>
            </a:r>
          </a:p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EEFFAA-D009-4D88-936B-F60A34F02F5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8986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r>
              <a:rPr lang="en-GB" dirty="0"/>
              <a:t>Types of checks done to validate requirements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684542"/>
              </p:ext>
            </p:extLst>
          </p:nvPr>
        </p:nvGraphicFramePr>
        <p:xfrm>
          <a:off x="1013534" y="1662345"/>
          <a:ext cx="9601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48FF59-D2EE-443C-BC99-ED64E835247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5465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5114"/>
            <a:ext cx="8305800" cy="1104900"/>
          </a:xfrm>
        </p:spPr>
        <p:txBody>
          <a:bodyPr/>
          <a:lstStyle/>
          <a:p>
            <a:r>
              <a:rPr lang="en-GB" dirty="0"/>
              <a:t>Requirements validation techniques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Requirements review</a:t>
            </a:r>
          </a:p>
          <a:p>
            <a:pPr lvl="1"/>
            <a:r>
              <a:rPr lang="en-GB" dirty="0"/>
              <a:t>procedure done by customer and developers </a:t>
            </a:r>
          </a:p>
          <a:p>
            <a:pPr lvl="1"/>
            <a:r>
              <a:rPr lang="en-GB" dirty="0"/>
              <a:t>read whole requirement specification document. </a:t>
            </a:r>
          </a:p>
          <a:p>
            <a:pPr lvl="1"/>
            <a:r>
              <a:rPr lang="en-GB" dirty="0"/>
              <a:t>Check for error, anomalies, inconsistencies</a:t>
            </a:r>
          </a:p>
          <a:p>
            <a:pPr lvl="1"/>
            <a:r>
              <a:rPr lang="en-GB" dirty="0"/>
              <a:t>If detected</a:t>
            </a:r>
          </a:p>
          <a:p>
            <a:pPr lvl="1"/>
            <a:r>
              <a:rPr lang="en-GB" dirty="0"/>
              <a:t>Record it</a:t>
            </a:r>
          </a:p>
          <a:p>
            <a:pPr lvl="1"/>
            <a:r>
              <a:rPr lang="en-GB" dirty="0"/>
              <a:t>then both parties negotiate it to rectify it</a:t>
            </a:r>
          </a:p>
          <a:p>
            <a:pPr>
              <a:lnSpc>
                <a:spcPct val="90000"/>
              </a:lnSpc>
            </a:pPr>
            <a:r>
              <a:rPr lang="en-GB" dirty="0"/>
              <a:t>Prototyping</a:t>
            </a:r>
          </a:p>
          <a:p>
            <a:pPr>
              <a:lnSpc>
                <a:spcPct val="90000"/>
              </a:lnSpc>
            </a:pPr>
            <a:r>
              <a:rPr lang="en-GB" dirty="0"/>
              <a:t>Test-case generation/test-driven development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Involves input, output and basic functional code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Check if test cases satisfies requirements.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A2E181-65BF-4E4F-87C7-BFD7E5D54C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44366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65114"/>
            <a:ext cx="8305800" cy="1104900"/>
          </a:xfrm>
        </p:spPr>
        <p:txBody>
          <a:bodyPr/>
          <a:lstStyle/>
          <a:p>
            <a:r>
              <a:rPr lang="en-GB" dirty="0"/>
              <a:t>Requirements validation challenges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Its really difficult for developers &amp; users to do the abstract analysis and find all the loop holes.</a:t>
            </a:r>
          </a:p>
          <a:p>
            <a:pPr>
              <a:lnSpc>
                <a:spcPct val="90000"/>
              </a:lnSpc>
            </a:pPr>
            <a:r>
              <a:rPr lang="en-GB" dirty="0"/>
              <a:t>So, it is possible that the requirements may change after validation. </a:t>
            </a:r>
          </a:p>
          <a:p>
            <a:pPr>
              <a:lnSpc>
                <a:spcPct val="90000"/>
              </a:lnSpc>
              <a:buFont typeface="Zapf Dingbats" charset="2"/>
              <a:buNone/>
            </a:pP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A2E181-65BF-4E4F-87C7-BFD7E5D54C2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44707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Requirements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711972-2915-4DAA-B3A7-55FA9C9D18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6369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Requirements evolution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4.17 Req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49981"/>
            <a:ext cx="4587177" cy="230425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1B009F-EC0D-4788-B5A6-544D70E5534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3" name="Diagram 2"/>
          <p:cNvGraphicFramePr/>
          <p:nvPr/>
        </p:nvGraphicFramePr>
        <p:xfrm>
          <a:off x="472244" y="1935332"/>
          <a:ext cx="6675512" cy="3681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1553417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requirements ~ reason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30388"/>
            <a:ext cx="10972800" cy="4525963"/>
          </a:xfrm>
        </p:spPr>
        <p:txBody>
          <a:bodyPr/>
          <a:lstStyle/>
          <a:p>
            <a:pPr algn="just"/>
            <a:r>
              <a:rPr lang="en-US" dirty="0"/>
              <a:t>The business and technical environment of the system always changes after installation. </a:t>
            </a:r>
          </a:p>
          <a:p>
            <a:pPr lvl="1" algn="just"/>
            <a:r>
              <a:rPr lang="en-US" b="1" dirty="0"/>
              <a:t>New hardware </a:t>
            </a:r>
            <a:r>
              <a:rPr lang="en-US" dirty="0"/>
              <a:t>may be introduced, </a:t>
            </a:r>
          </a:p>
          <a:p>
            <a:pPr lvl="1" algn="just"/>
            <a:r>
              <a:rPr lang="en-US" b="1" dirty="0"/>
              <a:t>business priorities may change </a:t>
            </a:r>
            <a:r>
              <a:rPr lang="en-US" dirty="0"/>
              <a:t>(with consequent changes in the system support required)</a:t>
            </a:r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Example: Installing RFID attendance system and integrate it to employees portal.</a:t>
            </a:r>
          </a:p>
          <a:p>
            <a:pPr algn="just"/>
            <a:endParaRPr lang="en-GB" dirty="0"/>
          </a:p>
          <a:p>
            <a:pPr algn="just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1082BE-BAE1-4BB7-919C-B8D433F52FE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061743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requirements ~ reason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people who pay for a system and the users of that system are rarely the same people. </a:t>
            </a:r>
          </a:p>
          <a:p>
            <a:pPr lvl="1" algn="just"/>
            <a:r>
              <a:rPr lang="en-US" b="1" dirty="0"/>
              <a:t>System customers impose requirements because of</a:t>
            </a:r>
            <a:r>
              <a:rPr lang="en-US" dirty="0"/>
              <a:t> organizational and </a:t>
            </a:r>
            <a:r>
              <a:rPr lang="en-US" b="1" dirty="0"/>
              <a:t>budgetary constraints</a:t>
            </a:r>
            <a:r>
              <a:rPr lang="en-US" dirty="0"/>
              <a:t>. </a:t>
            </a:r>
          </a:p>
          <a:p>
            <a:pPr lvl="1" algn="just"/>
            <a:r>
              <a:rPr lang="en-US" dirty="0"/>
              <a:t>These may </a:t>
            </a:r>
            <a:r>
              <a:rPr lang="en-US" b="1" dirty="0"/>
              <a:t>conflict with end-user requirements</a:t>
            </a:r>
            <a:r>
              <a:rPr lang="en-US" dirty="0"/>
              <a:t> and, </a:t>
            </a:r>
            <a:r>
              <a:rPr lang="en-US" b="1" dirty="0"/>
              <a:t>after delivery, new features may have to be added for user support</a:t>
            </a:r>
            <a:r>
              <a:rPr lang="en-US" dirty="0"/>
              <a:t> if the system is to meet its goals.</a:t>
            </a:r>
          </a:p>
          <a:p>
            <a:pPr lvl="1" algn="just"/>
            <a:r>
              <a:rPr lang="en-GB" dirty="0">
                <a:solidFill>
                  <a:srgbClr val="FF0000"/>
                </a:solidFill>
              </a:rPr>
              <a:t>Example: at first, an employee management system only contains limited necessary functionality like attendance review, leave balance and all, now users want to add their APR forms and PF statements as well</a:t>
            </a:r>
            <a:r>
              <a:rPr lang="en-GB" dirty="0"/>
              <a:t>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216CB-D940-45F0-8572-049DB88FE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491319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requirements ~ reason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Large systems </a:t>
            </a:r>
            <a:r>
              <a:rPr lang="en-US" dirty="0"/>
              <a:t>usually have a </a:t>
            </a:r>
            <a:r>
              <a:rPr lang="en-US" b="1" dirty="0"/>
              <a:t>diverse user community</a:t>
            </a:r>
            <a:r>
              <a:rPr lang="en-US" dirty="0"/>
              <a:t>, with many users having </a:t>
            </a:r>
            <a:r>
              <a:rPr lang="en-US" b="1" dirty="0"/>
              <a:t>different requirements and priorities </a:t>
            </a:r>
            <a:r>
              <a:rPr lang="en-US" dirty="0"/>
              <a:t>that may be </a:t>
            </a:r>
            <a:r>
              <a:rPr lang="en-US" b="1" dirty="0"/>
              <a:t>conflicting</a:t>
            </a:r>
            <a:r>
              <a:rPr lang="en-US" dirty="0"/>
              <a:t> or contradictory. </a:t>
            </a:r>
          </a:p>
          <a:p>
            <a:pPr lvl="1" algn="just"/>
            <a:r>
              <a:rPr lang="en-US" dirty="0"/>
              <a:t>The final system </a:t>
            </a:r>
            <a:r>
              <a:rPr lang="en-US" b="1" dirty="0"/>
              <a:t>requirements are inevitably a compromise between them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with experience, it is often discovered that the </a:t>
            </a:r>
            <a:r>
              <a:rPr lang="en-US" b="1" dirty="0"/>
              <a:t>balance of support given to different users has to be changed depending on priority</a:t>
            </a:r>
            <a:r>
              <a:rPr lang="en-US" dirty="0"/>
              <a:t>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E216CB-D940-45F0-8572-049DB88FEC2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322334"/>
      </p:ext>
    </p:extLst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 management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dirty="0"/>
          </a:p>
          <a:p>
            <a:pPr algn="just"/>
            <a:r>
              <a:rPr lang="en-GB" dirty="0"/>
              <a:t>It is a process of </a:t>
            </a:r>
            <a:r>
              <a:rPr lang="en-GB" b="1" dirty="0"/>
              <a:t>managing changing requirements during the requirements engineering process and system development.</a:t>
            </a:r>
          </a:p>
          <a:p>
            <a:pPr algn="just"/>
            <a:r>
              <a:rPr lang="en-GB" dirty="0"/>
              <a:t>New requirements may emerge </a:t>
            </a:r>
          </a:p>
          <a:p>
            <a:pPr lvl="1" algn="just"/>
            <a:r>
              <a:rPr lang="en-GB" dirty="0"/>
              <a:t>as a system is being developed and </a:t>
            </a:r>
          </a:p>
          <a:p>
            <a:pPr lvl="1" algn="just"/>
            <a:r>
              <a:rPr lang="en-GB" dirty="0"/>
              <a:t>after it has gone into use.</a:t>
            </a:r>
          </a:p>
          <a:p>
            <a:pPr marL="0" indent="0" algn="just">
              <a:buNone/>
            </a:pPr>
            <a:r>
              <a:rPr lang="en-GB" dirty="0"/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208FE5-91E1-4E1D-90B4-DD1382E171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6291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Ways of writing a system requirements specification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FEFF4BA8-CF1E-4A3E-9C4A-1012D270B0D5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823AF15-CAE9-48EA-9B4D-DC0C1E3DF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7592753"/>
              </p:ext>
            </p:extLst>
          </p:nvPr>
        </p:nvGraphicFramePr>
        <p:xfrm>
          <a:off x="2260957" y="1772526"/>
          <a:ext cx="767008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056423"/>
      </p:ext>
    </p:extLst>
  </p:cSld>
  <p:clrMapOvr>
    <a:masterClrMapping/>
  </p:clrMapOvr>
  <p:transition spd="med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 management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0" y="1600202"/>
          <a:ext cx="10798206" cy="4392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208FE5-91E1-4E1D-90B4-DD1382E1719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686446"/>
      </p:ext>
    </p:extLst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management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287" y="1624013"/>
            <a:ext cx="11458113" cy="4525963"/>
          </a:xfrm>
        </p:spPr>
        <p:txBody>
          <a:bodyPr/>
          <a:lstStyle/>
          <a:p>
            <a:pPr lvl="1" algn="just"/>
            <a:r>
              <a:rPr lang="en-US" b="1" i="1" dirty="0">
                <a:solidFill>
                  <a:schemeClr val="tx1"/>
                </a:solidFill>
              </a:rPr>
              <a:t>Requirements identificati</a:t>
            </a:r>
            <a:r>
              <a:rPr lang="en-US" b="1" i="1" dirty="0">
                <a:solidFill>
                  <a:srgbClr val="000000"/>
                </a:solidFill>
              </a:rPr>
              <a:t>on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lvl="2" algn="just"/>
            <a:r>
              <a:rPr lang="en-US" dirty="0"/>
              <a:t>Each requirement must be uniquely identified so that it can be cross-referenced with other requirements. </a:t>
            </a:r>
            <a:endParaRPr lang="en-GB" dirty="0"/>
          </a:p>
          <a:p>
            <a:pPr lvl="1" algn="just"/>
            <a:r>
              <a:rPr lang="en-US" b="1" i="1" dirty="0">
                <a:solidFill>
                  <a:srgbClr val="000000"/>
                </a:solidFill>
              </a:rPr>
              <a:t>A change management process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</a:p>
          <a:p>
            <a:pPr lvl="2" algn="just"/>
            <a:r>
              <a:rPr lang="en-US" dirty="0"/>
              <a:t>This is the set of activities that </a:t>
            </a:r>
            <a:r>
              <a:rPr lang="en-US" b="1" dirty="0"/>
              <a:t>assess the impact and cost of changes.</a:t>
            </a:r>
            <a:r>
              <a:rPr lang="en-US" dirty="0"/>
              <a:t> </a:t>
            </a:r>
            <a:endParaRPr lang="en-GB" dirty="0"/>
          </a:p>
          <a:p>
            <a:pPr lvl="1" algn="just"/>
            <a:r>
              <a:rPr lang="en-US" b="1" i="1" dirty="0">
                <a:solidFill>
                  <a:srgbClr val="000000"/>
                </a:solidFill>
              </a:rPr>
              <a:t>Traceability policies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</a:p>
          <a:p>
            <a:pPr lvl="2" algn="just"/>
            <a:r>
              <a:rPr lang="en-US" dirty="0"/>
              <a:t>These policies </a:t>
            </a:r>
            <a:r>
              <a:rPr lang="en-US" b="1" dirty="0"/>
              <a:t>define the relationships between each requirement </a:t>
            </a:r>
            <a:r>
              <a:rPr lang="en-US" dirty="0"/>
              <a:t>and </a:t>
            </a:r>
            <a:r>
              <a:rPr lang="en-US" b="1" dirty="0"/>
              <a:t>between the requirements and the system design that should be recorded</a:t>
            </a:r>
            <a:r>
              <a:rPr lang="en-US" dirty="0"/>
              <a:t>. </a:t>
            </a:r>
            <a:endParaRPr lang="en-GB" dirty="0"/>
          </a:p>
          <a:p>
            <a:pPr lvl="1" algn="just"/>
            <a:r>
              <a:rPr lang="en-US" b="1" i="1" dirty="0">
                <a:solidFill>
                  <a:srgbClr val="000000"/>
                </a:solidFill>
              </a:rPr>
              <a:t>Tool support</a:t>
            </a:r>
            <a:r>
              <a:rPr lang="en-US" b="1" dirty="0">
                <a:solidFill>
                  <a:srgbClr val="000000"/>
                </a:solidFill>
              </a:rPr>
              <a:t> </a:t>
            </a:r>
          </a:p>
          <a:p>
            <a:pPr lvl="2" algn="just"/>
            <a:r>
              <a:rPr lang="en-US" dirty="0"/>
              <a:t>Tools that may be used range from specialist requirements management systems to spreadsheets and simple database systems.</a:t>
            </a:r>
            <a:endParaRPr lang="en-GB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792697-2D11-412C-8566-8BB1AB77767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777492"/>
      </p:ext>
    </p:extLst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change management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09600" y="1503215"/>
          <a:ext cx="10972800" cy="4853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1C7916-3B1F-4BDF-AB87-B2D618ABD4F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6901"/>
      </p:ext>
    </p:extLst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Requirements change management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" name="Picture 3" descr="4.18 ReqChangeMa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136900"/>
            <a:ext cx="8661952" cy="10541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5DD539-06C7-461A-8090-1BC6AFCC395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11543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Requirements and design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requirements -&gt; what the system should do </a:t>
            </a:r>
          </a:p>
          <a:p>
            <a:pPr>
              <a:lnSpc>
                <a:spcPct val="90000"/>
              </a:lnSpc>
            </a:pPr>
            <a:r>
              <a:rPr lang="en-GB" dirty="0"/>
              <a:t>Design -&gt; describe how it does this.</a:t>
            </a:r>
          </a:p>
          <a:p>
            <a:pPr>
              <a:lnSpc>
                <a:spcPct val="90000"/>
              </a:lnSpc>
            </a:pPr>
            <a:r>
              <a:rPr lang="en-GB" dirty="0"/>
              <a:t>In practice, requirements and design are inseparable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 system architecture may be designed to structure the requirements;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Multiple subsystems in design may generate new requirements;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use of a specific architecture to satisfy non-functional requirements may be a domain requirement.</a:t>
            </a:r>
          </a:p>
          <a:p>
            <a:pPr lvl="2">
              <a:lnSpc>
                <a:spcPct val="90000"/>
              </a:lnSpc>
            </a:pPr>
            <a:r>
              <a:rPr lang="en-GB" sz="1600" dirty="0"/>
              <a:t>An online banking application may be built using Python to minimize the calculation time and enforce reliability.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A5AB952D-D947-4D99-9A72-87135139EA23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26247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70921"/>
            <a:ext cx="8229600" cy="1104900"/>
          </a:xfrm>
        </p:spPr>
        <p:txBody>
          <a:bodyPr/>
          <a:lstStyle/>
          <a:p>
            <a:r>
              <a:rPr lang="en-GB" dirty="0"/>
              <a:t>Guidelines for writing requirements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826A45-453F-49ED-8B41-E79B2716B4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3035278"/>
              </p:ext>
            </p:extLst>
          </p:nvPr>
        </p:nvGraphicFramePr>
        <p:xfrm>
          <a:off x="609600" y="1475821"/>
          <a:ext cx="10972800" cy="4602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AEC859A2-4DB3-46EE-98A2-AF11C77C13AB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17300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Problems with natural language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9F48C4A-7409-4B5D-A27A-D568F0261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3409857"/>
              </p:ext>
            </p:extLst>
          </p:nvPr>
        </p:nvGraphicFramePr>
        <p:xfrm>
          <a:off x="-484094" y="1693484"/>
          <a:ext cx="10148047" cy="4084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80B07B46-10AB-4DE0-9046-80772B8C399A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723185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specifications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764DC97-7927-4D97-B530-0DE11C7B72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677440"/>
              </p:ext>
            </p:extLst>
          </p:nvPr>
        </p:nvGraphicFramePr>
        <p:xfrm>
          <a:off x="1233846" y="1680884"/>
          <a:ext cx="9724308" cy="4173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D27E338B-93E1-4C2C-A139-EA317E13E853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0475239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requirements for the login module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491779"/>
              </p:ext>
            </p:extLst>
          </p:nvPr>
        </p:nvGraphicFramePr>
        <p:xfrm>
          <a:off x="1718827" y="2423954"/>
          <a:ext cx="8229600" cy="1463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1338">
                <a:tc>
                  <a:txBody>
                    <a:bodyPr/>
                    <a:lstStyle/>
                    <a:p>
                      <a:r>
                        <a:rPr lang="en-GB" sz="1800" b="0" kern="1200" dirty="0"/>
                        <a:t>3.1 The system shall check the username and password and as per input login the system</a:t>
                      </a:r>
                      <a:endParaRPr lang="en-GB" sz="1800" b="0" i="1" kern="1200" dirty="0"/>
                    </a:p>
                    <a:p>
                      <a:endParaRPr lang="en-GB" sz="1800" b="0" kern="1200" dirty="0"/>
                    </a:p>
                    <a:p>
                      <a:r>
                        <a:rPr lang="en-GB" sz="1800" b="0" kern="1200" dirty="0"/>
                        <a:t>3.2 The system shall close the session if it left unattended for more than 5 seconds. </a:t>
                      </a:r>
                      <a:endParaRPr lang="en-GB" sz="1800" b="0" i="1" kern="12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E8BC29B1-BE9D-40DC-8D63-76D69D624497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87717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r>
              <a:rPr lang="en-GB"/>
              <a:t>Form-based specifications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F0E208E-27F5-4B8D-8100-D9EA16A0275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>
              <a:defRPr/>
            </a:pPr>
            <a:fld id="{88A4C160-8974-4D3B-B188-EA491B06F3F4}" type="datetime1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2/17/2023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825F70CE-84E9-D04C-9B15-10C693AA0F2A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457200"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32068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2021</Words>
  <Application>Microsoft Office PowerPoint</Application>
  <PresentationFormat>Widescreen</PresentationFormat>
  <Paragraphs>301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Wingdings</vt:lpstr>
      <vt:lpstr>Zapf Dingbats</vt:lpstr>
      <vt:lpstr>SE10 slides</vt:lpstr>
      <vt:lpstr>Document</vt:lpstr>
      <vt:lpstr>Chapter 4 cont.…  Requirements specification</vt:lpstr>
      <vt:lpstr>Requirements specification</vt:lpstr>
      <vt:lpstr>Ways of writing a system requirements specification </vt:lpstr>
      <vt:lpstr>Requirements and design</vt:lpstr>
      <vt:lpstr>Guidelines for writing requirements</vt:lpstr>
      <vt:lpstr>Problems with natural language</vt:lpstr>
      <vt:lpstr>Structured specifications</vt:lpstr>
      <vt:lpstr>Example requirements for the login module</vt:lpstr>
      <vt:lpstr>Form-based specifications</vt:lpstr>
      <vt:lpstr>Example requirements for the login module</vt:lpstr>
      <vt:lpstr>Tabular specification</vt:lpstr>
      <vt:lpstr>Use cases</vt:lpstr>
      <vt:lpstr>Use cases for the Mentcare system</vt:lpstr>
      <vt:lpstr>The software requirements document</vt:lpstr>
      <vt:lpstr>Users of a requirements document </vt:lpstr>
      <vt:lpstr>Requirements document variability</vt:lpstr>
      <vt:lpstr>The structure of a requirements document </vt:lpstr>
      <vt:lpstr>The structure of a requirements document </vt:lpstr>
      <vt:lpstr> Requirements validation</vt:lpstr>
      <vt:lpstr>Requirements validation</vt:lpstr>
      <vt:lpstr>Types of checks done to validate requirements</vt:lpstr>
      <vt:lpstr>Requirements validation techniques</vt:lpstr>
      <vt:lpstr>Requirements validation challenges</vt:lpstr>
      <vt:lpstr>Requirements change</vt:lpstr>
      <vt:lpstr>Requirements evolution </vt:lpstr>
      <vt:lpstr>Changing requirements ~ reason 1</vt:lpstr>
      <vt:lpstr>Changing requirements ~ reason 2</vt:lpstr>
      <vt:lpstr>Changing requirements ~ reason 3</vt:lpstr>
      <vt:lpstr>Requirements management</vt:lpstr>
      <vt:lpstr>Requirements management</vt:lpstr>
      <vt:lpstr>Requirements management planning</vt:lpstr>
      <vt:lpstr>Requirements change management</vt:lpstr>
      <vt:lpstr>Requirements change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cont.…  Requirements specification</dc:title>
  <dc:creator>Fast</dc:creator>
  <cp:lastModifiedBy>Hajra Ahmed</cp:lastModifiedBy>
  <cp:revision>7</cp:revision>
  <dcterms:created xsi:type="dcterms:W3CDTF">2022-02-24T06:59:20Z</dcterms:created>
  <dcterms:modified xsi:type="dcterms:W3CDTF">2023-02-17T05:44:21Z</dcterms:modified>
</cp:coreProperties>
</file>