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9144000" cx="13716000"/>
  <p:notesSz cx="6881800" cy="9296400"/>
  <p:embeddedFontLst>
    <p:embeddedFont>
      <p:font typeface="Helvetica Neue"/>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1961">
          <p15:clr>
            <a:srgbClr val="A4A3A4"/>
          </p15:clr>
        </p15:guide>
      </p15:sldGuideLst>
    </p:ext>
    <p:ext uri="{2D200454-40CA-4A62-9FC3-DE9A4176ACB9}">
      <p15:notesGuideLst>
        <p15:guide id="1" orient="horz" pos="2928">
          <p15:clr>
            <a:srgbClr val="A4A3A4"/>
          </p15:clr>
        </p15:guide>
        <p15:guide id="2" pos="2168">
          <p15:clr>
            <a:srgbClr val="A4A3A4"/>
          </p15:clr>
        </p15:guide>
      </p15:notesGuideLst>
    </p:ext>
    <p:ext uri="http://customooxmlschemas.google.com/">
      <go:slidesCustomData xmlns:go="http://customooxmlschemas.google.com/" r:id="rId54" roundtripDataSignature="AMtx7mhs5GpNQhIVf42VPIyg11CY6LnUx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safi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1961"/>
      </p:guideLst>
    </p:cSldViewPr>
  </p:slideViewPr>
  <p:notesViewPr>
    <p:cSldViewPr snapToGrid="0">
      <p:cViewPr varScale="1">
        <p:scale>
          <a:sx n="100" d="100"/>
          <a:sy n="100" d="100"/>
        </p:scale>
        <p:origin x="0" y="0"/>
      </p:cViewPr>
      <p:guideLst>
        <p:guide pos="2928" orient="horz"/>
        <p:guide pos="216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bold.fntdata"/><Relationship Id="rId50" Type="http://schemas.openxmlformats.org/officeDocument/2006/relationships/font" Target="fonts/HelveticaNeue-regular.fntdata"/><Relationship Id="rId53" Type="http://schemas.openxmlformats.org/officeDocument/2006/relationships/font" Target="fonts/HelveticaNeue-boldItalic.fntdata"/><Relationship Id="rId52" Type="http://schemas.openxmlformats.org/officeDocument/2006/relationships/font" Target="fonts/HelveticaNeue-italic.fntdata"/><Relationship Id="rId11" Type="http://schemas.openxmlformats.org/officeDocument/2006/relationships/slide" Target="slides/slide4.xml"/><Relationship Id="rId10" Type="http://schemas.openxmlformats.org/officeDocument/2006/relationships/slide" Target="slides/slide3.xml"/><Relationship Id="rId54"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2-28T10:12:50.053">
    <p:pos x="204" y="2877"/>
    <p:text>Message passing is usually relatively easy to implement, and easy for the communicating processes to use without problems, partly because going through the OS keeps the sender and receiver in synch with each other. It can be inefficient when messages are large, because of the need to somehow copy the message from sender memory to recipient memory, and also because sending and receiving messages requires the overhead of a system call.</p:text>
    <p:extLst>
      <p:ext uri="{C676402C-5697-4E1C-873F-D02D1690AC5C}">
        <p15:threadingInfo timeZoneBias="0"/>
      </p:ext>
      <p:ext uri="http://customooxmlschemas.google.com/">
        <go:slidesCustomData xmlns:go="http://customooxmlschemas.google.com/" commentPostId="AAAAV4WYk8o"/>
      </p:ext>
    </p:extLst>
  </p:cm>
  <p:cm authorId="0" idx="2" dt="2022-02-28T10:15:37.994">
    <p:pos x="204" y="2977"/>
    <p:text>hared memory model of communication can be very fast because, after the region of shared memory is established, usually with system calls, there is no further need for the processes to use system calls to communicate. What happens if reader is fast in reading and writer not, what will happen?</p:text>
    <p:extLst>
      <p:ext uri="{C676402C-5697-4E1C-873F-D02D1690AC5C}">
        <p15:threadingInfo timeZoneBias="0"/>
      </p:ext>
      <p:ext uri="http://customooxmlschemas.google.com/">
        <go:slidesCustomData xmlns:go="http://customooxmlschemas.google.com/" commentPostId="AAAAV4WYk8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98788" cy="458788"/>
          </a:xfrm>
          <a:prstGeom prst="rect">
            <a:avLst/>
          </a:prstGeom>
          <a:noFill/>
          <a:ln>
            <a:noFill/>
          </a:ln>
        </p:spPr>
        <p:txBody>
          <a:bodyPr anchorCtr="0" anchor="ctr" bIns="45425" lIns="90875" spcFirstLastPara="1" rIns="90875" wrap="square" tIns="45425">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900488" y="0"/>
            <a:ext cx="3000375" cy="458788"/>
          </a:xfrm>
          <a:prstGeom prst="rect">
            <a:avLst/>
          </a:prstGeom>
          <a:noFill/>
          <a:ln>
            <a:noFill/>
          </a:ln>
        </p:spPr>
        <p:txBody>
          <a:bodyPr anchorCtr="0" anchor="ctr" bIns="45425" lIns="90875" spcFirstLastPara="1" rIns="90875" wrap="square" tIns="45425">
            <a:noAutofit/>
          </a:bodyPr>
          <a:lstStyle>
            <a:lvl1pPr lvl="0" marR="0" rtl="0" algn="r">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lvl1pPr indent="-228600" lvl="0" marL="4572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1pPr>
            <a:lvl2pPr indent="-228600" lvl="1" marL="9144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510"/>
              </a:spcBef>
              <a:spcAft>
                <a:spcPts val="0"/>
              </a:spcAft>
              <a:buSzPts val="1400"/>
              <a:buNone/>
              <a:defRPr b="0" i="0" sz="17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53488"/>
            <a:ext cx="2998788" cy="457200"/>
          </a:xfrm>
          <a:prstGeom prst="rect">
            <a:avLst/>
          </a:prstGeom>
          <a:noFill/>
          <a:ln>
            <a:noFill/>
          </a:ln>
        </p:spPr>
        <p:txBody>
          <a:bodyPr anchorCtr="0" anchor="b" bIns="45425" lIns="90875" spcFirstLastPara="1" rIns="90875" wrap="square" tIns="45425">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900488" y="8853488"/>
            <a:ext cx="3000375" cy="457200"/>
          </a:xfrm>
          <a:prstGeom prst="rect">
            <a:avLst/>
          </a:prstGeom>
          <a:noFill/>
          <a:ln>
            <a:noFill/>
          </a:ln>
        </p:spPr>
        <p:txBody>
          <a:bodyPr anchorCtr="0" anchor="b" bIns="45425" lIns="90875" spcFirstLastPara="1" rIns="90875" wrap="square" tIns="454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510"/>
              </a:spcBef>
              <a:spcAft>
                <a:spcPts val="0"/>
              </a:spcAft>
              <a:buNone/>
            </a:pPr>
            <a:r>
              <a:t/>
            </a:r>
            <a:endParaRPr/>
          </a:p>
        </p:txBody>
      </p:sp>
      <p:sp>
        <p:nvSpPr>
          <p:cNvPr id="119" name="Google Shape;119;p1: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7: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Along pc, cpu register state is also maintained.</a:t>
            </a:r>
            <a:endParaRPr/>
          </a:p>
          <a:p>
            <a:pPr indent="0" lvl="0" marL="0" rtl="0" algn="l">
              <a:spcBef>
                <a:spcPts val="510"/>
              </a:spcBef>
              <a:spcAft>
                <a:spcPts val="0"/>
              </a:spcAft>
              <a:buNone/>
            </a:pPr>
            <a:r>
              <a:rPr lang="en-US">
                <a:latin typeface="Times New Roman"/>
                <a:ea typeface="Times New Roman"/>
                <a:cs typeface="Times New Roman"/>
                <a:sym typeface="Times New Roman"/>
              </a:rPr>
              <a:t>I</a:t>
            </a:r>
            <a:r>
              <a:rPr lang="en-US"/>
              <a:t>n </a:t>
            </a:r>
            <a:r>
              <a:rPr lang="en-US">
                <a:latin typeface="Times New Roman"/>
                <a:ea typeface="Times New Roman"/>
                <a:cs typeface="Times New Roman"/>
                <a:sym typeface="Times New Roman"/>
              </a:rPr>
              <a:t>memory, base and the limit of registers and page tables segment tables are also maintained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1: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1: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8: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Number of current processes in memory is called degree of multiprogramming.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9: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Ready queue stored as linked list</a:t>
            </a:r>
            <a:endParaRPr/>
          </a:p>
          <a:p>
            <a:pPr indent="0" lvl="0" marL="0" rtl="0" algn="l">
              <a:spcBef>
                <a:spcPts val="510"/>
              </a:spcBef>
              <a:spcAft>
                <a:spcPts val="0"/>
              </a:spcAft>
              <a:buNone/>
            </a:pPr>
            <a:r>
              <a:rPr lang="en-US">
                <a:latin typeface="Times New Roman"/>
                <a:ea typeface="Times New Roman"/>
                <a:cs typeface="Times New Roman"/>
                <a:sym typeface="Times New Roman"/>
              </a:rPr>
              <a:t>Wait queues: i/o wait, child termination wait, interrupt wait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0: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In these cases, process switches to wait type and then get back to ready queue.</a:t>
            </a:r>
            <a:endParaRPr/>
          </a:p>
          <a:p>
            <a:pPr indent="0" lvl="0" marL="0" rtl="0" algn="l">
              <a:spcBef>
                <a:spcPts val="510"/>
              </a:spcBef>
              <a:spcAft>
                <a:spcPts val="0"/>
              </a:spcAft>
              <a:buNone/>
            </a:pPr>
            <a:r>
              <a:rPr lang="en-US"/>
              <a:t>Process will continue this cycle until it removed from all queues. And its PCB and  all resources are deallocated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12: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Cpu allocated on the basis of I/O or cpu  bound behavior of a process</a:t>
            </a:r>
            <a:endParaRPr/>
          </a:p>
          <a:p>
            <a:pPr indent="0" lvl="0" marL="0" rtl="0" algn="l">
              <a:spcBef>
                <a:spcPts val="510"/>
              </a:spcBef>
              <a:spcAft>
                <a:spcPts val="0"/>
              </a:spcAft>
              <a:buNone/>
            </a:pPr>
            <a:r>
              <a:rPr b="1" i="0" lang="en-US" sz="1700">
                <a:solidFill>
                  <a:schemeClr val="dk1"/>
                </a:solidFill>
                <a:latin typeface="Times New Roman"/>
                <a:ea typeface="Times New Roman"/>
                <a:cs typeface="Times New Roman"/>
                <a:sym typeface="Times New Roman"/>
              </a:rPr>
              <a:t>CPU burst</a:t>
            </a:r>
            <a:r>
              <a:rPr b="0" i="0" lang="en-US" sz="1700">
                <a:solidFill>
                  <a:schemeClr val="dk1"/>
                </a:solidFill>
                <a:latin typeface="Times New Roman"/>
                <a:ea typeface="Times New Roman"/>
                <a:cs typeface="Times New Roman"/>
                <a:sym typeface="Times New Roman"/>
              </a:rPr>
              <a:t>: the amount of time the process uses the processor before it is no longer ready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3: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15: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PCB includes the value of the CPU registers, the process state and memory management information.</a:t>
            </a:r>
            <a:endParaRPr/>
          </a:p>
          <a:p>
            <a:pPr indent="0" lvl="0" marL="0" rtl="0" algn="l">
              <a:spcBef>
                <a:spcPts val="510"/>
              </a:spcBef>
              <a:spcAft>
                <a:spcPts val="0"/>
              </a:spcAft>
              <a:buNone/>
            </a:pPr>
            <a:r>
              <a:rPr lang="en-US"/>
              <a:t>Saving state of </a:t>
            </a:r>
            <a:r>
              <a:rPr b="1" lang="en-US"/>
              <a:t>current state of cpu core</a:t>
            </a:r>
            <a:r>
              <a:rPr lang="en-US"/>
              <a:t> and restoring state of </a:t>
            </a:r>
            <a:r>
              <a:rPr b="1" lang="en-US"/>
              <a:t>different process.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6: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b="1" lang="en-US"/>
              <a:t>Q: why context switching times are highly dependent on hardware support?</a:t>
            </a:r>
            <a:endParaRPr b="1"/>
          </a:p>
          <a:p>
            <a:pPr indent="0" lvl="0" marL="0" rtl="0" algn="l">
              <a:spcBef>
                <a:spcPts val="510"/>
              </a:spcBef>
              <a:spcAft>
                <a:spcPts val="0"/>
              </a:spcAft>
              <a:buNone/>
            </a:pPr>
            <a:r>
              <a:rPr b="1" lang="en-US"/>
              <a:t>Q: what factors can speed up the switching ?</a:t>
            </a:r>
            <a:endParaRPr b="1"/>
          </a:p>
          <a:p>
            <a:pPr indent="0" lvl="0" marL="0" rtl="0" algn="l">
              <a:spcBef>
                <a:spcPts val="510"/>
              </a:spcBef>
              <a:spcAft>
                <a:spcPts val="0"/>
              </a:spcAft>
              <a:buNone/>
            </a:pPr>
            <a:r>
              <a:rPr b="1" lang="en-US"/>
              <a:t>Ans</a:t>
            </a:r>
            <a:r>
              <a:rPr lang="en-US"/>
              <a:t>: Switching speed varies from machine to machine , depending on the  memory speed, </a:t>
            </a:r>
            <a:endParaRPr/>
          </a:p>
          <a:p>
            <a:pPr indent="0" lvl="0" marL="0" rtl="0" algn="l">
              <a:spcBef>
                <a:spcPts val="510"/>
              </a:spcBef>
              <a:spcAft>
                <a:spcPts val="0"/>
              </a:spcAft>
              <a:buNone/>
            </a:pPr>
            <a:r>
              <a:rPr lang="en-US"/>
              <a:t>the number of registers that must be copied</a:t>
            </a:r>
            <a:endParaRPr/>
          </a:p>
          <a:p>
            <a:pPr indent="0" lvl="0" marL="0" rtl="0" algn="l">
              <a:spcBef>
                <a:spcPts val="510"/>
              </a:spcBef>
              <a:spcAft>
                <a:spcPts val="0"/>
              </a:spcAft>
              <a:buNone/>
            </a:pPr>
            <a:r>
              <a:rPr lang="en-US"/>
              <a:t> and special existence of special instructions.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62cc73ddf_0_51:notes"/>
          <p:cNvSpPr/>
          <p:nvPr>
            <p:ph idx="2" type="sldImg"/>
          </p:nvPr>
        </p:nvSpPr>
        <p:spPr>
          <a:xfrm>
            <a:off x="781050" y="688975"/>
            <a:ext cx="5262600" cy="35085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62cc73ddf_0_51: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510"/>
              </a:spcBef>
              <a:spcAft>
                <a:spcPts val="0"/>
              </a:spcAft>
              <a:buNone/>
            </a:pPr>
            <a:r>
              <a:t/>
            </a:r>
            <a:endParaRPr/>
          </a:p>
        </p:txBody>
      </p:sp>
      <p:sp>
        <p:nvSpPr>
          <p:cNvPr id="238" name="Google Shape;238;g1162cc73ddf_0_51: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62cc73ddf_0_0:notes"/>
          <p:cNvSpPr/>
          <p:nvPr>
            <p:ph idx="2" type="sldImg"/>
          </p:nvPr>
        </p:nvSpPr>
        <p:spPr>
          <a:xfrm>
            <a:off x="781050" y="688975"/>
            <a:ext cx="5262600" cy="35085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62cc73ddf_0_0: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510"/>
              </a:spcBef>
              <a:spcAft>
                <a:spcPts val="0"/>
              </a:spcAft>
              <a:buNone/>
            </a:pPr>
            <a:r>
              <a:t/>
            </a:r>
            <a:endParaRPr/>
          </a:p>
        </p:txBody>
      </p:sp>
      <p:sp>
        <p:nvSpPr>
          <p:cNvPr id="126" name="Google Shape;126;g1162cc73ddf_0_0: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7: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8: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Q:What will happen if a child process is restricted to a subset of parent ‘s resources? good or bad?</a:t>
            </a:r>
            <a:endParaRPr/>
          </a:p>
          <a:p>
            <a:pPr indent="0" lvl="0" marL="0" rtl="0" algn="l">
              <a:spcBef>
                <a:spcPts val="510"/>
              </a:spcBef>
              <a:spcAft>
                <a:spcPts val="0"/>
              </a:spcAft>
              <a:buNone/>
            </a:pPr>
            <a:r>
              <a:rPr lang="en-US"/>
              <a:t>Q:Types of resource?</a:t>
            </a:r>
            <a:endParaRPr/>
          </a:p>
          <a:p>
            <a:pPr indent="0" lvl="0" marL="0" rtl="0" algn="l">
              <a:spcBef>
                <a:spcPts val="510"/>
              </a:spcBef>
              <a:spcAft>
                <a:spcPts val="0"/>
              </a:spcAft>
              <a:buNone/>
            </a:pPr>
            <a:r>
              <a:rPr lang="en-US"/>
              <a:t>A:Physical or logical.</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p:nvPr>
            <p:ph idx="2" type="sldImg"/>
          </p:nvPr>
        </p:nvSpPr>
        <p:spPr>
          <a:xfrm>
            <a:off x="781050" y="688975"/>
            <a:ext cx="5262600" cy="350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19:notes"/>
          <p:cNvSpPr txBox="1"/>
          <p:nvPr>
            <p:ph idx="1" type="body"/>
          </p:nvPr>
        </p:nvSpPr>
        <p:spPr>
          <a:xfrm>
            <a:off x="900113" y="4427538"/>
            <a:ext cx="5100600" cy="4195800"/>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20: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2: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9" name="Google Shape;269;p22: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Pid_t pid;</a:t>
            </a:r>
            <a:endParaRPr/>
          </a:p>
          <a:p>
            <a:pPr indent="0" lvl="0" marL="0" rtl="0" algn="l">
              <a:spcBef>
                <a:spcPts val="510"/>
              </a:spcBef>
              <a:spcAft>
                <a:spcPts val="0"/>
              </a:spcAft>
              <a:buNone/>
            </a:pPr>
            <a:r>
              <a:rPr lang="en-US"/>
              <a:t>Int status;</a:t>
            </a:r>
            <a:endParaRPr/>
          </a:p>
          <a:p>
            <a:pPr indent="0" lvl="0" marL="0" rtl="0" algn="l">
              <a:spcBef>
                <a:spcPts val="510"/>
              </a:spcBef>
              <a:spcAft>
                <a:spcPts val="0"/>
              </a:spcAft>
              <a:buNone/>
            </a:pPr>
            <a:r>
              <a:rPr lang="en-US"/>
              <a:t>Pid=wait(&amp;status);</a:t>
            </a:r>
            <a:endParaRPr/>
          </a:p>
          <a:p>
            <a:pPr indent="0" lvl="0" marL="0" rtl="0" algn="l">
              <a:spcBef>
                <a:spcPts val="510"/>
              </a:spcBef>
              <a:spcAft>
                <a:spcPts val="0"/>
              </a:spcAft>
              <a:buNone/>
            </a:pPr>
            <a:r>
              <a:rPr lang="en-US"/>
              <a:t>Init process becomes parent for orphan child, and wait for it to complete its task.</a:t>
            </a:r>
            <a:endParaRPr/>
          </a:p>
          <a:p>
            <a:pPr indent="0" lvl="0" marL="0" rtl="0" algn="l">
              <a:spcBef>
                <a:spcPts val="51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3: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3: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What is the difference in process being independent or cooperating?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4: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4: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Smaller amount of data </a:t>
            </a:r>
            <a:endParaRPr/>
          </a:p>
          <a:p>
            <a:pPr indent="0" lvl="0" marL="0" rtl="0" algn="l">
              <a:spcBef>
                <a:spcPts val="510"/>
              </a:spcBef>
              <a:spcAft>
                <a:spcPts val="0"/>
              </a:spcAft>
              <a:buNone/>
            </a:pPr>
            <a:r>
              <a:rPr lang="en-US"/>
              <a:t>Shared memory is faster, b/c no kernel intervention except in creating shared memory region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5: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25: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Producer(produce) -&gt; consumer</a:t>
            </a:r>
            <a:endParaRPr/>
          </a:p>
          <a:p>
            <a:pPr indent="0" lvl="0" marL="0" rtl="0" algn="l">
              <a:spcBef>
                <a:spcPts val="510"/>
              </a:spcBef>
              <a:spcAft>
                <a:spcPts val="0"/>
              </a:spcAft>
              <a:buNone/>
            </a:pPr>
            <a:r>
              <a:rPr lang="en-US"/>
              <a:t>Compiler (assembly code) -  assembler </a:t>
            </a:r>
            <a:endParaRPr/>
          </a:p>
          <a:p>
            <a:pPr indent="0" lvl="0" marL="0" rtl="0" algn="l">
              <a:spcBef>
                <a:spcPts val="510"/>
              </a:spcBef>
              <a:spcAft>
                <a:spcPts val="0"/>
              </a:spcAft>
              <a:buNone/>
            </a:pPr>
            <a:r>
              <a:rPr lang="en-US"/>
              <a:t>Assembler(object)-&gt; loader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7806e5b0b_0_4:notes"/>
          <p:cNvSpPr/>
          <p:nvPr>
            <p:ph idx="2" type="sldImg"/>
          </p:nvPr>
        </p:nvSpPr>
        <p:spPr>
          <a:xfrm>
            <a:off x="781050" y="688975"/>
            <a:ext cx="5262600" cy="35085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7806e5b0b_0_4: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510"/>
              </a:spcBef>
              <a:spcAft>
                <a:spcPts val="0"/>
              </a:spcAft>
              <a:buNone/>
            </a:pPr>
            <a:r>
              <a:t/>
            </a:r>
            <a:endParaRPr/>
          </a:p>
        </p:txBody>
      </p:sp>
      <p:sp>
        <p:nvSpPr>
          <p:cNvPr id="296" name="Google Shape;296;g117806e5b0b_0_4: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7806e5b0b_0_11:notes"/>
          <p:cNvSpPr/>
          <p:nvPr>
            <p:ph idx="2" type="sldImg"/>
          </p:nvPr>
        </p:nvSpPr>
        <p:spPr>
          <a:xfrm>
            <a:off x="781050" y="688975"/>
            <a:ext cx="5262600" cy="35085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7806e5b0b_0_11: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510"/>
              </a:spcBef>
              <a:spcAft>
                <a:spcPts val="0"/>
              </a:spcAft>
              <a:buNone/>
            </a:pPr>
            <a:r>
              <a:t/>
            </a:r>
            <a:endParaRPr/>
          </a:p>
        </p:txBody>
      </p:sp>
      <p:sp>
        <p:nvSpPr>
          <p:cNvPr id="303" name="Google Shape;303;g117806e5b0b_0_11: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2: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29: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Used in distributed environment</a:t>
            </a:r>
            <a:endParaRPr/>
          </a:p>
          <a:p>
            <a:pPr indent="0" lvl="0" marL="0" rtl="0" algn="l">
              <a:spcBef>
                <a:spcPts val="510"/>
              </a:spcBef>
              <a:spcAft>
                <a:spcPts val="0"/>
              </a:spcAft>
              <a:buNone/>
            </a:pPr>
            <a:r>
              <a:rPr lang="en-US"/>
              <a:t>Does not require a shared address space</a:t>
            </a:r>
            <a:endParaRPr/>
          </a:p>
          <a:p>
            <a:pPr indent="0" lvl="0" marL="0" rtl="0" algn="l">
              <a:spcBef>
                <a:spcPts val="51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30: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Direct or indirect communication</a:t>
            </a:r>
            <a:endParaRPr/>
          </a:p>
          <a:p>
            <a:pPr indent="0" lvl="0" marL="0" rtl="0" algn="l">
              <a:spcBef>
                <a:spcPts val="510"/>
              </a:spcBef>
              <a:spcAft>
                <a:spcPts val="0"/>
              </a:spcAft>
              <a:buNone/>
            </a:pPr>
            <a:r>
              <a:rPr lang="en-US"/>
              <a:t>Synchronous or asynchronous </a:t>
            </a:r>
            <a:endParaRPr/>
          </a:p>
          <a:p>
            <a:pPr indent="0" lvl="0" marL="0" rtl="0" algn="l">
              <a:spcBef>
                <a:spcPts val="510"/>
              </a:spcBef>
              <a:spcAft>
                <a:spcPts val="0"/>
              </a:spcAft>
              <a:buNone/>
            </a:pPr>
            <a:r>
              <a:rPr lang="en-US"/>
              <a:t>Automatic or explicit buffering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1: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31: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Direct:</a:t>
            </a:r>
            <a:endParaRPr/>
          </a:p>
          <a:p>
            <a:pPr indent="0" lvl="0" marL="0" rtl="0" algn="l">
              <a:spcBef>
                <a:spcPts val="0"/>
              </a:spcBef>
              <a:spcAft>
                <a:spcPts val="0"/>
              </a:spcAft>
              <a:buClr>
                <a:schemeClr val="dk1"/>
              </a:buClr>
              <a:buFont typeface="Arial"/>
              <a:buNone/>
            </a:pPr>
            <a:r>
              <a:rPr lang="en-US"/>
              <a:t>Send(p,mesg) send message to p</a:t>
            </a:r>
            <a:endParaRPr/>
          </a:p>
          <a:p>
            <a:pPr indent="0" lvl="0" marL="0" rtl="0" algn="l">
              <a:spcBef>
                <a:spcPts val="510"/>
              </a:spcBef>
              <a:spcAft>
                <a:spcPts val="0"/>
              </a:spcAft>
              <a:buNone/>
            </a:pPr>
            <a:r>
              <a:rPr lang="en-US"/>
              <a:t>Recv(q , message) recv mesg from q,</a:t>
            </a:r>
            <a:endParaRPr/>
          </a:p>
          <a:p>
            <a:pPr indent="0" lvl="0" marL="0" rtl="0" algn="l">
              <a:spcBef>
                <a:spcPts val="510"/>
              </a:spcBef>
              <a:spcAft>
                <a:spcPts val="0"/>
              </a:spcAft>
              <a:buNone/>
            </a:pPr>
            <a:r>
              <a:rPr lang="en-US"/>
              <a:t>Indirect:</a:t>
            </a:r>
            <a:endParaRPr/>
          </a:p>
          <a:p>
            <a:pPr indent="0" lvl="0" marL="0" rtl="0" algn="l">
              <a:spcBef>
                <a:spcPts val="0"/>
              </a:spcBef>
              <a:spcAft>
                <a:spcPts val="0"/>
              </a:spcAft>
              <a:buNone/>
            </a:pPr>
            <a:r>
              <a:rPr lang="en-US"/>
              <a:t>Send(p,mesg) send message to p</a:t>
            </a:r>
            <a:endParaRPr/>
          </a:p>
          <a:p>
            <a:pPr indent="0" lvl="0" marL="0" rtl="0" algn="l">
              <a:spcBef>
                <a:spcPts val="510"/>
              </a:spcBef>
              <a:spcAft>
                <a:spcPts val="0"/>
              </a:spcAft>
              <a:buNone/>
            </a:pPr>
            <a:r>
              <a:rPr lang="en-US"/>
              <a:t>Recv(id , message) recv mesg from any process, id is set to the name of process with communication took place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4:notes"/>
          <p:cNvSpPr/>
          <p:nvPr>
            <p:ph idx="2" type="sldImg"/>
          </p:nvPr>
        </p:nvSpPr>
        <p:spPr>
          <a:xfrm>
            <a:off x="781050" y="688975"/>
            <a:ext cx="5262600" cy="3508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34:notes"/>
          <p:cNvSpPr txBox="1"/>
          <p:nvPr>
            <p:ph idx="1" type="body"/>
          </p:nvPr>
        </p:nvSpPr>
        <p:spPr>
          <a:xfrm>
            <a:off x="900113" y="4427538"/>
            <a:ext cx="5100600" cy="4195800"/>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5: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35: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6: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36: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7806e5b0b_0_18:notes"/>
          <p:cNvSpPr/>
          <p:nvPr>
            <p:ph idx="2" type="sldImg"/>
          </p:nvPr>
        </p:nvSpPr>
        <p:spPr>
          <a:xfrm>
            <a:off x="781050" y="688975"/>
            <a:ext cx="5262600" cy="35085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7806e5b0b_0_18: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510"/>
              </a:spcBef>
              <a:spcAft>
                <a:spcPts val="0"/>
              </a:spcAft>
              <a:buNone/>
            </a:pPr>
            <a:r>
              <a:t/>
            </a:r>
            <a:endParaRPr/>
          </a:p>
        </p:txBody>
      </p:sp>
      <p:sp>
        <p:nvSpPr>
          <p:cNvPr id="347" name="Google Shape;347;g117806e5b0b_0_18: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37: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8: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48: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Write a code for bi directional communication between parent and child </a:t>
            </a:r>
            <a:r>
              <a:rPr lang="en-US"/>
              <a:t>process</a:t>
            </a:r>
            <a:r>
              <a:rPr lang="en-US"/>
              <a: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9: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p39: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62cc73ddf_0_9:notes"/>
          <p:cNvSpPr/>
          <p:nvPr>
            <p:ph idx="2" type="sldImg"/>
          </p:nvPr>
        </p:nvSpPr>
        <p:spPr>
          <a:xfrm>
            <a:off x="781050" y="688975"/>
            <a:ext cx="5262600" cy="35085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62cc73ddf_0_9: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510"/>
              </a:spcBef>
              <a:spcAft>
                <a:spcPts val="0"/>
              </a:spcAft>
              <a:buNone/>
            </a:pPr>
            <a:r>
              <a:rPr lang="en-US"/>
              <a:t>batch processing: </a:t>
            </a:r>
            <a:r>
              <a:rPr lang="en-US" sz="1200">
                <a:highlight>
                  <a:srgbClr val="FFFFFF"/>
                </a:highlight>
                <a:latin typeface="Arial"/>
                <a:ea typeface="Arial"/>
                <a:cs typeface="Arial"/>
                <a:sym typeface="Arial"/>
              </a:rPr>
              <a:t>jobs with similar needs are batched together and run as a group(disadvantage :</a:t>
            </a:r>
            <a:r>
              <a:rPr lang="en-US" sz="1200">
                <a:latin typeface="Arial"/>
                <a:ea typeface="Arial"/>
                <a:cs typeface="Arial"/>
                <a:sym typeface="Arial"/>
              </a:rPr>
              <a:t>CPU is often idle, because the speed of the mechanical I/O devices is slower than the CPU)</a:t>
            </a:r>
            <a:endParaRPr sz="1200">
              <a:highlight>
                <a:srgbClr val="FFFFFF"/>
              </a:highlight>
              <a:latin typeface="Arial"/>
              <a:ea typeface="Arial"/>
              <a:cs typeface="Arial"/>
              <a:sym typeface="Arial"/>
            </a:endParaRPr>
          </a:p>
        </p:txBody>
      </p:sp>
      <p:sp>
        <p:nvSpPr>
          <p:cNvPr id="140" name="Google Shape;140;g1162cc73ddf_0_9: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1: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41: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4: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44: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5: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45: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62cc73ddf_0_18:notes"/>
          <p:cNvSpPr/>
          <p:nvPr>
            <p:ph idx="2" type="sldImg"/>
          </p:nvPr>
        </p:nvSpPr>
        <p:spPr>
          <a:xfrm>
            <a:off x="781050" y="688975"/>
            <a:ext cx="5262600" cy="35085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62cc73ddf_0_18: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510"/>
              </a:spcBef>
              <a:spcAft>
                <a:spcPts val="0"/>
              </a:spcAft>
              <a:buNone/>
            </a:pPr>
            <a:r>
              <a:t/>
            </a:r>
            <a:endParaRPr/>
          </a:p>
        </p:txBody>
      </p:sp>
      <p:sp>
        <p:nvSpPr>
          <p:cNvPr id="147" name="Google Shape;147;g1162cc73ddf_0_18: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4" name="Google Shape;154;p3: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rPr lang="en-US"/>
              <a:t>Example of passive and active?</a:t>
            </a:r>
            <a:endParaRPr/>
          </a:p>
        </p:txBody>
      </p:sp>
      <p:sp>
        <p:nvSpPr>
          <p:cNvPr id="155" name="Google Shape;155;p3:notes"/>
          <p:cNvSpPr txBox="1"/>
          <p:nvPr>
            <p:ph idx="12" type="sldNum"/>
          </p:nvPr>
        </p:nvSpPr>
        <p:spPr>
          <a:xfrm>
            <a:off x="3900488" y="8853488"/>
            <a:ext cx="3000375" cy="457200"/>
          </a:xfrm>
          <a:prstGeom prst="rect">
            <a:avLst/>
          </a:prstGeom>
          <a:noFill/>
          <a:ln>
            <a:noFill/>
          </a:ln>
        </p:spPr>
        <p:txBody>
          <a:bodyPr anchorCtr="0" anchor="b" bIns="45425" lIns="90875" spcFirstLastPara="1" rIns="90875" wrap="square" tIns="454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62cc73ddf_0_34:notes"/>
          <p:cNvSpPr/>
          <p:nvPr>
            <p:ph idx="2" type="sldImg"/>
          </p:nvPr>
        </p:nvSpPr>
        <p:spPr>
          <a:xfrm>
            <a:off x="781050" y="688975"/>
            <a:ext cx="5262600" cy="35085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62cc73ddf_0_34: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510"/>
              </a:spcBef>
              <a:spcAft>
                <a:spcPts val="0"/>
              </a:spcAft>
              <a:buNone/>
            </a:pPr>
            <a:r>
              <a:t/>
            </a:r>
            <a:endParaRPr/>
          </a:p>
        </p:txBody>
      </p:sp>
      <p:sp>
        <p:nvSpPr>
          <p:cNvPr id="162" name="Google Shape;162;g1162cc73ddf_0_34: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6: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781050" y="688975"/>
            <a:ext cx="52625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5: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51"/>
          <p:cNvSpPr/>
          <p:nvPr/>
        </p:nvSpPr>
        <p:spPr>
          <a:xfrm>
            <a:off x="-2" y="6218863"/>
            <a:ext cx="13726634" cy="0"/>
          </a:xfrm>
          <a:prstGeom prst="rtTriangle">
            <a:avLst/>
          </a:prstGeom>
          <a:gradFill>
            <a:gsLst>
              <a:gs pos="0">
                <a:srgbClr val="007795"/>
              </a:gs>
              <a:gs pos="55000">
                <a:srgbClr val="47BBE0"/>
              </a:gs>
              <a:gs pos="100000">
                <a:srgbClr val="007795"/>
              </a:gs>
            </a:gsLst>
            <a:lin ang="3000000" scaled="0"/>
          </a:grad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1" name="Google Shape;21;p51"/>
          <p:cNvSpPr txBox="1"/>
          <p:nvPr>
            <p:ph type="ctrTitle"/>
          </p:nvPr>
        </p:nvSpPr>
        <p:spPr>
          <a:xfrm>
            <a:off x="1028700" y="2336802"/>
            <a:ext cx="11658600" cy="2439681"/>
          </a:xfrm>
          <a:prstGeom prst="rect">
            <a:avLst/>
          </a:prstGeom>
          <a:noFill/>
          <a:ln>
            <a:noFill/>
          </a:ln>
        </p:spPr>
        <p:txBody>
          <a:bodyPr anchorCtr="0" anchor="b" bIns="65300" lIns="130600" spcFirstLastPara="1" rIns="130600" wrap="square" tIns="65300">
            <a:normAutofit/>
          </a:bodyPr>
          <a:lstStyle>
            <a:lvl1pPr lvl="0" algn="r">
              <a:spcBef>
                <a:spcPts val="0"/>
              </a:spcBef>
              <a:spcAft>
                <a:spcPts val="0"/>
              </a:spcAft>
              <a:buClr>
                <a:schemeClr val="dk2"/>
              </a:buClr>
              <a:buSzPts val="6900"/>
              <a:buFont typeface="Lucida Sans"/>
              <a:buNone/>
              <a:defRPr b="1" sz="69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1"/>
          <p:cNvSpPr txBox="1"/>
          <p:nvPr>
            <p:ph idx="1" type="subTitle"/>
          </p:nvPr>
        </p:nvSpPr>
        <p:spPr>
          <a:xfrm>
            <a:off x="1028700" y="4815476"/>
            <a:ext cx="11658600" cy="1599605"/>
          </a:xfrm>
          <a:prstGeom prst="rect">
            <a:avLst/>
          </a:prstGeom>
          <a:noFill/>
          <a:ln>
            <a:noFill/>
          </a:ln>
        </p:spPr>
        <p:txBody>
          <a:bodyPr anchorCtr="0" anchor="t" bIns="65300" lIns="65300" spcFirstLastPara="1" rIns="65300" wrap="square" tIns="65300">
            <a:normAutofit/>
          </a:bodyPr>
          <a:lstStyle>
            <a:lvl1pPr lvl="0" marR="91435" algn="r">
              <a:spcBef>
                <a:spcPts val="571"/>
              </a:spcBef>
              <a:spcAft>
                <a:spcPts val="0"/>
              </a:spcAft>
              <a:buSzPts val="2652"/>
              <a:buNone/>
              <a:defRPr>
                <a:solidFill>
                  <a:schemeClr val="dk2"/>
                </a:solidFill>
              </a:defRPr>
            </a:lvl1pPr>
            <a:lvl2pPr lvl="1" algn="ctr">
              <a:spcBef>
                <a:spcPts val="463"/>
              </a:spcBef>
              <a:spcAft>
                <a:spcPts val="0"/>
              </a:spcAft>
              <a:buSzPts val="1800"/>
              <a:buNone/>
              <a:defRPr/>
            </a:lvl2pPr>
            <a:lvl3pPr lvl="2" algn="ctr">
              <a:spcBef>
                <a:spcPts val="500"/>
              </a:spcBef>
              <a:spcAft>
                <a:spcPts val="0"/>
              </a:spcAft>
              <a:buSzPts val="1800"/>
              <a:buNone/>
              <a:defRPr/>
            </a:lvl3pPr>
            <a:lvl4pPr lvl="3" algn="ctr">
              <a:spcBef>
                <a:spcPts val="500"/>
              </a:spcBef>
              <a:spcAft>
                <a:spcPts val="0"/>
              </a:spcAft>
              <a:buSzPts val="1800"/>
              <a:buNone/>
              <a:defRPr/>
            </a:lvl4pPr>
            <a:lvl5pPr lvl="4" algn="ctr">
              <a:spcBef>
                <a:spcPts val="500"/>
              </a:spcBef>
              <a:spcAft>
                <a:spcPts val="0"/>
              </a:spcAft>
              <a:buSzPts val="1800"/>
              <a:buNone/>
              <a:defRPr/>
            </a:lvl5pPr>
            <a:lvl6pPr lvl="5" algn="ctr">
              <a:spcBef>
                <a:spcPts val="500"/>
              </a:spcBef>
              <a:spcAft>
                <a:spcPts val="0"/>
              </a:spcAft>
              <a:buSzPts val="1800"/>
              <a:buNone/>
              <a:defRPr/>
            </a:lvl6pPr>
            <a:lvl7pPr lvl="6" algn="ctr">
              <a:spcBef>
                <a:spcPts val="500"/>
              </a:spcBef>
              <a:spcAft>
                <a:spcPts val="0"/>
              </a:spcAft>
              <a:buSzPts val="1800"/>
              <a:buNone/>
              <a:defRPr/>
            </a:lvl7pPr>
            <a:lvl8pPr lvl="7" algn="ctr">
              <a:spcBef>
                <a:spcPts val="500"/>
              </a:spcBef>
              <a:spcAft>
                <a:spcPts val="0"/>
              </a:spcAft>
              <a:buSzPts val="1800"/>
              <a:buNone/>
              <a:defRPr/>
            </a:lvl8pPr>
            <a:lvl9pPr lvl="8" algn="ctr">
              <a:spcBef>
                <a:spcPts val="500"/>
              </a:spcBef>
              <a:spcAft>
                <a:spcPts val="0"/>
              </a:spcAft>
              <a:buSzPts val="1800"/>
              <a:buNone/>
              <a:defRPr/>
            </a:lvl9pPr>
          </a:lstStyle>
          <a:p/>
        </p:txBody>
      </p:sp>
      <p:grpSp>
        <p:nvGrpSpPr>
          <p:cNvPr id="23" name="Google Shape;23;p51"/>
          <p:cNvGrpSpPr/>
          <p:nvPr/>
        </p:nvGrpSpPr>
        <p:grpSpPr>
          <a:xfrm>
            <a:off x="-5647" y="6604000"/>
            <a:ext cx="13721648" cy="2549451"/>
            <a:chOff x="-3765" y="4832896"/>
            <a:chExt cx="9147765" cy="2032192"/>
          </a:xfrm>
        </p:grpSpPr>
        <p:sp>
          <p:nvSpPr>
            <p:cNvPr id="24" name="Google Shape;24;p51"/>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5" name="Google Shape;25;p51"/>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6" name="Google Shape;26;p5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27" name="Google Shape;27;p51"/>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51"/>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1"/>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1"/>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b="0" sz="1400">
                <a:solidFill>
                  <a:srgbClr val="FFFFFF"/>
                </a:solidFill>
                <a:latin typeface="Verdana"/>
                <a:ea typeface="Verdana"/>
                <a:cs typeface="Verdana"/>
                <a:sym typeface="Verdana"/>
              </a:defRPr>
            </a:lvl1pPr>
            <a:lvl2pPr indent="0" lvl="1" marL="0" algn="r">
              <a:spcBef>
                <a:spcPts val="0"/>
              </a:spcBef>
              <a:spcAft>
                <a:spcPts val="0"/>
              </a:spcAft>
              <a:buNone/>
              <a:defRPr b="0" sz="1400">
                <a:solidFill>
                  <a:srgbClr val="FFFFFF"/>
                </a:solidFill>
                <a:latin typeface="Verdana"/>
                <a:ea typeface="Verdana"/>
                <a:cs typeface="Verdana"/>
                <a:sym typeface="Verdana"/>
              </a:defRPr>
            </a:lvl2pPr>
            <a:lvl3pPr indent="0" lvl="2" marL="0" algn="r">
              <a:spcBef>
                <a:spcPts val="0"/>
              </a:spcBef>
              <a:spcAft>
                <a:spcPts val="0"/>
              </a:spcAft>
              <a:buNone/>
              <a:defRPr b="0" sz="1400">
                <a:solidFill>
                  <a:srgbClr val="FFFFFF"/>
                </a:solidFill>
                <a:latin typeface="Verdana"/>
                <a:ea typeface="Verdana"/>
                <a:cs typeface="Verdana"/>
                <a:sym typeface="Verdana"/>
              </a:defRPr>
            </a:lvl3pPr>
            <a:lvl4pPr indent="0" lvl="3" marL="0" algn="r">
              <a:spcBef>
                <a:spcPts val="0"/>
              </a:spcBef>
              <a:spcAft>
                <a:spcPts val="0"/>
              </a:spcAft>
              <a:buNone/>
              <a:defRPr b="0" sz="1400">
                <a:solidFill>
                  <a:srgbClr val="FFFFFF"/>
                </a:solidFill>
                <a:latin typeface="Verdana"/>
                <a:ea typeface="Verdana"/>
                <a:cs typeface="Verdana"/>
                <a:sym typeface="Verdana"/>
              </a:defRPr>
            </a:lvl4pPr>
            <a:lvl5pPr indent="0" lvl="4" marL="0" algn="r">
              <a:spcBef>
                <a:spcPts val="0"/>
              </a:spcBef>
              <a:spcAft>
                <a:spcPts val="0"/>
              </a:spcAft>
              <a:buNone/>
              <a:defRPr b="0" sz="1400">
                <a:solidFill>
                  <a:srgbClr val="FFFFFF"/>
                </a:solidFill>
                <a:latin typeface="Verdana"/>
                <a:ea typeface="Verdana"/>
                <a:cs typeface="Verdana"/>
                <a:sym typeface="Verdana"/>
              </a:defRPr>
            </a:lvl5pPr>
            <a:lvl6pPr indent="0" lvl="5" marL="0" algn="r">
              <a:spcBef>
                <a:spcPts val="0"/>
              </a:spcBef>
              <a:spcAft>
                <a:spcPts val="0"/>
              </a:spcAft>
              <a:buNone/>
              <a:defRPr b="0" sz="1400">
                <a:solidFill>
                  <a:srgbClr val="FFFFFF"/>
                </a:solidFill>
                <a:latin typeface="Verdana"/>
                <a:ea typeface="Verdana"/>
                <a:cs typeface="Verdana"/>
                <a:sym typeface="Verdana"/>
              </a:defRPr>
            </a:lvl6pPr>
            <a:lvl7pPr indent="0" lvl="6" marL="0" algn="r">
              <a:spcBef>
                <a:spcPts val="0"/>
              </a:spcBef>
              <a:spcAft>
                <a:spcPts val="0"/>
              </a:spcAft>
              <a:buNone/>
              <a:defRPr b="0" sz="1400">
                <a:solidFill>
                  <a:srgbClr val="FFFFFF"/>
                </a:solidFill>
                <a:latin typeface="Verdana"/>
                <a:ea typeface="Verdana"/>
                <a:cs typeface="Verdana"/>
                <a:sym typeface="Verdana"/>
              </a:defRPr>
            </a:lvl7pPr>
            <a:lvl8pPr indent="0" lvl="7" marL="0" algn="r">
              <a:spcBef>
                <a:spcPts val="0"/>
              </a:spcBef>
              <a:spcAft>
                <a:spcPts val="0"/>
              </a:spcAft>
              <a:buNone/>
              <a:defRPr b="0" sz="1400">
                <a:solidFill>
                  <a:srgbClr val="FFFFFF"/>
                </a:solidFill>
                <a:latin typeface="Verdana"/>
                <a:ea typeface="Verdana"/>
                <a:cs typeface="Verdana"/>
                <a:sym typeface="Verdana"/>
              </a:defRPr>
            </a:lvl8pPr>
            <a:lvl9pPr indent="0" lvl="8" marL="0" algn="r">
              <a:spcBef>
                <a:spcPts val="0"/>
              </a:spcBef>
              <a:spcAft>
                <a:spcPts val="0"/>
              </a:spcAft>
              <a:buNone/>
              <a:defRPr b="0" sz="1400">
                <a:solidFill>
                  <a:srgbClr val="FFFFF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62"/>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62"/>
          <p:cNvSpPr txBox="1"/>
          <p:nvPr>
            <p:ph idx="1" type="body"/>
          </p:nvPr>
        </p:nvSpPr>
        <p:spPr>
          <a:xfrm rot="5400000">
            <a:off x="3933953" y="-1273046"/>
            <a:ext cx="5848095" cy="12344400"/>
          </a:xfrm>
          <a:prstGeom prst="rect">
            <a:avLst/>
          </a:prstGeom>
          <a:noFill/>
          <a:ln>
            <a:noFill/>
          </a:ln>
        </p:spPr>
        <p:txBody>
          <a:bodyPr anchorCtr="0" anchor="t" bIns="65300" lIns="130600" spcFirstLastPara="1" rIns="130600" wrap="square" tIns="65300">
            <a:normAutofit/>
          </a:bodyPr>
          <a:lstStyle>
            <a:lvl1pPr indent="-306324" lvl="0" marL="457200" algn="l">
              <a:spcBef>
                <a:spcPts val="571"/>
              </a:spcBef>
              <a:spcAft>
                <a:spcPts val="0"/>
              </a:spcAft>
              <a:buSzPts val="1224"/>
              <a:buChar char="🞂"/>
              <a:defRPr/>
            </a:lvl1pPr>
            <a:lvl2pPr indent="-342900" lvl="1" marL="914400" algn="l">
              <a:spcBef>
                <a:spcPts val="463"/>
              </a:spcBef>
              <a:spcAft>
                <a:spcPts val="0"/>
              </a:spcAft>
              <a:buSzPts val="1800"/>
              <a:buChar char="◦"/>
              <a:defRPr/>
            </a:lvl2pPr>
            <a:lvl3pPr indent="-342900" lvl="2" marL="1371600" algn="l">
              <a:spcBef>
                <a:spcPts val="5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93" name="Google Shape;93;p62"/>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2"/>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2"/>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63"/>
          <p:cNvSpPr txBox="1"/>
          <p:nvPr>
            <p:ph type="title"/>
          </p:nvPr>
        </p:nvSpPr>
        <p:spPr>
          <a:xfrm rot="5400000">
            <a:off x="7870615" y="2761592"/>
            <a:ext cx="7457015" cy="2666205"/>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63"/>
          <p:cNvSpPr txBox="1"/>
          <p:nvPr>
            <p:ph idx="1" type="body"/>
          </p:nvPr>
        </p:nvSpPr>
        <p:spPr>
          <a:xfrm rot="5400000">
            <a:off x="1700743" y="-648755"/>
            <a:ext cx="7457013" cy="9486900"/>
          </a:xfrm>
          <a:prstGeom prst="rect">
            <a:avLst/>
          </a:prstGeom>
          <a:noFill/>
          <a:ln>
            <a:noFill/>
          </a:ln>
        </p:spPr>
        <p:txBody>
          <a:bodyPr anchorCtr="0" anchor="t" bIns="65300" lIns="130600" spcFirstLastPara="1" rIns="130600" wrap="square" tIns="65300">
            <a:normAutofit/>
          </a:bodyPr>
          <a:lstStyle>
            <a:lvl1pPr indent="-306324" lvl="0" marL="457200" algn="l">
              <a:spcBef>
                <a:spcPts val="571"/>
              </a:spcBef>
              <a:spcAft>
                <a:spcPts val="0"/>
              </a:spcAft>
              <a:buSzPts val="1224"/>
              <a:buChar char="🞂"/>
              <a:defRPr/>
            </a:lvl1pPr>
            <a:lvl2pPr indent="-342900" lvl="1" marL="914400" algn="l">
              <a:spcBef>
                <a:spcPts val="463"/>
              </a:spcBef>
              <a:spcAft>
                <a:spcPts val="0"/>
              </a:spcAft>
              <a:buSzPts val="1800"/>
              <a:buChar char="◦"/>
              <a:defRPr/>
            </a:lvl2pPr>
            <a:lvl3pPr indent="-342900" lvl="2" marL="1371600" algn="l">
              <a:spcBef>
                <a:spcPts val="5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99" name="Google Shape;99;p63"/>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3"/>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63"/>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112" name="Shape 112"/>
        <p:cNvGrpSpPr/>
        <p:nvPr/>
      </p:nvGrpSpPr>
      <p:grpSpPr>
        <a:xfrm>
          <a:off x="0" y="0"/>
          <a:ext cx="0" cy="0"/>
          <a:chOff x="0" y="0"/>
          <a:chExt cx="0" cy="0"/>
        </a:xfrm>
      </p:grpSpPr>
      <p:sp>
        <p:nvSpPr>
          <p:cNvPr id="113" name="Google Shape;113;p55"/>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5"/>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55"/>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55"/>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52"/>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lvl1pPr indent="-306324" lvl="0" marL="457200" algn="l">
              <a:spcBef>
                <a:spcPts val="571"/>
              </a:spcBef>
              <a:spcAft>
                <a:spcPts val="0"/>
              </a:spcAft>
              <a:buSzPts val="1224"/>
              <a:buChar char="🞂"/>
              <a:defRPr/>
            </a:lvl1pPr>
            <a:lvl2pPr indent="-342900" lvl="1" marL="914400" algn="l">
              <a:spcBef>
                <a:spcPts val="463"/>
              </a:spcBef>
              <a:spcAft>
                <a:spcPts val="0"/>
              </a:spcAft>
              <a:buSzPts val="1800"/>
              <a:buChar char="◦"/>
              <a:defRPr/>
            </a:lvl2pPr>
            <a:lvl3pPr indent="-342900" lvl="2" marL="1371600" algn="l">
              <a:spcBef>
                <a:spcPts val="500"/>
              </a:spcBef>
              <a:spcAft>
                <a:spcPts val="0"/>
              </a:spcAft>
              <a:buSzPts val="1800"/>
              <a:buChar char="●"/>
              <a:defRPr/>
            </a:lvl3pPr>
            <a:lvl4pPr indent="-342900" lvl="3" marL="1828800" algn="l">
              <a:spcBef>
                <a:spcPts val="500"/>
              </a:spcBef>
              <a:spcAft>
                <a:spcPts val="0"/>
              </a:spcAft>
              <a:buSzPts val="1800"/>
              <a:buChar char="●"/>
              <a:defRPr/>
            </a:lvl4pPr>
            <a:lvl5pPr indent="-342900" lvl="4" marL="2286000" algn="l">
              <a:spcBef>
                <a:spcPts val="500"/>
              </a:spcBef>
              <a:spcAft>
                <a:spcPts val="0"/>
              </a:spcAft>
              <a:buSzPts val="1800"/>
              <a:buChar char="●"/>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33" name="Google Shape;33;p52"/>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2"/>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2"/>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56"/>
          <p:cNvSpPr txBox="1"/>
          <p:nvPr>
            <p:ph type="title"/>
          </p:nvPr>
        </p:nvSpPr>
        <p:spPr>
          <a:xfrm>
            <a:off x="1083564" y="1412949"/>
            <a:ext cx="11658600" cy="2438400"/>
          </a:xfrm>
          <a:prstGeom prst="rect">
            <a:avLst/>
          </a:prstGeom>
          <a:noFill/>
          <a:ln>
            <a:noFill/>
          </a:ln>
        </p:spPr>
        <p:txBody>
          <a:bodyPr anchorCtr="0" anchor="b" bIns="65300" lIns="130600" spcFirstLastPara="1" rIns="130600" wrap="square" tIns="65300">
            <a:normAutofit/>
          </a:bodyPr>
          <a:lstStyle>
            <a:lvl1pPr lvl="0" algn="r">
              <a:spcBef>
                <a:spcPts val="0"/>
              </a:spcBef>
              <a:spcAft>
                <a:spcPts val="0"/>
              </a:spcAft>
              <a:buClr>
                <a:schemeClr val="lt2"/>
              </a:buClr>
              <a:buSzPts val="6900"/>
              <a:buFont typeface="Lucida Sans"/>
              <a:buNone/>
              <a:defRPr b="1" sz="69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6"/>
          <p:cNvSpPr txBox="1"/>
          <p:nvPr>
            <p:ph idx="1" type="body"/>
          </p:nvPr>
        </p:nvSpPr>
        <p:spPr>
          <a:xfrm>
            <a:off x="5884070" y="3908949"/>
            <a:ext cx="6858000" cy="1939851"/>
          </a:xfrm>
          <a:prstGeom prst="rect">
            <a:avLst/>
          </a:prstGeom>
          <a:noFill/>
          <a:ln>
            <a:noFill/>
          </a:ln>
        </p:spPr>
        <p:txBody>
          <a:bodyPr anchorCtr="0" anchor="t" bIns="65300" lIns="130600" spcFirstLastPara="1" rIns="130600" wrap="square" tIns="65300">
            <a:normAutofit/>
          </a:bodyPr>
          <a:lstStyle>
            <a:lvl1pPr indent="-228600" lvl="0" marL="457200" algn="l">
              <a:spcBef>
                <a:spcPts val="571"/>
              </a:spcBef>
              <a:spcAft>
                <a:spcPts val="0"/>
              </a:spcAft>
              <a:buSzPts val="2244"/>
              <a:buNone/>
              <a:defRPr sz="3300">
                <a:solidFill>
                  <a:schemeClr val="lt1"/>
                </a:solidFill>
              </a:defRPr>
            </a:lvl1pPr>
            <a:lvl2pPr indent="-228600" lvl="1" marL="914400" algn="l">
              <a:spcBef>
                <a:spcPts val="463"/>
              </a:spcBef>
              <a:spcAft>
                <a:spcPts val="0"/>
              </a:spcAft>
              <a:buSzPts val="2600"/>
              <a:buNone/>
              <a:defRPr sz="2600">
                <a:solidFill>
                  <a:schemeClr val="lt1"/>
                </a:solidFill>
              </a:defRPr>
            </a:lvl2pPr>
            <a:lvl3pPr indent="-228600" lvl="2" marL="1371600" algn="l">
              <a:spcBef>
                <a:spcPts val="500"/>
              </a:spcBef>
              <a:spcAft>
                <a:spcPts val="0"/>
              </a:spcAft>
              <a:buSzPts val="2300"/>
              <a:buNone/>
              <a:defRPr sz="2300">
                <a:solidFill>
                  <a:schemeClr val="lt1"/>
                </a:solidFill>
              </a:defRPr>
            </a:lvl3pPr>
            <a:lvl4pPr indent="-228600" lvl="3" marL="1828800" algn="l">
              <a:spcBef>
                <a:spcPts val="500"/>
              </a:spcBef>
              <a:spcAft>
                <a:spcPts val="0"/>
              </a:spcAft>
              <a:buSzPts val="2000"/>
              <a:buNone/>
              <a:defRPr sz="2000">
                <a:solidFill>
                  <a:schemeClr val="lt1"/>
                </a:solidFill>
              </a:defRPr>
            </a:lvl4pPr>
            <a:lvl5pPr indent="-228600" lvl="4" marL="2286000" algn="l">
              <a:spcBef>
                <a:spcPts val="500"/>
              </a:spcBef>
              <a:spcAft>
                <a:spcPts val="0"/>
              </a:spcAft>
              <a:buSzPts val="2000"/>
              <a:buNone/>
              <a:defRPr sz="2000">
                <a:solidFill>
                  <a:schemeClr val="lt1"/>
                </a:solidFill>
              </a:defRPr>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40" name="Google Shape;40;p56"/>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6"/>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6"/>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56"/>
          <p:cNvSpPr/>
          <p:nvPr/>
        </p:nvSpPr>
        <p:spPr>
          <a:xfrm>
            <a:off x="5455020" y="4007296"/>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44" name="Google Shape;44;p56"/>
          <p:cNvSpPr/>
          <p:nvPr/>
        </p:nvSpPr>
        <p:spPr>
          <a:xfrm>
            <a:off x="5175396" y="4007296"/>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Google Shape;46;p57"/>
          <p:cNvSpPr txBox="1"/>
          <p:nvPr>
            <p:ph idx="1" type="body"/>
          </p:nvPr>
        </p:nvSpPr>
        <p:spPr>
          <a:xfrm>
            <a:off x="685800" y="1975105"/>
            <a:ext cx="6057900" cy="6034617"/>
          </a:xfrm>
          <a:prstGeom prst="rect">
            <a:avLst/>
          </a:prstGeom>
          <a:noFill/>
          <a:ln>
            <a:noFill/>
          </a:ln>
        </p:spPr>
        <p:txBody>
          <a:bodyPr anchorCtr="0" anchor="t" bIns="65300" lIns="130600" spcFirstLastPara="1" rIns="130600" wrap="square" tIns="65300">
            <a:normAutofit/>
          </a:bodyPr>
          <a:lstStyle>
            <a:lvl1pPr indent="-401320" lvl="0" marL="457200" algn="l">
              <a:spcBef>
                <a:spcPts val="571"/>
              </a:spcBef>
              <a:spcAft>
                <a:spcPts val="0"/>
              </a:spcAft>
              <a:buSzPts val="2720"/>
              <a:buChar char="🞂"/>
              <a:defRPr sz="4000"/>
            </a:lvl1pPr>
            <a:lvl2pPr indent="-444500" lvl="1" marL="914400" algn="l">
              <a:spcBef>
                <a:spcPts val="463"/>
              </a:spcBef>
              <a:spcAft>
                <a:spcPts val="0"/>
              </a:spcAft>
              <a:buSzPts val="3400"/>
              <a:buChar char="◦"/>
              <a:defRPr sz="3400"/>
            </a:lvl2pPr>
            <a:lvl3pPr indent="-412750" lvl="2" marL="1371600" algn="l">
              <a:spcBef>
                <a:spcPts val="500"/>
              </a:spcBef>
              <a:spcAft>
                <a:spcPts val="0"/>
              </a:spcAft>
              <a:buSzPts val="2900"/>
              <a:buChar char="●"/>
              <a:defRPr sz="2900"/>
            </a:lvl3pPr>
            <a:lvl4pPr indent="-393700" lvl="3" marL="1828800" algn="l">
              <a:spcBef>
                <a:spcPts val="500"/>
              </a:spcBef>
              <a:spcAft>
                <a:spcPts val="0"/>
              </a:spcAft>
              <a:buSzPts val="2600"/>
              <a:buChar char="●"/>
              <a:defRPr sz="2600"/>
            </a:lvl4pPr>
            <a:lvl5pPr indent="-393700" lvl="4" marL="2286000" algn="l">
              <a:spcBef>
                <a:spcPts val="500"/>
              </a:spcBef>
              <a:spcAft>
                <a:spcPts val="0"/>
              </a:spcAft>
              <a:buSzPts val="2600"/>
              <a:buChar char="●"/>
              <a:defRPr sz="26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47" name="Google Shape;47;p57"/>
          <p:cNvSpPr txBox="1"/>
          <p:nvPr>
            <p:ph idx="2" type="body"/>
          </p:nvPr>
        </p:nvSpPr>
        <p:spPr>
          <a:xfrm>
            <a:off x="6972300" y="1975105"/>
            <a:ext cx="6057900" cy="6034617"/>
          </a:xfrm>
          <a:prstGeom prst="rect">
            <a:avLst/>
          </a:prstGeom>
          <a:noFill/>
          <a:ln>
            <a:noFill/>
          </a:ln>
        </p:spPr>
        <p:txBody>
          <a:bodyPr anchorCtr="0" anchor="t" bIns="65300" lIns="130600" spcFirstLastPara="1" rIns="130600" wrap="square" tIns="65300">
            <a:normAutofit/>
          </a:bodyPr>
          <a:lstStyle>
            <a:lvl1pPr indent="-401320" lvl="0" marL="457200" algn="l">
              <a:spcBef>
                <a:spcPts val="571"/>
              </a:spcBef>
              <a:spcAft>
                <a:spcPts val="0"/>
              </a:spcAft>
              <a:buSzPts val="2720"/>
              <a:buChar char="🞂"/>
              <a:defRPr sz="4000"/>
            </a:lvl1pPr>
            <a:lvl2pPr indent="-444500" lvl="1" marL="914400" algn="l">
              <a:spcBef>
                <a:spcPts val="463"/>
              </a:spcBef>
              <a:spcAft>
                <a:spcPts val="0"/>
              </a:spcAft>
              <a:buSzPts val="3400"/>
              <a:buChar char="◦"/>
              <a:defRPr sz="3400"/>
            </a:lvl2pPr>
            <a:lvl3pPr indent="-412750" lvl="2" marL="1371600" algn="l">
              <a:spcBef>
                <a:spcPts val="500"/>
              </a:spcBef>
              <a:spcAft>
                <a:spcPts val="0"/>
              </a:spcAft>
              <a:buSzPts val="2900"/>
              <a:buChar char="●"/>
              <a:defRPr sz="2900"/>
            </a:lvl3pPr>
            <a:lvl4pPr indent="-393700" lvl="3" marL="1828800" algn="l">
              <a:spcBef>
                <a:spcPts val="500"/>
              </a:spcBef>
              <a:spcAft>
                <a:spcPts val="0"/>
              </a:spcAft>
              <a:buSzPts val="2600"/>
              <a:buChar char="●"/>
              <a:defRPr sz="2600"/>
            </a:lvl4pPr>
            <a:lvl5pPr indent="-393700" lvl="4" marL="2286000" algn="l">
              <a:spcBef>
                <a:spcPts val="500"/>
              </a:spcBef>
              <a:spcAft>
                <a:spcPts val="0"/>
              </a:spcAft>
              <a:buSzPts val="2600"/>
              <a:buChar char="●"/>
              <a:defRPr sz="26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48" name="Google Shape;48;p57"/>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7"/>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7"/>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7"/>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2" name="Shape 52"/>
        <p:cNvGrpSpPr/>
        <p:nvPr/>
      </p:nvGrpSpPr>
      <p:grpSpPr>
        <a:xfrm>
          <a:off x="0" y="0"/>
          <a:ext cx="0" cy="0"/>
          <a:chOff x="0" y="0"/>
          <a:chExt cx="0" cy="0"/>
        </a:xfrm>
      </p:grpSpPr>
      <p:sp>
        <p:nvSpPr>
          <p:cNvPr id="53" name="Google Shape;53;p58"/>
          <p:cNvSpPr txBox="1"/>
          <p:nvPr>
            <p:ph type="title"/>
          </p:nvPr>
        </p:nvSpPr>
        <p:spPr>
          <a:xfrm>
            <a:off x="685800" y="364067"/>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dk2"/>
              </a:buClr>
              <a:buSzPts val="59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8"/>
          <p:cNvSpPr txBox="1"/>
          <p:nvPr>
            <p:ph idx="1" type="body"/>
          </p:nvPr>
        </p:nvSpPr>
        <p:spPr>
          <a:xfrm>
            <a:off x="685800" y="7213600"/>
            <a:ext cx="6060282" cy="1016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65300" lIns="261225" spcFirstLastPara="1" rIns="130600" wrap="square" tIns="65300">
            <a:normAutofit/>
          </a:bodyPr>
          <a:lstStyle>
            <a:lvl1pPr indent="-228600" lvl="0" marL="457200" algn="l">
              <a:spcBef>
                <a:spcPts val="571"/>
              </a:spcBef>
              <a:spcAft>
                <a:spcPts val="0"/>
              </a:spcAft>
              <a:buSzPts val="2312"/>
              <a:buNone/>
              <a:defRPr b="0" sz="3400">
                <a:solidFill>
                  <a:schemeClr val="lt1"/>
                </a:solidFill>
              </a:defRPr>
            </a:lvl1pPr>
            <a:lvl2pPr indent="-228600" lvl="1" marL="914400" algn="l">
              <a:spcBef>
                <a:spcPts val="463"/>
              </a:spcBef>
              <a:spcAft>
                <a:spcPts val="0"/>
              </a:spcAft>
              <a:buSzPts val="2900"/>
              <a:buNone/>
              <a:defRPr b="1" sz="2900"/>
            </a:lvl2pPr>
            <a:lvl3pPr indent="-228600" lvl="2" marL="1371600" algn="l">
              <a:spcBef>
                <a:spcPts val="500"/>
              </a:spcBef>
              <a:spcAft>
                <a:spcPts val="0"/>
              </a:spcAft>
              <a:buSzPts val="2600"/>
              <a:buNone/>
              <a:defRPr b="1" sz="2600"/>
            </a:lvl3pPr>
            <a:lvl4pPr indent="-228600" lvl="3" marL="1828800" algn="l">
              <a:spcBef>
                <a:spcPts val="500"/>
              </a:spcBef>
              <a:spcAft>
                <a:spcPts val="0"/>
              </a:spcAft>
              <a:buSzPts val="2300"/>
              <a:buNone/>
              <a:defRPr b="1" sz="2300"/>
            </a:lvl4pPr>
            <a:lvl5pPr indent="-228600" lvl="4" marL="2286000" algn="l">
              <a:spcBef>
                <a:spcPts val="500"/>
              </a:spcBef>
              <a:spcAft>
                <a:spcPts val="0"/>
              </a:spcAft>
              <a:buSzPts val="2300"/>
              <a:buNone/>
              <a:defRPr b="1"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5" name="Google Shape;55;p58"/>
          <p:cNvSpPr txBox="1"/>
          <p:nvPr>
            <p:ph idx="2" type="body"/>
          </p:nvPr>
        </p:nvSpPr>
        <p:spPr>
          <a:xfrm>
            <a:off x="6967540" y="7213600"/>
            <a:ext cx="6062663" cy="1016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65300" lIns="261225" spcFirstLastPara="1" rIns="130600" wrap="square" tIns="65300">
            <a:normAutofit/>
          </a:bodyPr>
          <a:lstStyle>
            <a:lvl1pPr indent="-228600" lvl="0" marL="457200" algn="l">
              <a:spcBef>
                <a:spcPts val="571"/>
              </a:spcBef>
              <a:spcAft>
                <a:spcPts val="0"/>
              </a:spcAft>
              <a:buSzPts val="2312"/>
              <a:buNone/>
              <a:defRPr b="0" sz="3400">
                <a:solidFill>
                  <a:schemeClr val="lt1"/>
                </a:solidFill>
              </a:defRPr>
            </a:lvl1pPr>
            <a:lvl2pPr indent="-228600" lvl="1" marL="914400" algn="l">
              <a:spcBef>
                <a:spcPts val="463"/>
              </a:spcBef>
              <a:spcAft>
                <a:spcPts val="0"/>
              </a:spcAft>
              <a:buSzPts val="2900"/>
              <a:buNone/>
              <a:defRPr b="1" sz="2900"/>
            </a:lvl2pPr>
            <a:lvl3pPr indent="-228600" lvl="2" marL="1371600" algn="l">
              <a:spcBef>
                <a:spcPts val="500"/>
              </a:spcBef>
              <a:spcAft>
                <a:spcPts val="0"/>
              </a:spcAft>
              <a:buSzPts val="2600"/>
              <a:buNone/>
              <a:defRPr b="1" sz="2600"/>
            </a:lvl3pPr>
            <a:lvl4pPr indent="-228600" lvl="3" marL="1828800" algn="l">
              <a:spcBef>
                <a:spcPts val="500"/>
              </a:spcBef>
              <a:spcAft>
                <a:spcPts val="0"/>
              </a:spcAft>
              <a:buSzPts val="2300"/>
              <a:buNone/>
              <a:defRPr b="1" sz="2300"/>
            </a:lvl4pPr>
            <a:lvl5pPr indent="-228600" lvl="4" marL="2286000" algn="l">
              <a:spcBef>
                <a:spcPts val="500"/>
              </a:spcBef>
              <a:spcAft>
                <a:spcPts val="0"/>
              </a:spcAft>
              <a:buSzPts val="2300"/>
              <a:buNone/>
              <a:defRPr b="1"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6" name="Google Shape;56;p58"/>
          <p:cNvSpPr txBox="1"/>
          <p:nvPr>
            <p:ph idx="3" type="body"/>
          </p:nvPr>
        </p:nvSpPr>
        <p:spPr>
          <a:xfrm>
            <a:off x="685800" y="1925726"/>
            <a:ext cx="6060282" cy="5255684"/>
          </a:xfrm>
          <a:prstGeom prst="rect">
            <a:avLst/>
          </a:prstGeom>
          <a:noFill/>
          <a:ln>
            <a:noFill/>
          </a:ln>
        </p:spPr>
        <p:txBody>
          <a:bodyPr anchorCtr="0" anchor="t" bIns="65300" lIns="130600" spcFirstLastPara="1" rIns="130600" wrap="square" tIns="65300">
            <a:normAutofit/>
          </a:bodyPr>
          <a:lstStyle>
            <a:lvl1pPr indent="-375412" lvl="0" marL="457200" algn="l">
              <a:spcBef>
                <a:spcPts val="571"/>
              </a:spcBef>
              <a:spcAft>
                <a:spcPts val="0"/>
              </a:spcAft>
              <a:buSzPts val="2312"/>
              <a:buChar char="🞂"/>
              <a:defRPr sz="3400"/>
            </a:lvl1pPr>
            <a:lvl2pPr indent="-412750" lvl="1" marL="914400" algn="l">
              <a:spcBef>
                <a:spcPts val="463"/>
              </a:spcBef>
              <a:spcAft>
                <a:spcPts val="0"/>
              </a:spcAft>
              <a:buSzPts val="2900"/>
              <a:buChar char="◦"/>
              <a:defRPr sz="2900"/>
            </a:lvl2pPr>
            <a:lvl3pPr indent="-393700" lvl="2" marL="1371600" algn="l">
              <a:spcBef>
                <a:spcPts val="500"/>
              </a:spcBef>
              <a:spcAft>
                <a:spcPts val="0"/>
              </a:spcAft>
              <a:buSzPts val="2600"/>
              <a:buChar char="●"/>
              <a:defRPr sz="2600"/>
            </a:lvl3pPr>
            <a:lvl4pPr indent="-374650" lvl="3" marL="1828800" algn="l">
              <a:spcBef>
                <a:spcPts val="500"/>
              </a:spcBef>
              <a:spcAft>
                <a:spcPts val="0"/>
              </a:spcAft>
              <a:buSzPts val="2300"/>
              <a:buChar char="●"/>
              <a:defRPr sz="2300"/>
            </a:lvl4pPr>
            <a:lvl5pPr indent="-374650" lvl="4" marL="2286000" algn="l">
              <a:spcBef>
                <a:spcPts val="500"/>
              </a:spcBef>
              <a:spcAft>
                <a:spcPts val="0"/>
              </a:spcAft>
              <a:buSzPts val="2300"/>
              <a:buChar char="●"/>
              <a:defRPr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7" name="Google Shape;57;p58"/>
          <p:cNvSpPr txBox="1"/>
          <p:nvPr>
            <p:ph idx="4" type="body"/>
          </p:nvPr>
        </p:nvSpPr>
        <p:spPr>
          <a:xfrm>
            <a:off x="6967538" y="1925726"/>
            <a:ext cx="6062663" cy="5255684"/>
          </a:xfrm>
          <a:prstGeom prst="rect">
            <a:avLst/>
          </a:prstGeom>
          <a:noFill/>
          <a:ln>
            <a:noFill/>
          </a:ln>
        </p:spPr>
        <p:txBody>
          <a:bodyPr anchorCtr="0" anchor="t" bIns="65300" lIns="130600" spcFirstLastPara="1" rIns="130600" wrap="square" tIns="65300">
            <a:normAutofit/>
          </a:bodyPr>
          <a:lstStyle>
            <a:lvl1pPr indent="-375412" lvl="0" marL="457200" algn="l">
              <a:spcBef>
                <a:spcPts val="0"/>
              </a:spcBef>
              <a:spcAft>
                <a:spcPts val="0"/>
              </a:spcAft>
              <a:buSzPts val="2312"/>
              <a:buChar char="🞂"/>
              <a:defRPr sz="3400"/>
            </a:lvl1pPr>
            <a:lvl2pPr indent="-412750" lvl="1" marL="914400" algn="l">
              <a:spcBef>
                <a:spcPts val="463"/>
              </a:spcBef>
              <a:spcAft>
                <a:spcPts val="0"/>
              </a:spcAft>
              <a:buSzPts val="2900"/>
              <a:buChar char="◦"/>
              <a:defRPr sz="2900"/>
            </a:lvl2pPr>
            <a:lvl3pPr indent="-393700" lvl="2" marL="1371600" algn="l">
              <a:spcBef>
                <a:spcPts val="500"/>
              </a:spcBef>
              <a:spcAft>
                <a:spcPts val="0"/>
              </a:spcAft>
              <a:buSzPts val="2600"/>
              <a:buChar char="●"/>
              <a:defRPr sz="2600"/>
            </a:lvl3pPr>
            <a:lvl4pPr indent="-374650" lvl="3" marL="1828800" algn="l">
              <a:spcBef>
                <a:spcPts val="500"/>
              </a:spcBef>
              <a:spcAft>
                <a:spcPts val="0"/>
              </a:spcAft>
              <a:buSzPts val="2300"/>
              <a:buChar char="●"/>
              <a:defRPr sz="2300"/>
            </a:lvl4pPr>
            <a:lvl5pPr indent="-374650" lvl="4" marL="2286000" algn="l">
              <a:spcBef>
                <a:spcPts val="500"/>
              </a:spcBef>
              <a:spcAft>
                <a:spcPts val="0"/>
              </a:spcAft>
              <a:buSzPts val="2300"/>
              <a:buChar char="●"/>
              <a:defRPr sz="2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58" name="Google Shape;58;p58"/>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8"/>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8"/>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54"/>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4"/>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4"/>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54"/>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59"/>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9"/>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9"/>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60"/>
          <p:cNvSpPr txBox="1"/>
          <p:nvPr>
            <p:ph type="title"/>
          </p:nvPr>
        </p:nvSpPr>
        <p:spPr>
          <a:xfrm>
            <a:off x="1371600" y="6502400"/>
            <a:ext cx="11222664" cy="609600"/>
          </a:xfrm>
          <a:prstGeom prst="rect">
            <a:avLst/>
          </a:prstGeom>
          <a:noFill/>
          <a:ln>
            <a:noFill/>
          </a:ln>
        </p:spPr>
        <p:txBody>
          <a:bodyPr anchorCtr="0" anchor="t" bIns="65300" lIns="130600" spcFirstLastPara="1" rIns="130600" wrap="square" tIns="65300">
            <a:noAutofit/>
          </a:bodyPr>
          <a:lstStyle>
            <a:lvl1pPr lvl="0" algn="r">
              <a:spcBef>
                <a:spcPts val="0"/>
              </a:spcBef>
              <a:spcAft>
                <a:spcPts val="0"/>
              </a:spcAft>
              <a:buClr>
                <a:schemeClr val="accent1"/>
              </a:buClr>
              <a:buSzPts val="3600"/>
              <a:buFont typeface="Lucida Sans"/>
              <a:buNone/>
              <a:defRPr b="0" sz="36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60"/>
          <p:cNvSpPr txBox="1"/>
          <p:nvPr>
            <p:ph idx="1" type="body"/>
          </p:nvPr>
        </p:nvSpPr>
        <p:spPr>
          <a:xfrm>
            <a:off x="6629400" y="7140136"/>
            <a:ext cx="5961888" cy="1219200"/>
          </a:xfrm>
          <a:prstGeom prst="rect">
            <a:avLst/>
          </a:prstGeom>
          <a:noFill/>
          <a:ln>
            <a:noFill/>
          </a:ln>
        </p:spPr>
        <p:txBody>
          <a:bodyPr anchorCtr="0" anchor="t" bIns="65300" lIns="130600" spcFirstLastPara="1" rIns="130600" wrap="square" tIns="65300">
            <a:normAutofit/>
          </a:bodyPr>
          <a:lstStyle>
            <a:lvl1pPr indent="-228600" lvl="0" marL="457200" algn="r">
              <a:spcBef>
                <a:spcPts val="571"/>
              </a:spcBef>
              <a:spcAft>
                <a:spcPts val="0"/>
              </a:spcAft>
              <a:buSzPts val="1564"/>
              <a:buNone/>
              <a:defRPr sz="2300"/>
            </a:lvl1pPr>
            <a:lvl2pPr indent="-228600" lvl="1" marL="914400" algn="l">
              <a:spcBef>
                <a:spcPts val="463"/>
              </a:spcBef>
              <a:spcAft>
                <a:spcPts val="0"/>
              </a:spcAft>
              <a:buSzPts val="1700"/>
              <a:buNone/>
              <a:defRPr sz="1700"/>
            </a:lvl2pPr>
            <a:lvl3pPr indent="-228600" lvl="2" marL="1371600" algn="l">
              <a:spcBef>
                <a:spcPts val="500"/>
              </a:spcBef>
              <a:spcAft>
                <a:spcPts val="0"/>
              </a:spcAft>
              <a:buSzPts val="1400"/>
              <a:buNone/>
              <a:defRPr sz="1400"/>
            </a:lvl3pPr>
            <a:lvl4pPr indent="-228600" lvl="3" marL="1828800" algn="l">
              <a:spcBef>
                <a:spcPts val="500"/>
              </a:spcBef>
              <a:spcAft>
                <a:spcPts val="0"/>
              </a:spcAft>
              <a:buSzPts val="1300"/>
              <a:buNone/>
              <a:defRPr sz="1300"/>
            </a:lvl4pPr>
            <a:lvl5pPr indent="-228600" lvl="4" marL="2286000" algn="l">
              <a:spcBef>
                <a:spcPts val="500"/>
              </a:spcBef>
              <a:spcAft>
                <a:spcPts val="0"/>
              </a:spcAft>
              <a:buSzPts val="1300"/>
              <a:buNone/>
              <a:defRPr sz="1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73" name="Google Shape;73;p60"/>
          <p:cNvSpPr txBox="1"/>
          <p:nvPr>
            <p:ph idx="2" type="body"/>
          </p:nvPr>
        </p:nvSpPr>
        <p:spPr>
          <a:xfrm>
            <a:off x="1371600" y="365760"/>
            <a:ext cx="11219688" cy="6096000"/>
          </a:xfrm>
          <a:prstGeom prst="rect">
            <a:avLst/>
          </a:prstGeom>
          <a:noFill/>
          <a:ln>
            <a:noFill/>
          </a:ln>
        </p:spPr>
        <p:txBody>
          <a:bodyPr anchorCtr="0" anchor="t" bIns="65300" lIns="130600" spcFirstLastPara="1" rIns="130600" wrap="square" tIns="65300">
            <a:normAutofit/>
          </a:bodyPr>
          <a:lstStyle>
            <a:lvl1pPr indent="-427228" lvl="0" marL="457200" algn="l">
              <a:spcBef>
                <a:spcPts val="571"/>
              </a:spcBef>
              <a:spcAft>
                <a:spcPts val="0"/>
              </a:spcAft>
              <a:buSzPts val="3128"/>
              <a:buChar char="🞂"/>
              <a:defRPr sz="4600"/>
            </a:lvl1pPr>
            <a:lvl2pPr indent="-482600" lvl="1" marL="914400" algn="l">
              <a:spcBef>
                <a:spcPts val="463"/>
              </a:spcBef>
              <a:spcAft>
                <a:spcPts val="0"/>
              </a:spcAft>
              <a:buSzPts val="4000"/>
              <a:buChar char="◦"/>
              <a:defRPr sz="4000"/>
            </a:lvl2pPr>
            <a:lvl3pPr indent="-444500" lvl="2" marL="1371600" algn="l">
              <a:spcBef>
                <a:spcPts val="500"/>
              </a:spcBef>
              <a:spcAft>
                <a:spcPts val="0"/>
              </a:spcAft>
              <a:buSzPts val="3400"/>
              <a:buChar char="●"/>
              <a:defRPr sz="3400"/>
            </a:lvl3pPr>
            <a:lvl4pPr indent="-412750" lvl="3" marL="1828800" algn="l">
              <a:spcBef>
                <a:spcPts val="500"/>
              </a:spcBef>
              <a:spcAft>
                <a:spcPts val="0"/>
              </a:spcAft>
              <a:buSzPts val="2900"/>
              <a:buChar char="●"/>
              <a:defRPr sz="2900"/>
            </a:lvl4pPr>
            <a:lvl5pPr indent="-412750" lvl="4" marL="2286000" algn="l">
              <a:spcBef>
                <a:spcPts val="500"/>
              </a:spcBef>
              <a:spcAft>
                <a:spcPts val="0"/>
              </a:spcAft>
              <a:buSzPts val="2900"/>
              <a:buChar char="●"/>
              <a:defRPr sz="29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74" name="Google Shape;74;p60"/>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0"/>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0"/>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61"/>
          <p:cNvSpPr txBox="1"/>
          <p:nvPr>
            <p:ph idx="1" type="body"/>
          </p:nvPr>
        </p:nvSpPr>
        <p:spPr>
          <a:xfrm>
            <a:off x="1711848" y="7257870"/>
            <a:ext cx="10744200" cy="864309"/>
          </a:xfrm>
          <a:prstGeom prst="rect">
            <a:avLst/>
          </a:prstGeom>
          <a:noFill/>
          <a:ln>
            <a:noFill/>
          </a:ln>
        </p:spPr>
        <p:txBody>
          <a:bodyPr anchorCtr="0" anchor="t" bIns="65300" lIns="130600" spcFirstLastPara="1" rIns="130600" wrap="square" tIns="0">
            <a:normAutofit/>
          </a:bodyPr>
          <a:lstStyle>
            <a:lvl1pPr indent="-228600" lvl="0" marL="457200" marR="26123" algn="r">
              <a:spcBef>
                <a:spcPts val="571"/>
              </a:spcBef>
              <a:spcAft>
                <a:spcPts val="0"/>
              </a:spcAft>
              <a:buSzPts val="1360"/>
              <a:buNone/>
              <a:defRPr sz="2000"/>
            </a:lvl1pPr>
            <a:lvl2pPr indent="-336550" lvl="1" marL="914400" algn="l">
              <a:spcBef>
                <a:spcPts val="463"/>
              </a:spcBef>
              <a:spcAft>
                <a:spcPts val="0"/>
              </a:spcAft>
              <a:buSzPts val="1700"/>
              <a:buChar char="◦"/>
              <a:defRPr sz="1700"/>
            </a:lvl2pPr>
            <a:lvl3pPr indent="-317500" lvl="2" marL="1371600" algn="l">
              <a:spcBef>
                <a:spcPts val="500"/>
              </a:spcBef>
              <a:spcAft>
                <a:spcPts val="0"/>
              </a:spcAft>
              <a:buSzPts val="1400"/>
              <a:buChar char="●"/>
              <a:defRPr sz="1400"/>
            </a:lvl3pPr>
            <a:lvl4pPr indent="-311150" lvl="3" marL="1828800" algn="l">
              <a:spcBef>
                <a:spcPts val="500"/>
              </a:spcBef>
              <a:spcAft>
                <a:spcPts val="0"/>
              </a:spcAft>
              <a:buSzPts val="1300"/>
              <a:buChar char="●"/>
              <a:defRPr sz="1300"/>
            </a:lvl4pPr>
            <a:lvl5pPr indent="-311150" lvl="4" marL="2286000" algn="l">
              <a:spcBef>
                <a:spcPts val="500"/>
              </a:spcBef>
              <a:spcAft>
                <a:spcPts val="0"/>
              </a:spcAft>
              <a:buSzPts val="1300"/>
              <a:buChar char="●"/>
              <a:defRPr sz="1300"/>
            </a:lvl5pPr>
            <a:lvl6pPr indent="-342900" lvl="5" marL="2743200" algn="l">
              <a:spcBef>
                <a:spcPts val="500"/>
              </a:spcBef>
              <a:spcAft>
                <a:spcPts val="0"/>
              </a:spcAft>
              <a:buSzPts val="1800"/>
              <a:buChar char="■"/>
              <a:defRPr/>
            </a:lvl6pPr>
            <a:lvl7pPr indent="-342900" lvl="6" marL="3200400" algn="l">
              <a:spcBef>
                <a:spcPts val="500"/>
              </a:spcBef>
              <a:spcAft>
                <a:spcPts val="0"/>
              </a:spcAft>
              <a:buSzPts val="1800"/>
              <a:buChar char="■"/>
              <a:defRPr/>
            </a:lvl7pPr>
            <a:lvl8pPr indent="-342900" lvl="7" marL="3657600" algn="l">
              <a:spcBef>
                <a:spcPts val="500"/>
              </a:spcBef>
              <a:spcAft>
                <a:spcPts val="0"/>
              </a:spcAft>
              <a:buSzPts val="1800"/>
              <a:buChar char="■"/>
              <a:defRPr/>
            </a:lvl8pPr>
            <a:lvl9pPr indent="-342900" lvl="8" marL="4114800" algn="l">
              <a:spcBef>
                <a:spcPts val="500"/>
              </a:spcBef>
              <a:spcAft>
                <a:spcPts val="0"/>
              </a:spcAft>
              <a:buSzPts val="1800"/>
              <a:buChar char="■"/>
              <a:defRPr/>
            </a:lvl9pPr>
          </a:lstStyle>
          <a:p/>
        </p:txBody>
      </p:sp>
      <p:sp>
        <p:nvSpPr>
          <p:cNvPr id="79" name="Google Shape;79;p61"/>
          <p:cNvSpPr/>
          <p:nvPr>
            <p:ph idx="2" type="pic"/>
          </p:nvPr>
        </p:nvSpPr>
        <p:spPr>
          <a:xfrm>
            <a:off x="342900" y="253291"/>
            <a:ext cx="13030200" cy="5852160"/>
          </a:xfrm>
          <a:prstGeom prst="rect">
            <a:avLst/>
          </a:prstGeom>
          <a:solidFill>
            <a:schemeClr val="dk2"/>
          </a:solidFill>
          <a:ln cap="flat" cmpd="sng" w="9525">
            <a:solidFill>
              <a:schemeClr val="dk1"/>
            </a:solidFill>
            <a:prstDash val="solid"/>
            <a:round/>
            <a:headEnd len="sm" w="sm" type="none"/>
            <a:tailEnd len="sm" w="sm" type="none"/>
          </a:ln>
        </p:spPr>
      </p:sp>
      <p:sp>
        <p:nvSpPr>
          <p:cNvPr id="80" name="Google Shape;80;p61"/>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1"/>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1"/>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algn="r">
              <a:spcBef>
                <a:spcPts val="0"/>
              </a:spcBef>
              <a:spcAft>
                <a:spcPts val="0"/>
              </a:spcAft>
              <a:buNone/>
              <a:defRPr b="0" sz="1400">
                <a:solidFill>
                  <a:schemeClr val="lt1"/>
                </a:solidFill>
                <a:latin typeface="Verdana"/>
                <a:ea typeface="Verdana"/>
                <a:cs typeface="Verdana"/>
                <a:sym typeface="Verdana"/>
              </a:defRPr>
            </a:lvl1pPr>
            <a:lvl2pPr indent="0" lvl="1" marL="0" algn="r">
              <a:spcBef>
                <a:spcPts val="0"/>
              </a:spcBef>
              <a:spcAft>
                <a:spcPts val="0"/>
              </a:spcAft>
              <a:buNone/>
              <a:defRPr b="0" sz="1400">
                <a:solidFill>
                  <a:schemeClr val="lt1"/>
                </a:solidFill>
                <a:latin typeface="Verdana"/>
                <a:ea typeface="Verdana"/>
                <a:cs typeface="Verdana"/>
                <a:sym typeface="Verdana"/>
              </a:defRPr>
            </a:lvl2pPr>
            <a:lvl3pPr indent="0" lvl="2" marL="0" algn="r">
              <a:spcBef>
                <a:spcPts val="0"/>
              </a:spcBef>
              <a:spcAft>
                <a:spcPts val="0"/>
              </a:spcAft>
              <a:buNone/>
              <a:defRPr b="0" sz="1400">
                <a:solidFill>
                  <a:schemeClr val="lt1"/>
                </a:solidFill>
                <a:latin typeface="Verdana"/>
                <a:ea typeface="Verdana"/>
                <a:cs typeface="Verdana"/>
                <a:sym typeface="Verdana"/>
              </a:defRPr>
            </a:lvl3pPr>
            <a:lvl4pPr indent="0" lvl="3" marL="0" algn="r">
              <a:spcBef>
                <a:spcPts val="0"/>
              </a:spcBef>
              <a:spcAft>
                <a:spcPts val="0"/>
              </a:spcAft>
              <a:buNone/>
              <a:defRPr b="0" sz="1400">
                <a:solidFill>
                  <a:schemeClr val="lt1"/>
                </a:solidFill>
                <a:latin typeface="Verdana"/>
                <a:ea typeface="Verdana"/>
                <a:cs typeface="Verdana"/>
                <a:sym typeface="Verdana"/>
              </a:defRPr>
            </a:lvl4pPr>
            <a:lvl5pPr indent="0" lvl="4" marL="0" algn="r">
              <a:spcBef>
                <a:spcPts val="0"/>
              </a:spcBef>
              <a:spcAft>
                <a:spcPts val="0"/>
              </a:spcAft>
              <a:buNone/>
              <a:defRPr b="0" sz="1400">
                <a:solidFill>
                  <a:schemeClr val="lt1"/>
                </a:solidFill>
                <a:latin typeface="Verdana"/>
                <a:ea typeface="Verdana"/>
                <a:cs typeface="Verdana"/>
                <a:sym typeface="Verdana"/>
              </a:defRPr>
            </a:lvl5pPr>
            <a:lvl6pPr indent="0" lvl="5" marL="0" algn="r">
              <a:spcBef>
                <a:spcPts val="0"/>
              </a:spcBef>
              <a:spcAft>
                <a:spcPts val="0"/>
              </a:spcAft>
              <a:buNone/>
              <a:defRPr b="0" sz="1400">
                <a:solidFill>
                  <a:schemeClr val="lt1"/>
                </a:solidFill>
                <a:latin typeface="Verdana"/>
                <a:ea typeface="Verdana"/>
                <a:cs typeface="Verdana"/>
                <a:sym typeface="Verdana"/>
              </a:defRPr>
            </a:lvl6pPr>
            <a:lvl7pPr indent="0" lvl="6" marL="0" algn="r">
              <a:spcBef>
                <a:spcPts val="0"/>
              </a:spcBef>
              <a:spcAft>
                <a:spcPts val="0"/>
              </a:spcAft>
              <a:buNone/>
              <a:defRPr b="0" sz="1400">
                <a:solidFill>
                  <a:schemeClr val="lt1"/>
                </a:solidFill>
                <a:latin typeface="Verdana"/>
                <a:ea typeface="Verdana"/>
                <a:cs typeface="Verdana"/>
                <a:sym typeface="Verdana"/>
              </a:defRPr>
            </a:lvl7pPr>
            <a:lvl8pPr indent="0" lvl="7" marL="0" algn="r">
              <a:spcBef>
                <a:spcPts val="0"/>
              </a:spcBef>
              <a:spcAft>
                <a:spcPts val="0"/>
              </a:spcAft>
              <a:buNone/>
              <a:defRPr b="0" sz="1400">
                <a:solidFill>
                  <a:schemeClr val="lt1"/>
                </a:solidFill>
                <a:latin typeface="Verdana"/>
                <a:ea typeface="Verdana"/>
                <a:cs typeface="Verdana"/>
                <a:sym typeface="Verdana"/>
              </a:defRPr>
            </a:lvl8pPr>
            <a:lvl9pPr indent="0" lvl="8" marL="0" algn="r">
              <a:spcBef>
                <a:spcPts val="0"/>
              </a:spcBef>
              <a:spcAft>
                <a:spcPts val="0"/>
              </a:spcAft>
              <a:buNone/>
              <a:defRPr b="0" sz="1400">
                <a:solidFill>
                  <a:schemeClr val="l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61"/>
          <p:cNvSpPr txBox="1"/>
          <p:nvPr>
            <p:ph type="title"/>
          </p:nvPr>
        </p:nvSpPr>
        <p:spPr>
          <a:xfrm>
            <a:off x="342900" y="6486830"/>
            <a:ext cx="12113148" cy="750229"/>
          </a:xfrm>
          <a:prstGeom prst="rect">
            <a:avLst/>
          </a:prstGeom>
          <a:noFill/>
          <a:ln>
            <a:noFill/>
          </a:ln>
        </p:spPr>
        <p:txBody>
          <a:bodyPr anchorCtr="0" anchor="t" bIns="65300" lIns="130600" spcFirstLastPara="1" rIns="130600" wrap="square" tIns="65300">
            <a:normAutofit/>
          </a:bodyPr>
          <a:lstStyle>
            <a:lvl1pPr lvl="0" marR="0" algn="r">
              <a:spcBef>
                <a:spcPts val="0"/>
              </a:spcBef>
              <a:spcAft>
                <a:spcPts val="0"/>
              </a:spcAft>
              <a:buClr>
                <a:schemeClr val="accent1"/>
              </a:buClr>
              <a:buSzPts val="4300"/>
              <a:buFont typeface="Lucida Sans"/>
              <a:buNone/>
              <a:defRPr b="0" sz="43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61"/>
          <p:cNvSpPr/>
          <p:nvPr/>
        </p:nvSpPr>
        <p:spPr>
          <a:xfrm>
            <a:off x="748910" y="7926582"/>
            <a:ext cx="7410936" cy="1228101"/>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5" name="Google Shape;85;p61"/>
          <p:cNvSpPr/>
          <p:nvPr/>
        </p:nvSpPr>
        <p:spPr>
          <a:xfrm>
            <a:off x="728576" y="7918681"/>
            <a:ext cx="5535677" cy="12446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6" name="Google Shape;86;p61"/>
          <p:cNvSpPr/>
          <p:nvPr/>
        </p:nvSpPr>
        <p:spPr>
          <a:xfrm>
            <a:off x="-9063" y="7721671"/>
            <a:ext cx="5103471" cy="1441157"/>
          </a:xfrm>
          <a:prstGeom prst="rtTriangle">
            <a:avLst/>
          </a:prstGeom>
          <a:blipFill rotWithShape="1">
            <a:blip r:embed="rId2">
              <a:alphaModFix amt="50000"/>
            </a:blip>
            <a:tile algn="t" flip="none" tx="0" sx="50000" ty="0" sy="50000"/>
          </a:blip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87" name="Google Shape;87;p61"/>
          <p:cNvCxnSpPr/>
          <p:nvPr/>
        </p:nvCxnSpPr>
        <p:spPr>
          <a:xfrm>
            <a:off x="-13855" y="7716985"/>
            <a:ext cx="5108264" cy="1445844"/>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61"/>
          <p:cNvSpPr/>
          <p:nvPr/>
        </p:nvSpPr>
        <p:spPr>
          <a:xfrm>
            <a:off x="12996168" y="6651253"/>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9" name="Google Shape;89;p61"/>
          <p:cNvSpPr/>
          <p:nvPr/>
        </p:nvSpPr>
        <p:spPr>
          <a:xfrm>
            <a:off x="12716544" y="6651253"/>
            <a:ext cx="274320" cy="3048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0"/>
          <p:cNvSpPr/>
          <p:nvPr/>
        </p:nvSpPr>
        <p:spPr>
          <a:xfrm>
            <a:off x="748910" y="7926582"/>
            <a:ext cx="7410936" cy="1228101"/>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 name="Google Shape;11;p50"/>
          <p:cNvSpPr/>
          <p:nvPr/>
        </p:nvSpPr>
        <p:spPr>
          <a:xfrm>
            <a:off x="728576" y="7918681"/>
            <a:ext cx="5535677" cy="12446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50"/>
          <p:cNvSpPr/>
          <p:nvPr/>
        </p:nvSpPr>
        <p:spPr>
          <a:xfrm>
            <a:off x="-9063" y="7721671"/>
            <a:ext cx="5103471" cy="1441157"/>
          </a:xfrm>
          <a:prstGeom prst="rtTriangle">
            <a:avLst/>
          </a:prstGeom>
          <a:blipFill rotWithShape="1">
            <a:blip r:embed="rId1">
              <a:alphaModFix amt="50000"/>
            </a:blip>
            <a:tile algn="t" flip="none" tx="0" sx="50000" ty="0" sy="50000"/>
          </a:blip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13" name="Google Shape;13;p50"/>
          <p:cNvCxnSpPr/>
          <p:nvPr/>
        </p:nvCxnSpPr>
        <p:spPr>
          <a:xfrm>
            <a:off x="-13855" y="7716985"/>
            <a:ext cx="5108264" cy="1445844"/>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50"/>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marR="0" rtl="0" algn="l">
              <a:spcBef>
                <a:spcPts val="0"/>
              </a:spcBef>
              <a:spcAft>
                <a:spcPts val="0"/>
              </a:spcAft>
              <a:buClr>
                <a:schemeClr val="dk2"/>
              </a:buClr>
              <a:buSzPts val="5900"/>
              <a:buFont typeface="Lucida Sans"/>
              <a:buNone/>
              <a:defRPr b="1" i="0" sz="59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50"/>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lvl1pPr indent="-397002" lvl="0" marL="457200" marR="0" rtl="0" algn="l">
              <a:spcBef>
                <a:spcPts val="571"/>
              </a:spcBef>
              <a:spcAft>
                <a:spcPts val="0"/>
              </a:spcAft>
              <a:buClr>
                <a:schemeClr val="accent1"/>
              </a:buClr>
              <a:buSzPts val="2652"/>
              <a:buFont typeface="Noto Sans Symbols"/>
              <a:buChar char="🞂"/>
              <a:defRPr b="0" i="0" sz="3900" u="none" cap="none" strike="noStrike">
                <a:solidFill>
                  <a:schemeClr val="dk1"/>
                </a:solidFill>
                <a:latin typeface="Lucida Sans"/>
                <a:ea typeface="Lucida Sans"/>
                <a:cs typeface="Lucida Sans"/>
                <a:sym typeface="Lucida Sans"/>
              </a:defRPr>
            </a:lvl1pPr>
            <a:lvl2pPr indent="-438150" lvl="1" marL="914400" marR="0" rtl="0" algn="l">
              <a:spcBef>
                <a:spcPts val="463"/>
              </a:spcBef>
              <a:spcAft>
                <a:spcPts val="0"/>
              </a:spcAft>
              <a:buClr>
                <a:schemeClr val="accent1"/>
              </a:buClr>
              <a:buSzPts val="3300"/>
              <a:buFont typeface="Verdana"/>
              <a:buChar char="◦"/>
              <a:defRPr b="0" i="0" sz="3300" u="none" cap="none" strike="noStrike">
                <a:solidFill>
                  <a:schemeClr val="dk1"/>
                </a:solidFill>
                <a:latin typeface="Lucida Sans"/>
                <a:ea typeface="Lucida Sans"/>
                <a:cs typeface="Lucida Sans"/>
                <a:sym typeface="Lucida Sans"/>
              </a:defRPr>
            </a:lvl2pPr>
            <a:lvl3pPr indent="-419100" lvl="2" marL="1371600" marR="0" rtl="0" algn="l">
              <a:spcBef>
                <a:spcPts val="500"/>
              </a:spcBef>
              <a:spcAft>
                <a:spcPts val="0"/>
              </a:spcAft>
              <a:buClr>
                <a:schemeClr val="accent2"/>
              </a:buClr>
              <a:buSzPts val="3000"/>
              <a:buFont typeface="Noto Sans Symbols"/>
              <a:buChar char="●"/>
              <a:defRPr b="0" i="0" sz="3000" u="none" cap="none" strike="noStrike">
                <a:solidFill>
                  <a:schemeClr val="dk1"/>
                </a:solidFill>
                <a:latin typeface="Lucida Sans"/>
                <a:ea typeface="Lucida Sans"/>
                <a:cs typeface="Lucida Sans"/>
                <a:sym typeface="Lucida Sans"/>
              </a:defRPr>
            </a:lvl3pPr>
            <a:lvl4pPr indent="-400050" lvl="3" marL="1828800" marR="0" rtl="0" algn="l">
              <a:spcBef>
                <a:spcPts val="500"/>
              </a:spcBef>
              <a:spcAft>
                <a:spcPts val="0"/>
              </a:spcAft>
              <a:buClr>
                <a:schemeClr val="accent2"/>
              </a:buClr>
              <a:buSzPts val="2700"/>
              <a:buFont typeface="Noto Sans Symbols"/>
              <a:buChar char="●"/>
              <a:defRPr b="0" i="0" sz="2700" u="none" cap="none" strike="noStrike">
                <a:solidFill>
                  <a:schemeClr val="dk1"/>
                </a:solidFill>
                <a:latin typeface="Lucida Sans"/>
                <a:ea typeface="Lucida Sans"/>
                <a:cs typeface="Lucida Sans"/>
                <a:sym typeface="Lucida Sans"/>
              </a:defRPr>
            </a:lvl4pPr>
            <a:lvl5pPr indent="-393700" lvl="4" marL="2286000" marR="0" rtl="0" algn="l">
              <a:spcBef>
                <a:spcPts val="500"/>
              </a:spcBef>
              <a:spcAft>
                <a:spcPts val="0"/>
              </a:spcAft>
              <a:buClr>
                <a:schemeClr val="accent2"/>
              </a:buClr>
              <a:buSzPts val="2600"/>
              <a:buFont typeface="Noto Sans Symbols"/>
              <a:buChar char="●"/>
              <a:defRPr b="0" i="0" sz="2600" u="none" cap="none" strike="noStrike">
                <a:solidFill>
                  <a:schemeClr val="dk1"/>
                </a:solidFill>
                <a:latin typeface="Lucida Sans"/>
                <a:ea typeface="Lucida Sans"/>
                <a:cs typeface="Lucida Sans"/>
                <a:sym typeface="Lucida Sans"/>
              </a:defRPr>
            </a:lvl5pPr>
            <a:lvl6pPr indent="-393700" lvl="5" marL="2743200" marR="0" rtl="0" algn="l">
              <a:spcBef>
                <a:spcPts val="500"/>
              </a:spcBef>
              <a:spcAft>
                <a:spcPts val="0"/>
              </a:spcAft>
              <a:buClr>
                <a:schemeClr val="accent3"/>
              </a:buClr>
              <a:buSzPts val="2600"/>
              <a:buFont typeface="Noto Sans Symbols"/>
              <a:buChar char="■"/>
              <a:defRPr b="0" i="0" sz="2600" u="none" cap="none" strike="noStrike">
                <a:solidFill>
                  <a:schemeClr val="dk1"/>
                </a:solidFill>
                <a:latin typeface="Lucida Sans"/>
                <a:ea typeface="Lucida Sans"/>
                <a:cs typeface="Lucida Sans"/>
                <a:sym typeface="Lucida Sans"/>
              </a:defRPr>
            </a:lvl6pPr>
            <a:lvl7pPr indent="-374650" lvl="6" marL="3200400" marR="0" rtl="0" algn="l">
              <a:spcBef>
                <a:spcPts val="500"/>
              </a:spcBef>
              <a:spcAft>
                <a:spcPts val="0"/>
              </a:spcAft>
              <a:buClr>
                <a:schemeClr val="accent3"/>
              </a:buClr>
              <a:buSzPts val="2300"/>
              <a:buFont typeface="Noto Sans Symbols"/>
              <a:buChar char="■"/>
              <a:defRPr b="0" i="0" sz="2300" u="none" cap="none" strike="noStrike">
                <a:solidFill>
                  <a:schemeClr val="dk1"/>
                </a:solidFill>
                <a:latin typeface="Lucida Sans"/>
                <a:ea typeface="Lucida Sans"/>
                <a:cs typeface="Lucida Sans"/>
                <a:sym typeface="Lucida Sans"/>
              </a:defRPr>
            </a:lvl7pPr>
            <a:lvl8pPr indent="-374650" lvl="7" marL="3657600" marR="0" rtl="0" algn="l">
              <a:spcBef>
                <a:spcPts val="500"/>
              </a:spcBef>
              <a:spcAft>
                <a:spcPts val="0"/>
              </a:spcAft>
              <a:buClr>
                <a:schemeClr val="accent3"/>
              </a:buClr>
              <a:buSzPts val="2300"/>
              <a:buFont typeface="Noto Sans Symbols"/>
              <a:buChar char="■"/>
              <a:defRPr b="0" i="0" sz="2300" u="none" cap="none" strike="noStrike">
                <a:solidFill>
                  <a:schemeClr val="dk1"/>
                </a:solidFill>
                <a:latin typeface="Lucida Sans"/>
                <a:ea typeface="Lucida Sans"/>
                <a:cs typeface="Lucida Sans"/>
                <a:sym typeface="Lucida Sans"/>
              </a:defRPr>
            </a:lvl8pPr>
            <a:lvl9pPr indent="-374650" lvl="8" marL="4114800" marR="0" rtl="0" algn="l">
              <a:spcBef>
                <a:spcPts val="500"/>
              </a:spcBef>
              <a:spcAft>
                <a:spcPts val="0"/>
              </a:spcAft>
              <a:buClr>
                <a:schemeClr val="accent3"/>
              </a:buClr>
              <a:buSzPts val="2300"/>
              <a:buFont typeface="Noto Sans Symbols"/>
              <a:buChar char="■"/>
              <a:defRPr b="0" i="0" sz="2300" u="none" cap="none" strike="noStrike">
                <a:solidFill>
                  <a:schemeClr val="dk1"/>
                </a:solidFill>
                <a:latin typeface="Lucida Sans"/>
                <a:ea typeface="Lucida Sans"/>
                <a:cs typeface="Lucida Sans"/>
                <a:sym typeface="Lucida Sans"/>
              </a:defRPr>
            </a:lvl9pPr>
          </a:lstStyle>
          <a:p/>
        </p:txBody>
      </p:sp>
      <p:sp>
        <p:nvSpPr>
          <p:cNvPr id="16" name="Google Shape;16;p50"/>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marR="0" rtl="0" algn="l">
              <a:spcBef>
                <a:spcPts val="0"/>
              </a:spcBef>
              <a:spcAft>
                <a:spcPts val="0"/>
              </a:spcAft>
              <a:buSzPts val="1400"/>
              <a:buNone/>
              <a:defRPr sz="14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 name="Google Shape;17;p50"/>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marR="0" rtl="0" algn="r">
              <a:spcBef>
                <a:spcPts val="0"/>
              </a:spcBef>
              <a:spcAft>
                <a:spcPts val="0"/>
              </a:spcAft>
              <a:buSzPts val="1400"/>
              <a:buNone/>
              <a:defRPr sz="14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 name="Google Shape;18;p50"/>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marR="0" rtl="0" algn="r">
              <a:spcBef>
                <a:spcPts val="0"/>
              </a:spcBef>
              <a:spcAft>
                <a:spcPts val="0"/>
              </a:spcAft>
              <a:buNone/>
              <a:defRPr b="0" sz="1400" u="none">
                <a:solidFill>
                  <a:schemeClr val="dk1"/>
                </a:solidFill>
                <a:latin typeface="Verdana"/>
                <a:ea typeface="Verdana"/>
                <a:cs typeface="Verdana"/>
                <a:sym typeface="Verdana"/>
              </a:defRPr>
            </a:lvl1pPr>
            <a:lvl2pPr indent="0" lvl="1" marL="0" marR="0" rtl="0" algn="r">
              <a:spcBef>
                <a:spcPts val="0"/>
              </a:spcBef>
              <a:spcAft>
                <a:spcPts val="0"/>
              </a:spcAft>
              <a:buNone/>
              <a:defRPr b="0" sz="1400" u="none">
                <a:solidFill>
                  <a:schemeClr val="dk1"/>
                </a:solidFill>
                <a:latin typeface="Verdana"/>
                <a:ea typeface="Verdana"/>
                <a:cs typeface="Verdana"/>
                <a:sym typeface="Verdana"/>
              </a:defRPr>
            </a:lvl2pPr>
            <a:lvl3pPr indent="0" lvl="2" marL="0" marR="0" rtl="0" algn="r">
              <a:spcBef>
                <a:spcPts val="0"/>
              </a:spcBef>
              <a:spcAft>
                <a:spcPts val="0"/>
              </a:spcAft>
              <a:buNone/>
              <a:defRPr b="0" sz="1400" u="none">
                <a:solidFill>
                  <a:schemeClr val="dk1"/>
                </a:solidFill>
                <a:latin typeface="Verdana"/>
                <a:ea typeface="Verdana"/>
                <a:cs typeface="Verdana"/>
                <a:sym typeface="Verdana"/>
              </a:defRPr>
            </a:lvl3pPr>
            <a:lvl4pPr indent="0" lvl="3" marL="0" marR="0" rtl="0" algn="r">
              <a:spcBef>
                <a:spcPts val="0"/>
              </a:spcBef>
              <a:spcAft>
                <a:spcPts val="0"/>
              </a:spcAft>
              <a:buNone/>
              <a:defRPr b="0" sz="1400" u="none">
                <a:solidFill>
                  <a:schemeClr val="dk1"/>
                </a:solidFill>
                <a:latin typeface="Verdana"/>
                <a:ea typeface="Verdana"/>
                <a:cs typeface="Verdana"/>
                <a:sym typeface="Verdana"/>
              </a:defRPr>
            </a:lvl4pPr>
            <a:lvl5pPr indent="0" lvl="4" marL="0" marR="0" rtl="0" algn="r">
              <a:spcBef>
                <a:spcPts val="0"/>
              </a:spcBef>
              <a:spcAft>
                <a:spcPts val="0"/>
              </a:spcAft>
              <a:buNone/>
              <a:defRPr b="0" sz="1400" u="none">
                <a:solidFill>
                  <a:schemeClr val="dk1"/>
                </a:solidFill>
                <a:latin typeface="Verdana"/>
                <a:ea typeface="Verdana"/>
                <a:cs typeface="Verdana"/>
                <a:sym typeface="Verdana"/>
              </a:defRPr>
            </a:lvl5pPr>
            <a:lvl6pPr indent="0" lvl="5" marL="0" marR="0" rtl="0" algn="r">
              <a:spcBef>
                <a:spcPts val="0"/>
              </a:spcBef>
              <a:spcAft>
                <a:spcPts val="0"/>
              </a:spcAft>
              <a:buNone/>
              <a:defRPr b="0" sz="1400" u="none">
                <a:solidFill>
                  <a:schemeClr val="dk1"/>
                </a:solidFill>
                <a:latin typeface="Verdana"/>
                <a:ea typeface="Verdana"/>
                <a:cs typeface="Verdana"/>
                <a:sym typeface="Verdana"/>
              </a:defRPr>
            </a:lvl6pPr>
            <a:lvl7pPr indent="0" lvl="6" marL="0" marR="0" rtl="0" algn="r">
              <a:spcBef>
                <a:spcPts val="0"/>
              </a:spcBef>
              <a:spcAft>
                <a:spcPts val="0"/>
              </a:spcAft>
              <a:buNone/>
              <a:defRPr b="0" sz="1400" u="none">
                <a:solidFill>
                  <a:schemeClr val="dk1"/>
                </a:solidFill>
                <a:latin typeface="Verdana"/>
                <a:ea typeface="Verdana"/>
                <a:cs typeface="Verdana"/>
                <a:sym typeface="Verdana"/>
              </a:defRPr>
            </a:lvl7pPr>
            <a:lvl8pPr indent="0" lvl="7" marL="0" marR="0" rtl="0" algn="r">
              <a:spcBef>
                <a:spcPts val="0"/>
              </a:spcBef>
              <a:spcAft>
                <a:spcPts val="0"/>
              </a:spcAft>
              <a:buNone/>
              <a:defRPr b="0" sz="1400" u="none">
                <a:solidFill>
                  <a:schemeClr val="dk1"/>
                </a:solidFill>
                <a:latin typeface="Verdana"/>
                <a:ea typeface="Verdana"/>
                <a:cs typeface="Verdana"/>
                <a:sym typeface="Verdana"/>
              </a:defRPr>
            </a:lvl8pPr>
            <a:lvl9pPr indent="0" lvl="8" marL="0" marR="0" rtl="0" algn="r">
              <a:spcBef>
                <a:spcPts val="0"/>
              </a:spcBef>
              <a:spcAft>
                <a:spcPts val="0"/>
              </a:spcAft>
              <a:buNone/>
              <a:defRPr b="0" sz="14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2" name="Shape 102"/>
        <p:cNvGrpSpPr/>
        <p:nvPr/>
      </p:nvGrpSpPr>
      <p:grpSpPr>
        <a:xfrm>
          <a:off x="0" y="0"/>
          <a:ext cx="0" cy="0"/>
          <a:chOff x="0" y="0"/>
          <a:chExt cx="0" cy="0"/>
        </a:xfrm>
      </p:grpSpPr>
      <p:sp>
        <p:nvSpPr>
          <p:cNvPr id="103" name="Google Shape;103;p53"/>
          <p:cNvSpPr/>
          <p:nvPr/>
        </p:nvSpPr>
        <p:spPr>
          <a:xfrm>
            <a:off x="748910" y="7926582"/>
            <a:ext cx="7410936" cy="1228101"/>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104" name="Google Shape;104;p53"/>
          <p:cNvSpPr/>
          <p:nvPr/>
        </p:nvSpPr>
        <p:spPr>
          <a:xfrm>
            <a:off x="728576" y="7918681"/>
            <a:ext cx="5535677" cy="124460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65300" lIns="130600" spcFirstLastPara="1" rIns="130600" wrap="square" tIns="653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105" name="Google Shape;105;p53"/>
          <p:cNvSpPr/>
          <p:nvPr/>
        </p:nvSpPr>
        <p:spPr>
          <a:xfrm>
            <a:off x="-9063" y="7721671"/>
            <a:ext cx="5103471" cy="1441157"/>
          </a:xfrm>
          <a:prstGeom prst="rtTriangle">
            <a:avLst/>
          </a:prstGeom>
          <a:blipFill rotWithShape="1">
            <a:blip r:embed="rId1">
              <a:alphaModFix amt="50000"/>
            </a:blip>
            <a:tile algn="t" flip="none" tx="0" sx="50000" ty="0" sy="50000"/>
          </a:blipFill>
          <a:ln>
            <a:noFill/>
          </a:ln>
        </p:spPr>
        <p:txBody>
          <a:bodyPr anchorCtr="0" anchor="ctr" bIns="65300" lIns="130600" spcFirstLastPara="1" rIns="130600" wrap="square" tIns="653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106" name="Google Shape;106;p53"/>
          <p:cNvCxnSpPr/>
          <p:nvPr/>
        </p:nvCxnSpPr>
        <p:spPr>
          <a:xfrm>
            <a:off x="-13855" y="7716985"/>
            <a:ext cx="5108264" cy="1445844"/>
          </a:xfrm>
          <a:prstGeom prst="straightConnector1">
            <a:avLst/>
          </a:prstGeom>
          <a:noFill/>
          <a:ln cap="flat" cmpd="sng" w="12050">
            <a:solidFill>
              <a:srgbClr val="93C5D8"/>
            </a:solidFill>
            <a:prstDash val="solid"/>
            <a:miter lim="800000"/>
            <a:headEnd len="sm" w="sm" type="none"/>
            <a:tailEnd len="sm" w="sm" type="none"/>
          </a:ln>
        </p:spPr>
      </p:cxnSp>
      <p:sp>
        <p:nvSpPr>
          <p:cNvPr id="107" name="Google Shape;107;p53"/>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lvl1pPr lvl="0" marR="0" rtl="0" algn="l">
              <a:spcBef>
                <a:spcPts val="0"/>
              </a:spcBef>
              <a:spcAft>
                <a:spcPts val="0"/>
              </a:spcAft>
              <a:buClr>
                <a:schemeClr val="lt2"/>
              </a:buClr>
              <a:buSzPts val="5900"/>
              <a:buFont typeface="Lucida Sans"/>
              <a:buNone/>
              <a:defRPr b="1" i="0" sz="5900" u="none" cap="none" strike="noStrike">
                <a:solidFill>
                  <a:schemeClr val="lt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53"/>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lvl1pPr indent="-397002" lvl="0" marL="457200" marR="0" rtl="0" algn="l">
              <a:spcBef>
                <a:spcPts val="571"/>
              </a:spcBef>
              <a:spcAft>
                <a:spcPts val="0"/>
              </a:spcAft>
              <a:buClr>
                <a:schemeClr val="accent1"/>
              </a:buClr>
              <a:buSzPts val="2652"/>
              <a:buFont typeface="Noto Sans Symbols"/>
              <a:buChar char="🞂"/>
              <a:defRPr b="0" i="0" sz="3900" u="none" cap="none" strike="noStrike">
                <a:solidFill>
                  <a:schemeClr val="lt1"/>
                </a:solidFill>
                <a:latin typeface="Lucida Sans"/>
                <a:ea typeface="Lucida Sans"/>
                <a:cs typeface="Lucida Sans"/>
                <a:sym typeface="Lucida Sans"/>
              </a:defRPr>
            </a:lvl1pPr>
            <a:lvl2pPr indent="-438150" lvl="1" marL="914400" marR="0" rtl="0" algn="l">
              <a:spcBef>
                <a:spcPts val="463"/>
              </a:spcBef>
              <a:spcAft>
                <a:spcPts val="0"/>
              </a:spcAft>
              <a:buClr>
                <a:schemeClr val="accent1"/>
              </a:buClr>
              <a:buSzPts val="3300"/>
              <a:buFont typeface="Verdana"/>
              <a:buChar char="◦"/>
              <a:defRPr b="0" i="0" sz="3300" u="none" cap="none" strike="noStrike">
                <a:solidFill>
                  <a:schemeClr val="lt1"/>
                </a:solidFill>
                <a:latin typeface="Lucida Sans"/>
                <a:ea typeface="Lucida Sans"/>
                <a:cs typeface="Lucida Sans"/>
                <a:sym typeface="Lucida Sans"/>
              </a:defRPr>
            </a:lvl2pPr>
            <a:lvl3pPr indent="-419100" lvl="2" marL="1371600" marR="0" rtl="0" algn="l">
              <a:spcBef>
                <a:spcPts val="500"/>
              </a:spcBef>
              <a:spcAft>
                <a:spcPts val="0"/>
              </a:spcAft>
              <a:buClr>
                <a:schemeClr val="accent2"/>
              </a:buClr>
              <a:buSzPts val="3000"/>
              <a:buFont typeface="Noto Sans Symbols"/>
              <a:buChar char="●"/>
              <a:defRPr b="0" i="0" sz="3000" u="none" cap="none" strike="noStrike">
                <a:solidFill>
                  <a:schemeClr val="lt1"/>
                </a:solidFill>
                <a:latin typeface="Lucida Sans"/>
                <a:ea typeface="Lucida Sans"/>
                <a:cs typeface="Lucida Sans"/>
                <a:sym typeface="Lucida Sans"/>
              </a:defRPr>
            </a:lvl3pPr>
            <a:lvl4pPr indent="-400050" lvl="3" marL="1828800" marR="0" rtl="0" algn="l">
              <a:spcBef>
                <a:spcPts val="500"/>
              </a:spcBef>
              <a:spcAft>
                <a:spcPts val="0"/>
              </a:spcAft>
              <a:buClr>
                <a:schemeClr val="accent2"/>
              </a:buClr>
              <a:buSzPts val="2700"/>
              <a:buFont typeface="Noto Sans Symbols"/>
              <a:buChar char="●"/>
              <a:defRPr b="0" i="0" sz="2700" u="none" cap="none" strike="noStrike">
                <a:solidFill>
                  <a:schemeClr val="lt1"/>
                </a:solidFill>
                <a:latin typeface="Lucida Sans"/>
                <a:ea typeface="Lucida Sans"/>
                <a:cs typeface="Lucida Sans"/>
                <a:sym typeface="Lucida Sans"/>
              </a:defRPr>
            </a:lvl4pPr>
            <a:lvl5pPr indent="-393700" lvl="4" marL="2286000" marR="0" rtl="0" algn="l">
              <a:spcBef>
                <a:spcPts val="500"/>
              </a:spcBef>
              <a:spcAft>
                <a:spcPts val="0"/>
              </a:spcAft>
              <a:buClr>
                <a:schemeClr val="accent2"/>
              </a:buClr>
              <a:buSzPts val="2600"/>
              <a:buFont typeface="Noto Sans Symbols"/>
              <a:buChar char="●"/>
              <a:defRPr b="0" i="0" sz="2600" u="none" cap="none" strike="noStrike">
                <a:solidFill>
                  <a:schemeClr val="lt1"/>
                </a:solidFill>
                <a:latin typeface="Lucida Sans"/>
                <a:ea typeface="Lucida Sans"/>
                <a:cs typeface="Lucida Sans"/>
                <a:sym typeface="Lucida Sans"/>
              </a:defRPr>
            </a:lvl5pPr>
            <a:lvl6pPr indent="-393700" lvl="5" marL="2743200" marR="0" rtl="0" algn="l">
              <a:spcBef>
                <a:spcPts val="500"/>
              </a:spcBef>
              <a:spcAft>
                <a:spcPts val="0"/>
              </a:spcAft>
              <a:buClr>
                <a:schemeClr val="accent3"/>
              </a:buClr>
              <a:buSzPts val="2600"/>
              <a:buFont typeface="Noto Sans Symbols"/>
              <a:buChar char="■"/>
              <a:defRPr b="0" i="0" sz="2600" u="none" cap="none" strike="noStrike">
                <a:solidFill>
                  <a:schemeClr val="lt1"/>
                </a:solidFill>
                <a:latin typeface="Lucida Sans"/>
                <a:ea typeface="Lucida Sans"/>
                <a:cs typeface="Lucida Sans"/>
                <a:sym typeface="Lucida Sans"/>
              </a:defRPr>
            </a:lvl6pPr>
            <a:lvl7pPr indent="-374650" lvl="6" marL="3200400"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7pPr>
            <a:lvl8pPr indent="-374650" lvl="7" marL="3657600"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8pPr>
            <a:lvl9pPr indent="-374650" lvl="8" marL="4114800" marR="0" rtl="0" algn="l">
              <a:spcBef>
                <a:spcPts val="500"/>
              </a:spcBef>
              <a:spcAft>
                <a:spcPts val="0"/>
              </a:spcAft>
              <a:buClr>
                <a:schemeClr val="accent3"/>
              </a:buClr>
              <a:buSzPts val="2300"/>
              <a:buFont typeface="Noto Sans Symbols"/>
              <a:buChar char="■"/>
              <a:defRPr b="0" i="0" sz="2300" u="none" cap="none" strike="noStrike">
                <a:solidFill>
                  <a:schemeClr val="lt1"/>
                </a:solidFill>
                <a:latin typeface="Lucida Sans"/>
                <a:ea typeface="Lucida Sans"/>
                <a:cs typeface="Lucida Sans"/>
                <a:sym typeface="Lucida Sans"/>
              </a:defRPr>
            </a:lvl9pPr>
          </a:lstStyle>
          <a:p/>
        </p:txBody>
      </p:sp>
      <p:sp>
        <p:nvSpPr>
          <p:cNvPr id="109" name="Google Shape;109;p53"/>
          <p:cNvSpPr txBox="1"/>
          <p:nvPr>
            <p:ph idx="10" type="dt"/>
          </p:nvPr>
        </p:nvSpPr>
        <p:spPr>
          <a:xfrm>
            <a:off x="10090548" y="8543925"/>
            <a:ext cx="2880360" cy="487680"/>
          </a:xfrm>
          <a:prstGeom prst="rect">
            <a:avLst/>
          </a:prstGeom>
          <a:noFill/>
          <a:ln>
            <a:noFill/>
          </a:ln>
        </p:spPr>
        <p:txBody>
          <a:bodyPr anchorCtr="0" anchor="b" bIns="65300" lIns="130600" spcFirstLastPara="1" rIns="130600" wrap="square" tIns="65300">
            <a:noAutofit/>
          </a:bodyPr>
          <a:lstStyle>
            <a:lvl1pPr lvl="0" marR="0" rtl="0" algn="l">
              <a:spcBef>
                <a:spcPts val="0"/>
              </a:spcBef>
              <a:spcAft>
                <a:spcPts val="0"/>
              </a:spcAft>
              <a:buSzPts val="1400"/>
              <a:buNone/>
              <a:defRPr sz="1400">
                <a:solidFill>
                  <a:schemeClr val="l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10" name="Google Shape;110;p53"/>
          <p:cNvSpPr txBox="1"/>
          <p:nvPr>
            <p:ph idx="11" type="ftr"/>
          </p:nvPr>
        </p:nvSpPr>
        <p:spPr>
          <a:xfrm>
            <a:off x="6570109" y="8543926"/>
            <a:ext cx="3526022" cy="486833"/>
          </a:xfrm>
          <a:prstGeom prst="rect">
            <a:avLst/>
          </a:prstGeom>
          <a:noFill/>
          <a:ln>
            <a:noFill/>
          </a:ln>
        </p:spPr>
        <p:txBody>
          <a:bodyPr anchorCtr="0" anchor="b" bIns="65300" lIns="130600" spcFirstLastPara="1" rIns="130600" wrap="square" tIns="65300">
            <a:noAutofit/>
          </a:bodyPr>
          <a:lstStyle>
            <a:lvl1pPr lvl="0" marR="0" rtl="0" algn="r">
              <a:spcBef>
                <a:spcPts val="0"/>
              </a:spcBef>
              <a:spcAft>
                <a:spcPts val="0"/>
              </a:spcAft>
              <a:buSzPts val="1400"/>
              <a:buNone/>
              <a:defRPr sz="1400">
                <a:solidFill>
                  <a:schemeClr val="lt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lt1"/>
                </a:solidFill>
                <a:latin typeface="Verdana"/>
                <a:ea typeface="Verdana"/>
                <a:cs typeface="Verdana"/>
                <a:sym typeface="Verdana"/>
              </a:defRPr>
            </a:lvl9pPr>
          </a:lstStyle>
          <a:p/>
        </p:txBody>
      </p:sp>
      <p:sp>
        <p:nvSpPr>
          <p:cNvPr id="111" name="Google Shape;111;p53"/>
          <p:cNvSpPr txBox="1"/>
          <p:nvPr>
            <p:ph idx="12" type="sldNum"/>
          </p:nvPr>
        </p:nvSpPr>
        <p:spPr>
          <a:xfrm>
            <a:off x="12970908" y="8543926"/>
            <a:ext cx="548640" cy="486833"/>
          </a:xfrm>
          <a:prstGeom prst="rect">
            <a:avLst/>
          </a:prstGeom>
          <a:noFill/>
          <a:ln>
            <a:noFill/>
          </a:ln>
        </p:spPr>
        <p:txBody>
          <a:bodyPr anchorCtr="0" anchor="b" bIns="65300" lIns="130600" spcFirstLastPara="1" rIns="130600" wrap="square" tIns="65300">
            <a:noAutofit/>
          </a:bodyPr>
          <a:lstStyle>
            <a:lvl1pPr indent="0" lvl="0" marL="0" marR="0" rtl="0" algn="r">
              <a:spcBef>
                <a:spcPts val="0"/>
              </a:spcBef>
              <a:spcAft>
                <a:spcPts val="0"/>
              </a:spcAft>
              <a:buNone/>
              <a:defRPr b="0" sz="1400" u="none">
                <a:solidFill>
                  <a:schemeClr val="lt1"/>
                </a:solidFill>
                <a:latin typeface="Verdana"/>
                <a:ea typeface="Verdana"/>
                <a:cs typeface="Verdana"/>
                <a:sym typeface="Verdana"/>
              </a:defRPr>
            </a:lvl1pPr>
            <a:lvl2pPr indent="0" lvl="1" marL="0" marR="0" rtl="0" algn="r">
              <a:spcBef>
                <a:spcPts val="0"/>
              </a:spcBef>
              <a:spcAft>
                <a:spcPts val="0"/>
              </a:spcAft>
              <a:buNone/>
              <a:defRPr b="0" sz="1400" u="none">
                <a:solidFill>
                  <a:schemeClr val="lt1"/>
                </a:solidFill>
                <a:latin typeface="Verdana"/>
                <a:ea typeface="Verdana"/>
                <a:cs typeface="Verdana"/>
                <a:sym typeface="Verdana"/>
              </a:defRPr>
            </a:lvl2pPr>
            <a:lvl3pPr indent="0" lvl="2" marL="0" marR="0" rtl="0" algn="r">
              <a:spcBef>
                <a:spcPts val="0"/>
              </a:spcBef>
              <a:spcAft>
                <a:spcPts val="0"/>
              </a:spcAft>
              <a:buNone/>
              <a:defRPr b="0" sz="1400" u="none">
                <a:solidFill>
                  <a:schemeClr val="lt1"/>
                </a:solidFill>
                <a:latin typeface="Verdana"/>
                <a:ea typeface="Verdana"/>
                <a:cs typeface="Verdana"/>
                <a:sym typeface="Verdana"/>
              </a:defRPr>
            </a:lvl3pPr>
            <a:lvl4pPr indent="0" lvl="3" marL="0" marR="0" rtl="0" algn="r">
              <a:spcBef>
                <a:spcPts val="0"/>
              </a:spcBef>
              <a:spcAft>
                <a:spcPts val="0"/>
              </a:spcAft>
              <a:buNone/>
              <a:defRPr b="0" sz="1400" u="none">
                <a:solidFill>
                  <a:schemeClr val="lt1"/>
                </a:solidFill>
                <a:latin typeface="Verdana"/>
                <a:ea typeface="Verdana"/>
                <a:cs typeface="Verdana"/>
                <a:sym typeface="Verdana"/>
              </a:defRPr>
            </a:lvl4pPr>
            <a:lvl5pPr indent="0" lvl="4" marL="0" marR="0" rtl="0" algn="r">
              <a:spcBef>
                <a:spcPts val="0"/>
              </a:spcBef>
              <a:spcAft>
                <a:spcPts val="0"/>
              </a:spcAft>
              <a:buNone/>
              <a:defRPr b="0" sz="1400" u="none">
                <a:solidFill>
                  <a:schemeClr val="lt1"/>
                </a:solidFill>
                <a:latin typeface="Verdana"/>
                <a:ea typeface="Verdana"/>
                <a:cs typeface="Verdana"/>
                <a:sym typeface="Verdana"/>
              </a:defRPr>
            </a:lvl5pPr>
            <a:lvl6pPr indent="0" lvl="5" marL="0" marR="0" rtl="0" algn="r">
              <a:spcBef>
                <a:spcPts val="0"/>
              </a:spcBef>
              <a:spcAft>
                <a:spcPts val="0"/>
              </a:spcAft>
              <a:buNone/>
              <a:defRPr b="0" sz="1400" u="none">
                <a:solidFill>
                  <a:schemeClr val="lt1"/>
                </a:solidFill>
                <a:latin typeface="Verdana"/>
                <a:ea typeface="Verdana"/>
                <a:cs typeface="Verdana"/>
                <a:sym typeface="Verdana"/>
              </a:defRPr>
            </a:lvl6pPr>
            <a:lvl7pPr indent="0" lvl="6" marL="0" marR="0" rtl="0" algn="r">
              <a:spcBef>
                <a:spcPts val="0"/>
              </a:spcBef>
              <a:spcAft>
                <a:spcPts val="0"/>
              </a:spcAft>
              <a:buNone/>
              <a:defRPr b="0" sz="1400" u="none">
                <a:solidFill>
                  <a:schemeClr val="lt1"/>
                </a:solidFill>
                <a:latin typeface="Verdana"/>
                <a:ea typeface="Verdana"/>
                <a:cs typeface="Verdana"/>
                <a:sym typeface="Verdana"/>
              </a:defRPr>
            </a:lvl7pPr>
            <a:lvl8pPr indent="0" lvl="7" marL="0" marR="0" rtl="0" algn="r">
              <a:spcBef>
                <a:spcPts val="0"/>
              </a:spcBef>
              <a:spcAft>
                <a:spcPts val="0"/>
              </a:spcAft>
              <a:buNone/>
              <a:defRPr b="0" sz="1400" u="none">
                <a:solidFill>
                  <a:schemeClr val="lt1"/>
                </a:solidFill>
                <a:latin typeface="Verdana"/>
                <a:ea typeface="Verdana"/>
                <a:cs typeface="Verdana"/>
                <a:sym typeface="Verdana"/>
              </a:defRPr>
            </a:lvl8pPr>
            <a:lvl9pPr indent="0" lvl="8" marL="0" marR="0" rtl="0" algn="r">
              <a:spcBef>
                <a:spcPts val="0"/>
              </a:spcBef>
              <a:spcAft>
                <a:spcPts val="0"/>
              </a:spcAft>
              <a:buNone/>
              <a:defRPr b="0" sz="1400" u="none">
                <a:solidFill>
                  <a:schemeClr val="l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6.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
          <p:cNvSpPr txBox="1"/>
          <p:nvPr>
            <p:ph type="ctrTitle"/>
          </p:nvPr>
        </p:nvSpPr>
        <p:spPr>
          <a:xfrm>
            <a:off x="1028700" y="2336802"/>
            <a:ext cx="11658600" cy="2439681"/>
          </a:xfrm>
          <a:prstGeom prst="rect">
            <a:avLst/>
          </a:prstGeom>
          <a:noFill/>
          <a:ln>
            <a:noFill/>
          </a:ln>
        </p:spPr>
        <p:txBody>
          <a:bodyPr anchorCtr="0" anchor="b" bIns="65300" lIns="130600" spcFirstLastPara="1" rIns="130600" wrap="square" tIns="65300">
            <a:normAutofit/>
          </a:bodyPr>
          <a:lstStyle/>
          <a:p>
            <a:pPr indent="0" lvl="0" marL="0" rtl="0" algn="r">
              <a:spcBef>
                <a:spcPts val="0"/>
              </a:spcBef>
              <a:spcAft>
                <a:spcPts val="0"/>
              </a:spcAft>
              <a:buClr>
                <a:schemeClr val="dk2"/>
              </a:buClr>
              <a:buSzPts val="5700"/>
              <a:buFont typeface="Lucida Sans"/>
              <a:buNone/>
            </a:pPr>
            <a:r>
              <a:rPr b="1" lang="en-US" sz="5700"/>
              <a:t>Processes</a:t>
            </a:r>
            <a:endParaRPr/>
          </a:p>
        </p:txBody>
      </p:sp>
      <p:sp>
        <p:nvSpPr>
          <p:cNvPr id="122" name="Google Shape;122;p1"/>
          <p:cNvSpPr txBox="1"/>
          <p:nvPr>
            <p:ph idx="1" type="subTitle"/>
          </p:nvPr>
        </p:nvSpPr>
        <p:spPr>
          <a:xfrm>
            <a:off x="1028700" y="4815477"/>
            <a:ext cx="11658600" cy="880786"/>
          </a:xfrm>
          <a:prstGeom prst="rect">
            <a:avLst/>
          </a:prstGeom>
          <a:noFill/>
          <a:ln>
            <a:noFill/>
          </a:ln>
        </p:spPr>
        <p:txBody>
          <a:bodyPr anchorCtr="0" anchor="t" bIns="65300" lIns="65300" spcFirstLastPara="1" rIns="65300" wrap="square" tIns="65300">
            <a:normAutofit/>
          </a:bodyPr>
          <a:lstStyle/>
          <a:p>
            <a:pPr indent="0" lvl="0" marL="0" marR="91435" rtl="0" algn="r">
              <a:spcBef>
                <a:spcPts val="0"/>
              </a:spcBef>
              <a:spcAft>
                <a:spcPts val="0"/>
              </a:spcAft>
              <a:buSzPts val="2652"/>
              <a:buNone/>
            </a:pPr>
            <a:r>
              <a:rPr b="1" lang="en-US">
                <a:solidFill>
                  <a:schemeClr val="dk1"/>
                </a:solidFill>
              </a:rPr>
              <a:t>Course Instructor: Safia Baloch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idx="1" type="body"/>
          </p:nvPr>
        </p:nvSpPr>
        <p:spPr>
          <a:xfrm>
            <a:off x="0" y="950375"/>
            <a:ext cx="8963100" cy="8193600"/>
          </a:xfrm>
          <a:prstGeom prst="rect">
            <a:avLst/>
          </a:prstGeom>
          <a:noFill/>
          <a:ln>
            <a:noFill/>
          </a:ln>
        </p:spPr>
        <p:txBody>
          <a:bodyPr anchorCtr="0" anchor="t" bIns="65300" lIns="130600" spcFirstLastPara="1" rIns="130600" wrap="square" tIns="65300">
            <a:normAutofit fontScale="85000" lnSpcReduction="10000"/>
          </a:bodyPr>
          <a:lstStyle/>
          <a:p>
            <a:pPr indent="-326415" lvl="0" marL="457200" rtl="0" algn="l">
              <a:spcBef>
                <a:spcPts val="0"/>
              </a:spcBef>
              <a:spcAft>
                <a:spcPts val="0"/>
              </a:spcAft>
              <a:buSzPct val="46467"/>
              <a:buFont typeface="Helvetica Neue"/>
              <a:buChar char="🞂"/>
            </a:pPr>
            <a:r>
              <a:rPr lang="en-US">
                <a:latin typeface="Helvetica Neue"/>
                <a:ea typeface="Helvetica Neue"/>
                <a:cs typeface="Helvetica Neue"/>
                <a:sym typeface="Helvetica Neue"/>
              </a:rPr>
              <a:t>Information associated with each process </a:t>
            </a:r>
            <a:endParaRPr>
              <a:latin typeface="Helvetica Neue"/>
              <a:ea typeface="Helvetica Neue"/>
              <a:cs typeface="Helvetica Neue"/>
              <a:sym typeface="Helvetica Neue"/>
            </a:endParaRPr>
          </a:p>
          <a:p>
            <a:pPr indent="-365742" lvl="0" marL="522488" rtl="0" algn="l">
              <a:spcBef>
                <a:spcPts val="571"/>
              </a:spcBef>
              <a:spcAft>
                <a:spcPts val="0"/>
              </a:spcAft>
              <a:buSzPct val="68000"/>
              <a:buFont typeface="Arial"/>
              <a:buNone/>
            </a:pPr>
            <a:r>
              <a:rPr lang="en-US">
                <a:latin typeface="Helvetica Neue"/>
                <a:ea typeface="Helvetica Neue"/>
                <a:cs typeface="Helvetica Neue"/>
                <a:sym typeface="Helvetica Neue"/>
              </a:rPr>
              <a:t>(also called </a:t>
            </a:r>
            <a:r>
              <a:rPr b="1" lang="en-US">
                <a:solidFill>
                  <a:srgbClr val="3366FF"/>
                </a:solidFill>
                <a:latin typeface="Helvetica Neue"/>
                <a:ea typeface="Helvetica Neue"/>
                <a:cs typeface="Helvetica Neue"/>
                <a:sym typeface="Helvetica Neue"/>
              </a:rPr>
              <a:t>task control block</a:t>
            </a:r>
            <a:r>
              <a:rPr lang="en-US">
                <a:latin typeface="Helvetica Neue"/>
                <a:ea typeface="Helvetica Neue"/>
                <a:cs typeface="Helvetica Neue"/>
                <a:sym typeface="Helvetica Neue"/>
              </a:rPr>
              <a:t>)</a:t>
            </a:r>
            <a:endParaRPr>
              <a:latin typeface="Helvetica Neue"/>
              <a:ea typeface="Helvetica Neue"/>
              <a:cs typeface="Helvetica Neue"/>
              <a:sym typeface="Helvetica Neue"/>
            </a:endParaRPr>
          </a:p>
          <a:p>
            <a:pPr indent="-320065" lvl="0" marL="457200" rtl="0" algn="l">
              <a:spcBef>
                <a:spcPts val="571"/>
              </a:spcBef>
              <a:spcAft>
                <a:spcPts val="0"/>
              </a:spcAft>
              <a:buSzPct val="43451"/>
              <a:buFont typeface="Helvetica Neue"/>
              <a:buAutoNum type="arabicPeriod"/>
            </a:pPr>
            <a:r>
              <a:rPr b="1" lang="en-US">
                <a:latin typeface="Helvetica Neue"/>
                <a:ea typeface="Helvetica Neue"/>
                <a:cs typeface="Helvetica Neue"/>
                <a:sym typeface="Helvetica Neue"/>
              </a:rPr>
              <a:t>Process state </a:t>
            </a:r>
            <a:r>
              <a:rPr lang="en-US">
                <a:latin typeface="Helvetica Neue"/>
                <a:ea typeface="Helvetica Neue"/>
                <a:cs typeface="Helvetica Neue"/>
                <a:sym typeface="Helvetica Neue"/>
              </a:rPr>
              <a:t>– running, waiting, etc</a:t>
            </a:r>
            <a:endParaRPr>
              <a:latin typeface="Helvetica Neue"/>
              <a:ea typeface="Helvetica Neue"/>
              <a:cs typeface="Helvetica Neue"/>
              <a:sym typeface="Helvetica Neue"/>
            </a:endParaRPr>
          </a:p>
          <a:p>
            <a:pPr indent="-320065" lvl="0" marL="457200" rtl="0" algn="l">
              <a:spcBef>
                <a:spcPts val="0"/>
              </a:spcBef>
              <a:spcAft>
                <a:spcPts val="0"/>
              </a:spcAft>
              <a:buSzPct val="43451"/>
              <a:buFont typeface="Helvetica Neue"/>
              <a:buAutoNum type="arabicPeriod"/>
            </a:pPr>
            <a:r>
              <a:rPr b="1" lang="en-US">
                <a:latin typeface="Helvetica Neue"/>
                <a:ea typeface="Helvetica Neue"/>
                <a:cs typeface="Helvetica Neue"/>
                <a:sym typeface="Helvetica Neue"/>
              </a:rPr>
              <a:t>Program counter </a:t>
            </a:r>
            <a:r>
              <a:rPr lang="en-US">
                <a:latin typeface="Helvetica Neue"/>
                <a:ea typeface="Helvetica Neue"/>
                <a:cs typeface="Helvetica Neue"/>
                <a:sym typeface="Helvetica Neue"/>
              </a:rPr>
              <a:t>– location of instruction to next execute</a:t>
            </a:r>
            <a:endParaRPr>
              <a:latin typeface="Helvetica Neue"/>
              <a:ea typeface="Helvetica Neue"/>
              <a:cs typeface="Helvetica Neue"/>
              <a:sym typeface="Helvetica Neue"/>
            </a:endParaRPr>
          </a:p>
          <a:p>
            <a:pPr indent="-320065" lvl="0" marL="457200" rtl="0" algn="l">
              <a:spcBef>
                <a:spcPts val="0"/>
              </a:spcBef>
              <a:spcAft>
                <a:spcPts val="0"/>
              </a:spcAft>
              <a:buSzPct val="43451"/>
              <a:buFont typeface="Helvetica Neue"/>
              <a:buAutoNum type="arabicPeriod"/>
            </a:pPr>
            <a:r>
              <a:rPr b="1" lang="en-US">
                <a:latin typeface="Helvetica Neue"/>
                <a:ea typeface="Helvetica Neue"/>
                <a:cs typeface="Helvetica Neue"/>
                <a:sym typeface="Helvetica Neue"/>
              </a:rPr>
              <a:t>CPU registers</a:t>
            </a:r>
            <a:r>
              <a:rPr lang="en-US">
                <a:latin typeface="Helvetica Neue"/>
                <a:ea typeface="Helvetica Neue"/>
                <a:cs typeface="Helvetica Neue"/>
                <a:sym typeface="Helvetica Neue"/>
              </a:rPr>
              <a:t> – contents of all process-centric registers</a:t>
            </a:r>
            <a:endParaRPr>
              <a:latin typeface="Helvetica Neue"/>
              <a:ea typeface="Helvetica Neue"/>
              <a:cs typeface="Helvetica Neue"/>
              <a:sym typeface="Helvetica Neue"/>
            </a:endParaRPr>
          </a:p>
          <a:p>
            <a:pPr indent="-320065" lvl="0" marL="457200" rtl="0" algn="l">
              <a:spcBef>
                <a:spcPts val="0"/>
              </a:spcBef>
              <a:spcAft>
                <a:spcPts val="0"/>
              </a:spcAft>
              <a:buSzPct val="43451"/>
              <a:buFont typeface="Helvetica Neue"/>
              <a:buAutoNum type="arabicPeriod"/>
            </a:pPr>
            <a:r>
              <a:rPr b="1" lang="en-US">
                <a:latin typeface="Helvetica Neue"/>
                <a:ea typeface="Helvetica Neue"/>
                <a:cs typeface="Helvetica Neue"/>
                <a:sym typeface="Helvetica Neue"/>
              </a:rPr>
              <a:t>CPU scheduling information-</a:t>
            </a:r>
            <a:r>
              <a:rPr lang="en-US">
                <a:latin typeface="Helvetica Neue"/>
                <a:ea typeface="Helvetica Neue"/>
                <a:cs typeface="Helvetica Neue"/>
                <a:sym typeface="Helvetica Neue"/>
              </a:rPr>
              <a:t> priorities, scheduling queue pointers</a:t>
            </a:r>
            <a:endParaRPr>
              <a:latin typeface="Helvetica Neue"/>
              <a:ea typeface="Helvetica Neue"/>
              <a:cs typeface="Helvetica Neue"/>
              <a:sym typeface="Helvetica Neue"/>
            </a:endParaRPr>
          </a:p>
          <a:p>
            <a:pPr indent="-320065" lvl="0" marL="457200" rtl="0" algn="l">
              <a:spcBef>
                <a:spcPts val="0"/>
              </a:spcBef>
              <a:spcAft>
                <a:spcPts val="0"/>
              </a:spcAft>
              <a:buSzPct val="43451"/>
              <a:buFont typeface="Helvetica Neue"/>
              <a:buAutoNum type="arabicPeriod"/>
            </a:pPr>
            <a:r>
              <a:rPr b="1" lang="en-US">
                <a:latin typeface="Helvetica Neue"/>
                <a:ea typeface="Helvetica Neue"/>
                <a:cs typeface="Helvetica Neue"/>
                <a:sym typeface="Helvetica Neue"/>
              </a:rPr>
              <a:t>Memory-management information</a:t>
            </a:r>
            <a:r>
              <a:rPr lang="en-US">
                <a:latin typeface="Helvetica Neue"/>
                <a:ea typeface="Helvetica Neue"/>
                <a:cs typeface="Helvetica Neue"/>
                <a:sym typeface="Helvetica Neue"/>
              </a:rPr>
              <a:t> – memory allocated to the process</a:t>
            </a:r>
            <a:endParaRPr>
              <a:latin typeface="Helvetica Neue"/>
              <a:ea typeface="Helvetica Neue"/>
              <a:cs typeface="Helvetica Neue"/>
              <a:sym typeface="Helvetica Neue"/>
            </a:endParaRPr>
          </a:p>
          <a:p>
            <a:pPr indent="-320065" lvl="0" marL="457200" rtl="0" algn="l">
              <a:spcBef>
                <a:spcPts val="0"/>
              </a:spcBef>
              <a:spcAft>
                <a:spcPts val="0"/>
              </a:spcAft>
              <a:buSzPct val="43451"/>
              <a:buFont typeface="Helvetica Neue"/>
              <a:buAutoNum type="arabicPeriod"/>
            </a:pPr>
            <a:r>
              <a:rPr b="1" lang="en-US">
                <a:latin typeface="Helvetica Neue"/>
                <a:ea typeface="Helvetica Neue"/>
                <a:cs typeface="Helvetica Neue"/>
                <a:sym typeface="Helvetica Neue"/>
              </a:rPr>
              <a:t>Accounting information</a:t>
            </a:r>
            <a:r>
              <a:rPr lang="en-US">
                <a:latin typeface="Helvetica Neue"/>
                <a:ea typeface="Helvetica Neue"/>
                <a:cs typeface="Helvetica Neue"/>
                <a:sym typeface="Helvetica Neue"/>
              </a:rPr>
              <a:t> – CPU used, clock time elapsed since start, time limits, process number</a:t>
            </a:r>
            <a:endParaRPr>
              <a:latin typeface="Helvetica Neue"/>
              <a:ea typeface="Helvetica Neue"/>
              <a:cs typeface="Helvetica Neue"/>
              <a:sym typeface="Helvetica Neue"/>
            </a:endParaRPr>
          </a:p>
          <a:p>
            <a:pPr indent="-320065" lvl="0" marL="457200" rtl="0" algn="l">
              <a:spcBef>
                <a:spcPts val="0"/>
              </a:spcBef>
              <a:spcAft>
                <a:spcPts val="0"/>
              </a:spcAft>
              <a:buSzPct val="43451"/>
              <a:buFont typeface="Helvetica Neue"/>
              <a:buAutoNum type="arabicPeriod"/>
            </a:pPr>
            <a:r>
              <a:rPr b="1" lang="en-US">
                <a:latin typeface="Helvetica Neue"/>
                <a:ea typeface="Helvetica Neue"/>
                <a:cs typeface="Helvetica Neue"/>
                <a:sym typeface="Helvetica Neue"/>
              </a:rPr>
              <a:t>I/O status information</a:t>
            </a:r>
            <a:r>
              <a:rPr lang="en-US">
                <a:latin typeface="Helvetica Neue"/>
                <a:ea typeface="Helvetica Neue"/>
                <a:cs typeface="Helvetica Neue"/>
                <a:sym typeface="Helvetica Neue"/>
              </a:rPr>
              <a:t> – I/O devices allocated to process, list of open files</a:t>
            </a:r>
            <a:endParaRPr>
              <a:latin typeface="Helvetica Neue"/>
              <a:ea typeface="Helvetica Neue"/>
              <a:cs typeface="Helvetica Neue"/>
              <a:sym typeface="Helvetica Neue"/>
            </a:endParaRPr>
          </a:p>
          <a:p>
            <a:pPr indent="-285772" lvl="0" marL="522488" rtl="0" algn="l">
              <a:spcBef>
                <a:spcPts val="571"/>
              </a:spcBef>
              <a:spcAft>
                <a:spcPts val="0"/>
              </a:spcAft>
              <a:buSzPct val="68000"/>
              <a:buNone/>
            </a:pPr>
            <a:r>
              <a:t/>
            </a:r>
            <a:endParaRPr>
              <a:latin typeface="Helvetica Neue"/>
              <a:ea typeface="Helvetica Neue"/>
              <a:cs typeface="Helvetica Neue"/>
              <a:sym typeface="Helvetica Neue"/>
            </a:endParaRPr>
          </a:p>
        </p:txBody>
      </p:sp>
      <p:sp>
        <p:nvSpPr>
          <p:cNvPr id="184" name="Google Shape;184;p7"/>
          <p:cNvSpPr txBox="1"/>
          <p:nvPr>
            <p:ph type="title"/>
          </p:nvPr>
        </p:nvSpPr>
        <p:spPr>
          <a:xfrm>
            <a:off x="0" y="182025"/>
            <a:ext cx="13030200" cy="7683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Process Control Block (PCB)-DS</a:t>
            </a:r>
            <a:endParaRPr/>
          </a:p>
        </p:txBody>
      </p:sp>
      <p:pic>
        <p:nvPicPr>
          <p:cNvPr id="185" name="Google Shape;185;p7"/>
          <p:cNvPicPr preferRelativeResize="0"/>
          <p:nvPr/>
        </p:nvPicPr>
        <p:blipFill>
          <a:blip r:embed="rId3">
            <a:alphaModFix/>
          </a:blip>
          <a:stretch>
            <a:fillRect/>
          </a:stretch>
        </p:blipFill>
        <p:spPr>
          <a:xfrm>
            <a:off x="8963000" y="1102775"/>
            <a:ext cx="4550025" cy="8041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idx="1" type="body"/>
          </p:nvPr>
        </p:nvSpPr>
        <p:spPr>
          <a:xfrm>
            <a:off x="685800" y="2635503"/>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b="1" lang="en-US">
                <a:solidFill>
                  <a:srgbClr val="000000"/>
                </a:solidFill>
              </a:rPr>
              <a:t>Long-term scheduler</a:t>
            </a:r>
            <a:r>
              <a:rPr lang="en-US">
                <a:solidFill>
                  <a:srgbClr val="000000"/>
                </a:solidFill>
              </a:rPr>
              <a:t>  </a:t>
            </a:r>
            <a:r>
              <a:rPr lang="en-US"/>
              <a:t>(or job scheduler) – selects which processes should be brought into the ready queue(memory)</a:t>
            </a:r>
            <a:endParaRPr/>
          </a:p>
          <a:p>
            <a:pPr indent="-197340" lvl="0" marL="522488" rtl="0" algn="l">
              <a:spcBef>
                <a:spcPts val="571"/>
              </a:spcBef>
              <a:spcAft>
                <a:spcPts val="0"/>
              </a:spcAft>
              <a:buSzPts val="2652"/>
              <a:buNone/>
            </a:pPr>
            <a:r>
              <a:t/>
            </a:r>
            <a:endParaRPr/>
          </a:p>
          <a:p>
            <a:pPr indent="-365742" lvl="0" marL="522488" rtl="0" algn="l">
              <a:spcBef>
                <a:spcPts val="571"/>
              </a:spcBef>
              <a:spcAft>
                <a:spcPts val="0"/>
              </a:spcAft>
              <a:buSzPts val="2652"/>
              <a:buChar char="🞂"/>
            </a:pPr>
            <a:r>
              <a:rPr b="1" lang="en-US">
                <a:solidFill>
                  <a:srgbClr val="000000"/>
                </a:solidFill>
              </a:rPr>
              <a:t>Short-term scheduler</a:t>
            </a:r>
            <a:r>
              <a:rPr lang="en-US">
                <a:solidFill>
                  <a:srgbClr val="000000"/>
                </a:solidFill>
              </a:rPr>
              <a:t>  </a:t>
            </a:r>
            <a:r>
              <a:rPr lang="en-US"/>
              <a:t>(or CPU scheduler) – selects which process should be executed next and allocates CPU</a:t>
            </a:r>
            <a:endParaRPr/>
          </a:p>
          <a:p>
            <a:pPr indent="-326554" lvl="1" marL="888230" rtl="0" algn="l">
              <a:spcBef>
                <a:spcPts val="463"/>
              </a:spcBef>
              <a:spcAft>
                <a:spcPts val="0"/>
              </a:spcAft>
              <a:buSzPts val="3300"/>
              <a:buChar char="◦"/>
            </a:pPr>
            <a:r>
              <a:rPr lang="en-US"/>
              <a:t>Sometimes the only scheduler in a system</a:t>
            </a:r>
            <a:endParaRPr/>
          </a:p>
          <a:p>
            <a:pPr indent="-197340" lvl="0" marL="522488" rtl="0" algn="l">
              <a:spcBef>
                <a:spcPts val="571"/>
              </a:spcBef>
              <a:spcAft>
                <a:spcPts val="0"/>
              </a:spcAft>
              <a:buSzPts val="2652"/>
              <a:buNone/>
            </a:pPr>
            <a:r>
              <a:t/>
            </a:r>
            <a:endParaRPr/>
          </a:p>
        </p:txBody>
      </p:sp>
      <p:sp>
        <p:nvSpPr>
          <p:cNvPr id="191" name="Google Shape;191;p11"/>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Schedulers: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ph idx="1" type="body"/>
          </p:nvPr>
        </p:nvSpPr>
        <p:spPr>
          <a:xfrm>
            <a:off x="1212850" y="2169580"/>
            <a:ext cx="11899301" cy="6695176"/>
          </a:xfrm>
          <a:prstGeom prst="rect">
            <a:avLst/>
          </a:prstGeom>
          <a:noFill/>
          <a:ln>
            <a:noFill/>
          </a:ln>
        </p:spPr>
        <p:txBody>
          <a:bodyPr anchorCtr="0" anchor="t" bIns="65300" lIns="130600" spcFirstLastPara="1" rIns="130600" wrap="square" tIns="65300">
            <a:normAutofit lnSpcReduction="10000"/>
          </a:bodyPr>
          <a:lstStyle/>
          <a:p>
            <a:pPr indent="-365742" lvl="0" marL="522488" rtl="0" algn="l">
              <a:spcBef>
                <a:spcPts val="0"/>
              </a:spcBef>
              <a:spcAft>
                <a:spcPts val="0"/>
              </a:spcAft>
              <a:buSzPts val="1904"/>
              <a:buChar char="🞂"/>
            </a:pPr>
            <a:r>
              <a:rPr lang="en-US" sz="2800"/>
              <a:t>Maximize CPU use, quickly switch processes onto CPU for time sharing</a:t>
            </a:r>
            <a:endParaRPr/>
          </a:p>
          <a:p>
            <a:pPr indent="-244838" lvl="0" marL="522488" rtl="0" algn="l">
              <a:spcBef>
                <a:spcPts val="571"/>
              </a:spcBef>
              <a:spcAft>
                <a:spcPts val="0"/>
              </a:spcAft>
              <a:buSzPts val="1904"/>
              <a:buNone/>
            </a:pPr>
            <a:r>
              <a:t/>
            </a:r>
            <a:endParaRPr b="1" sz="2800"/>
          </a:p>
          <a:p>
            <a:pPr indent="-365742" lvl="0" marL="522488" rtl="0" algn="l">
              <a:spcBef>
                <a:spcPts val="571"/>
              </a:spcBef>
              <a:spcAft>
                <a:spcPts val="0"/>
              </a:spcAft>
              <a:buSzPts val="1904"/>
              <a:buChar char="🞂"/>
            </a:pPr>
            <a:r>
              <a:rPr b="1" lang="en-US" sz="2800"/>
              <a:t>Process scheduler </a:t>
            </a:r>
            <a:r>
              <a:rPr lang="en-US" sz="2800"/>
              <a:t>selects among available processes for next execution on CPU</a:t>
            </a:r>
            <a:endParaRPr/>
          </a:p>
          <a:p>
            <a:pPr indent="-244838" lvl="0" marL="522488" rtl="0" algn="l">
              <a:spcBef>
                <a:spcPts val="571"/>
              </a:spcBef>
              <a:spcAft>
                <a:spcPts val="0"/>
              </a:spcAft>
              <a:buSzPts val="1904"/>
              <a:buNone/>
            </a:pPr>
            <a:r>
              <a:t/>
            </a:r>
            <a:endParaRPr sz="2800"/>
          </a:p>
          <a:p>
            <a:pPr indent="-365742" lvl="0" marL="522488" rtl="0" algn="l">
              <a:spcBef>
                <a:spcPts val="571"/>
              </a:spcBef>
              <a:spcAft>
                <a:spcPts val="0"/>
              </a:spcAft>
              <a:buSzPts val="1904"/>
              <a:buChar char="🞂"/>
            </a:pPr>
            <a:r>
              <a:rPr lang="en-US" sz="2800"/>
              <a:t>Maintains </a:t>
            </a:r>
            <a:r>
              <a:rPr b="1" lang="en-US" sz="2800"/>
              <a:t>scheduling queues </a:t>
            </a:r>
            <a:r>
              <a:rPr lang="en-US" sz="2800"/>
              <a:t>of processes:</a:t>
            </a:r>
            <a:endParaRPr/>
          </a:p>
          <a:p>
            <a:pPr indent="-244838" lvl="0" marL="522488" rtl="0" algn="l">
              <a:spcBef>
                <a:spcPts val="571"/>
              </a:spcBef>
              <a:spcAft>
                <a:spcPts val="0"/>
              </a:spcAft>
              <a:buSzPts val="1904"/>
              <a:buNone/>
            </a:pPr>
            <a:r>
              <a:t/>
            </a:r>
            <a:endParaRPr sz="2800"/>
          </a:p>
          <a:p>
            <a:pPr indent="-326554" lvl="1" marL="888230" rtl="0" algn="l">
              <a:spcBef>
                <a:spcPts val="463"/>
              </a:spcBef>
              <a:spcAft>
                <a:spcPts val="0"/>
              </a:spcAft>
              <a:buSzPts val="2800"/>
              <a:buFont typeface="Noto Sans Symbols"/>
              <a:buChar char="❖"/>
            </a:pPr>
            <a:r>
              <a:rPr b="1" lang="en-US" sz="2800"/>
              <a:t>Job queue</a:t>
            </a:r>
            <a:r>
              <a:rPr lang="en-US" sz="2800"/>
              <a:t> – set of all processes in the system</a:t>
            </a:r>
            <a:endParaRPr/>
          </a:p>
          <a:p>
            <a:pPr indent="-148754" lvl="1" marL="888230" rtl="0" algn="l">
              <a:spcBef>
                <a:spcPts val="463"/>
              </a:spcBef>
              <a:spcAft>
                <a:spcPts val="0"/>
              </a:spcAft>
              <a:buSzPts val="2800"/>
              <a:buFont typeface="Noto Sans Symbols"/>
              <a:buNone/>
            </a:pPr>
            <a:r>
              <a:t/>
            </a:r>
            <a:endParaRPr b="1" sz="2800"/>
          </a:p>
          <a:p>
            <a:pPr indent="-326554" lvl="1" marL="888230" rtl="0" algn="l">
              <a:spcBef>
                <a:spcPts val="463"/>
              </a:spcBef>
              <a:spcAft>
                <a:spcPts val="0"/>
              </a:spcAft>
              <a:buSzPts val="2800"/>
              <a:buFont typeface="Noto Sans Symbols"/>
              <a:buChar char="❖"/>
            </a:pPr>
            <a:r>
              <a:rPr b="1" lang="en-US" sz="2800"/>
              <a:t>Ready queue </a:t>
            </a:r>
            <a:r>
              <a:rPr lang="en-US" sz="2800"/>
              <a:t>– set of all processes residing in main memory, ready and waiting to execute</a:t>
            </a:r>
            <a:endParaRPr/>
          </a:p>
          <a:p>
            <a:pPr indent="-148754" lvl="1" marL="888230" rtl="0" algn="l">
              <a:spcBef>
                <a:spcPts val="463"/>
              </a:spcBef>
              <a:spcAft>
                <a:spcPts val="0"/>
              </a:spcAft>
              <a:buSzPts val="2800"/>
              <a:buFont typeface="Noto Sans Symbols"/>
              <a:buNone/>
            </a:pPr>
            <a:r>
              <a:t/>
            </a:r>
            <a:endParaRPr b="1" sz="2800"/>
          </a:p>
          <a:p>
            <a:pPr indent="-326554" lvl="1" marL="888230" rtl="0" algn="l">
              <a:spcBef>
                <a:spcPts val="463"/>
              </a:spcBef>
              <a:spcAft>
                <a:spcPts val="0"/>
              </a:spcAft>
              <a:buSzPts val="2800"/>
              <a:buFont typeface="Noto Sans Symbols"/>
              <a:buChar char="❖"/>
            </a:pPr>
            <a:r>
              <a:rPr b="1" lang="en-US" sz="2800"/>
              <a:t>Device queues </a:t>
            </a:r>
            <a:r>
              <a:rPr lang="en-US" sz="2800"/>
              <a:t>– set of processes waiting for an I/O device</a:t>
            </a:r>
            <a:endParaRPr/>
          </a:p>
          <a:p>
            <a:pPr indent="-148754" lvl="1" marL="888230" rtl="0" algn="l">
              <a:spcBef>
                <a:spcPts val="463"/>
              </a:spcBef>
              <a:spcAft>
                <a:spcPts val="0"/>
              </a:spcAft>
              <a:buSzPts val="2800"/>
              <a:buFont typeface="Noto Sans Symbols"/>
              <a:buNone/>
            </a:pPr>
            <a:r>
              <a:t/>
            </a:r>
            <a:endParaRPr sz="2800"/>
          </a:p>
        </p:txBody>
      </p:sp>
      <p:sp>
        <p:nvSpPr>
          <p:cNvPr id="197" name="Google Shape;197;p8"/>
          <p:cNvSpPr txBox="1"/>
          <p:nvPr>
            <p:ph type="title"/>
          </p:nvPr>
        </p:nvSpPr>
        <p:spPr>
          <a:xfrm>
            <a:off x="1562100" y="369888"/>
            <a:ext cx="11468100"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Process Scheduling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9"/>
          <p:cNvSpPr txBox="1"/>
          <p:nvPr>
            <p:ph type="title"/>
          </p:nvPr>
        </p:nvSpPr>
        <p:spPr>
          <a:xfrm>
            <a:off x="434475" y="315350"/>
            <a:ext cx="13002900" cy="1878900"/>
          </a:xfrm>
          <a:prstGeom prst="rect">
            <a:avLst/>
          </a:prstGeom>
          <a:noFill/>
          <a:ln>
            <a:noFill/>
          </a:ln>
        </p:spPr>
        <p:txBody>
          <a:bodyPr anchorCtr="0" anchor="ctr" bIns="65300" lIns="130600" spcFirstLastPara="1" rIns="130600" wrap="square" tIns="65300">
            <a:noAutofit/>
          </a:bodyPr>
          <a:lstStyle/>
          <a:p>
            <a:pPr indent="0" lvl="0" marL="0" rtl="0" algn="l">
              <a:spcBef>
                <a:spcPts val="0"/>
              </a:spcBef>
              <a:spcAft>
                <a:spcPts val="0"/>
              </a:spcAft>
              <a:buClr>
                <a:schemeClr val="lt2"/>
              </a:buClr>
              <a:buSzPts val="3060"/>
              <a:buFont typeface="Lucida Sans"/>
              <a:buNone/>
            </a:pPr>
            <a:r>
              <a:rPr lang="en-US" sz="2760">
                <a:solidFill>
                  <a:srgbClr val="CFE2F3"/>
                </a:solidFill>
              </a:rPr>
              <a:t>Ready Queue and various Wait Queue</a:t>
            </a:r>
            <a:endParaRPr sz="2760">
              <a:solidFill>
                <a:srgbClr val="CFE2F3"/>
              </a:solidFill>
            </a:endParaRPr>
          </a:p>
          <a:p>
            <a:pPr indent="0" lvl="0" marL="0" rtl="0" algn="l">
              <a:spcBef>
                <a:spcPts val="0"/>
              </a:spcBef>
              <a:spcAft>
                <a:spcPts val="0"/>
              </a:spcAft>
              <a:buClr>
                <a:schemeClr val="lt2"/>
              </a:buClr>
              <a:buSzPts val="3060"/>
              <a:buFont typeface="Lucida Sans"/>
              <a:buNone/>
            </a:pPr>
            <a:r>
              <a:rPr lang="en-US" sz="2760">
                <a:solidFill>
                  <a:srgbClr val="CFE2F3"/>
                </a:solidFill>
              </a:rPr>
              <a:t>The OS maintains a ready queue containing the PCBs of processes that are ready to execute, and waiting to be dispatched to (selected for execution on) a CPU.</a:t>
            </a:r>
            <a:endParaRPr sz="2760">
              <a:solidFill>
                <a:srgbClr val="CFE2F3"/>
              </a:solidFill>
            </a:endParaRPr>
          </a:p>
          <a:p>
            <a:pPr indent="0" lvl="0" marL="0" rtl="0" algn="l">
              <a:spcBef>
                <a:spcPts val="0"/>
              </a:spcBef>
              <a:spcAft>
                <a:spcPts val="0"/>
              </a:spcAft>
              <a:buClr>
                <a:schemeClr val="lt2"/>
              </a:buClr>
              <a:buSzPts val="3060"/>
              <a:buFont typeface="Lucida Sans"/>
              <a:buNone/>
            </a:pPr>
            <a:r>
              <a:t/>
            </a:r>
            <a:endParaRPr sz="2760">
              <a:solidFill>
                <a:srgbClr val="CFE2F3"/>
              </a:solidFill>
            </a:endParaRPr>
          </a:p>
        </p:txBody>
      </p:sp>
      <p:pic>
        <p:nvPicPr>
          <p:cNvPr id="203" name="Google Shape;203;p9"/>
          <p:cNvPicPr preferRelativeResize="0"/>
          <p:nvPr/>
        </p:nvPicPr>
        <p:blipFill>
          <a:blip r:embed="rId3">
            <a:alphaModFix/>
          </a:blip>
          <a:stretch>
            <a:fillRect/>
          </a:stretch>
        </p:blipFill>
        <p:spPr>
          <a:xfrm>
            <a:off x="152400" y="2438400"/>
            <a:ext cx="13307552" cy="6553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title"/>
          </p:nvPr>
        </p:nvSpPr>
        <p:spPr>
          <a:xfrm>
            <a:off x="85725" y="369900"/>
            <a:ext cx="13009800" cy="15387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lt2"/>
              </a:buClr>
              <a:buSzPts val="5900"/>
              <a:buFont typeface="Lucida Sans"/>
              <a:buNone/>
            </a:pPr>
            <a:r>
              <a:rPr lang="en-US"/>
              <a:t>Process Scheduling Queues</a:t>
            </a:r>
            <a:endParaRPr/>
          </a:p>
        </p:txBody>
      </p:sp>
      <p:pic>
        <p:nvPicPr>
          <p:cNvPr id="209" name="Google Shape;209;p10"/>
          <p:cNvPicPr preferRelativeResize="0"/>
          <p:nvPr/>
        </p:nvPicPr>
        <p:blipFill>
          <a:blip r:embed="rId3">
            <a:alphaModFix/>
          </a:blip>
          <a:stretch>
            <a:fillRect/>
          </a:stretch>
        </p:blipFill>
        <p:spPr>
          <a:xfrm>
            <a:off x="152400" y="2061000"/>
            <a:ext cx="13404574" cy="7083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idx="1" type="body"/>
          </p:nvPr>
        </p:nvSpPr>
        <p:spPr>
          <a:xfrm>
            <a:off x="1209675" y="2559047"/>
            <a:ext cx="11077575" cy="6040438"/>
          </a:xfrm>
          <a:prstGeom prst="rect">
            <a:avLst/>
          </a:prstGeom>
          <a:noFill/>
          <a:ln>
            <a:noFill/>
          </a:ln>
        </p:spPr>
        <p:txBody>
          <a:bodyPr anchorCtr="0" anchor="t" bIns="65300" lIns="130600" spcFirstLastPara="1" rIns="130600" wrap="square" tIns="65300">
            <a:normAutofit lnSpcReduction="10000"/>
          </a:bodyPr>
          <a:lstStyle/>
          <a:p>
            <a:pPr indent="-365742" lvl="0" marL="522488" rtl="0" algn="l">
              <a:spcBef>
                <a:spcPts val="0"/>
              </a:spcBef>
              <a:spcAft>
                <a:spcPts val="0"/>
              </a:spcAft>
              <a:buSzPts val="2176"/>
              <a:buChar char="🞂"/>
            </a:pPr>
            <a:r>
              <a:rPr lang="en-US" sz="3200"/>
              <a:t>Short-term scheduler is invoked very frequently (milliseconds) ⇒ (must be fast)</a:t>
            </a:r>
            <a:endParaRPr/>
          </a:p>
          <a:p>
            <a:pPr indent="-365742" lvl="0" marL="522488" rtl="0" algn="l">
              <a:spcBef>
                <a:spcPts val="571"/>
              </a:spcBef>
              <a:spcAft>
                <a:spcPts val="0"/>
              </a:spcAft>
              <a:buSzPts val="2176"/>
              <a:buChar char="🞂"/>
            </a:pPr>
            <a:r>
              <a:rPr lang="en-US" sz="3200"/>
              <a:t>Long-term scheduler is invoked very infrequently (seconds, minutes) ⇒ (may be slow)</a:t>
            </a:r>
            <a:endParaRPr/>
          </a:p>
          <a:p>
            <a:pPr indent="-365742" lvl="0" marL="522488" rtl="0" algn="l">
              <a:spcBef>
                <a:spcPts val="571"/>
              </a:spcBef>
              <a:spcAft>
                <a:spcPts val="0"/>
              </a:spcAft>
              <a:buSzPts val="2176"/>
              <a:buChar char="🞂"/>
            </a:pPr>
            <a:r>
              <a:rPr lang="en-US" sz="3200"/>
              <a:t>The long-term scheduler controls the </a:t>
            </a:r>
            <a:r>
              <a:rPr i="1" lang="en-US" sz="3200"/>
              <a:t>degree of multiprogramming</a:t>
            </a:r>
            <a:endParaRPr/>
          </a:p>
          <a:p>
            <a:pPr indent="-365742" lvl="0" marL="522488" rtl="0" algn="l">
              <a:spcBef>
                <a:spcPts val="571"/>
              </a:spcBef>
              <a:spcAft>
                <a:spcPts val="0"/>
              </a:spcAft>
              <a:buSzPts val="2176"/>
              <a:buChar char="🞂"/>
            </a:pPr>
            <a:r>
              <a:rPr lang="en-US" sz="3200"/>
              <a:t>Processes can be described as either:</a:t>
            </a:r>
            <a:endParaRPr/>
          </a:p>
          <a:p>
            <a:pPr indent="-326554" lvl="1" marL="888230" rtl="0" algn="l">
              <a:spcBef>
                <a:spcPts val="463"/>
              </a:spcBef>
              <a:spcAft>
                <a:spcPts val="0"/>
              </a:spcAft>
              <a:buSzPts val="3200"/>
              <a:buChar char="◦"/>
            </a:pPr>
            <a:r>
              <a:rPr b="1" lang="en-US" sz="3200">
                <a:solidFill>
                  <a:srgbClr val="000000"/>
                </a:solidFill>
              </a:rPr>
              <a:t>I/O-bound process</a:t>
            </a:r>
            <a:r>
              <a:rPr lang="en-US" sz="3200">
                <a:solidFill>
                  <a:srgbClr val="000000"/>
                </a:solidFill>
              </a:rPr>
              <a:t> </a:t>
            </a:r>
            <a:r>
              <a:rPr lang="en-US" sz="3200"/>
              <a:t>– spends more time doing I/O than computations, many short CPU bursts</a:t>
            </a:r>
            <a:endParaRPr/>
          </a:p>
          <a:p>
            <a:pPr indent="-326554" lvl="1" marL="888230" rtl="0" algn="l">
              <a:spcBef>
                <a:spcPts val="463"/>
              </a:spcBef>
              <a:spcAft>
                <a:spcPts val="0"/>
              </a:spcAft>
              <a:buSzPts val="3200"/>
              <a:buChar char="◦"/>
            </a:pPr>
            <a:r>
              <a:rPr b="1" lang="en-US" sz="3200">
                <a:solidFill>
                  <a:srgbClr val="000000"/>
                </a:solidFill>
              </a:rPr>
              <a:t>CPU-bound process</a:t>
            </a:r>
            <a:r>
              <a:rPr lang="en-US" sz="3200">
                <a:solidFill>
                  <a:srgbClr val="000000"/>
                </a:solidFill>
              </a:rPr>
              <a:t> </a:t>
            </a:r>
            <a:r>
              <a:rPr lang="en-US" sz="3200"/>
              <a:t>– spends more time doing computations; few very long CPU bursts</a:t>
            </a:r>
            <a:endParaRPr/>
          </a:p>
          <a:p>
            <a:pPr indent="-326554" lvl="1" marL="888230" rtl="0" algn="l">
              <a:spcBef>
                <a:spcPts val="463"/>
              </a:spcBef>
              <a:spcAft>
                <a:spcPts val="0"/>
              </a:spcAft>
              <a:buSzPts val="3200"/>
              <a:buChar char="◦"/>
            </a:pPr>
            <a:r>
              <a:rPr b="1" lang="en-US" sz="3200"/>
              <a:t>WHAT IS SWAPPING </a:t>
            </a:r>
            <a:r>
              <a:rPr lang="en-US" sz="3200"/>
              <a:t>?</a:t>
            </a:r>
            <a:endParaRPr/>
          </a:p>
        </p:txBody>
      </p:sp>
      <p:sp>
        <p:nvSpPr>
          <p:cNvPr id="215" name="Google Shape;215;p12"/>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Schedulers (Cont.)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214650" y="366175"/>
            <a:ext cx="13501200" cy="1524000"/>
          </a:xfrm>
          <a:prstGeom prst="rect">
            <a:avLst/>
          </a:prstGeom>
          <a:noFill/>
          <a:ln>
            <a:noFill/>
          </a:ln>
        </p:spPr>
        <p:txBody>
          <a:bodyPr anchorCtr="0" anchor="ctr" bIns="65300" lIns="130600" spcFirstLastPara="1" rIns="130600" wrap="square" tIns="65300">
            <a:noAutofit/>
          </a:bodyPr>
          <a:lstStyle/>
          <a:p>
            <a:pPr indent="0" lvl="0" marL="0" rtl="0" algn="l">
              <a:spcBef>
                <a:spcPts val="0"/>
              </a:spcBef>
              <a:spcAft>
                <a:spcPts val="0"/>
              </a:spcAft>
              <a:buClr>
                <a:schemeClr val="dk2"/>
              </a:buClr>
              <a:buSzPts val="5310"/>
              <a:buFont typeface="Lucida Sans"/>
              <a:buNone/>
            </a:pPr>
            <a:r>
              <a:rPr lang="en-US" sz="5010"/>
              <a:t>Addition of Medium Term Scheduling</a:t>
            </a:r>
            <a:endParaRPr sz="5010"/>
          </a:p>
        </p:txBody>
      </p:sp>
      <p:pic>
        <p:nvPicPr>
          <p:cNvPr id="221" name="Google Shape;221;p13"/>
          <p:cNvPicPr preferRelativeResize="0"/>
          <p:nvPr/>
        </p:nvPicPr>
        <p:blipFill rotWithShape="1">
          <a:blip r:embed="rId3">
            <a:alphaModFix/>
          </a:blip>
          <a:srcRect b="0" l="0" r="0" t="0"/>
          <a:stretch/>
        </p:blipFill>
        <p:spPr>
          <a:xfrm>
            <a:off x="0" y="4243900"/>
            <a:ext cx="13716000" cy="4900100"/>
          </a:xfrm>
          <a:prstGeom prst="rect">
            <a:avLst/>
          </a:prstGeom>
          <a:noFill/>
          <a:ln>
            <a:noFill/>
          </a:ln>
        </p:spPr>
      </p:pic>
      <p:sp>
        <p:nvSpPr>
          <p:cNvPr id="222" name="Google Shape;222;p13"/>
          <p:cNvSpPr txBox="1"/>
          <p:nvPr/>
        </p:nvSpPr>
        <p:spPr>
          <a:xfrm>
            <a:off x="214650" y="1596775"/>
            <a:ext cx="12683100" cy="1928400"/>
          </a:xfrm>
          <a:prstGeom prst="rect">
            <a:avLst/>
          </a:prstGeom>
          <a:noFill/>
          <a:ln>
            <a:noFill/>
          </a:ln>
        </p:spPr>
        <p:txBody>
          <a:bodyPr anchorCtr="0" anchor="t" bIns="45700" lIns="91425" spcFirstLastPara="1" rIns="91425" wrap="square" tIns="45700">
            <a:noAutofit/>
          </a:bodyPr>
          <a:lstStyle/>
          <a:p>
            <a:pPr indent="-533400" lvl="0" marL="488950" marR="0" rtl="0" algn="l">
              <a:spcBef>
                <a:spcPts val="0"/>
              </a:spcBef>
              <a:spcAft>
                <a:spcPts val="0"/>
              </a:spcAft>
              <a:buClr>
                <a:srgbClr val="993300"/>
              </a:buClr>
              <a:buSzPts val="2500"/>
              <a:buFont typeface="Arial"/>
              <a:buChar char="●"/>
            </a:pPr>
            <a:r>
              <a:rPr b="1" lang="en-US" sz="2700">
                <a:solidFill>
                  <a:srgbClr val="3366FF"/>
                </a:solidFill>
                <a:latin typeface="Helvetica Neue"/>
                <a:ea typeface="Helvetica Neue"/>
                <a:cs typeface="Helvetica Neue"/>
                <a:sym typeface="Helvetica Neue"/>
              </a:rPr>
              <a:t>Medium-term scheduler  </a:t>
            </a:r>
            <a:r>
              <a:rPr lang="en-US" sz="2700">
                <a:solidFill>
                  <a:schemeClr val="dk1"/>
                </a:solidFill>
                <a:latin typeface="Helvetica Neue"/>
                <a:ea typeface="Helvetica Neue"/>
                <a:cs typeface="Helvetica Neue"/>
                <a:sym typeface="Helvetica Neue"/>
              </a:rPr>
              <a:t>can be added if degree of multiple programming needs to decrease</a:t>
            </a:r>
            <a:endParaRPr sz="2900"/>
          </a:p>
          <a:p>
            <a:pPr indent="-452438" lvl="1" marL="1060450" marR="0" rtl="0" algn="l">
              <a:spcBef>
                <a:spcPts val="700"/>
              </a:spcBef>
              <a:spcAft>
                <a:spcPts val="0"/>
              </a:spcAft>
              <a:buClr>
                <a:srgbClr val="CC6600"/>
              </a:buClr>
              <a:buSzPts val="2300"/>
              <a:buFont typeface="Arial"/>
              <a:buChar char="●"/>
            </a:pPr>
            <a:r>
              <a:rPr b="0" i="0" lang="en-US" sz="2700" u="none" cap="none" strike="noStrike">
                <a:solidFill>
                  <a:schemeClr val="dk1"/>
                </a:solidFill>
                <a:latin typeface="Helvetica Neue"/>
                <a:ea typeface="Helvetica Neue"/>
                <a:cs typeface="Helvetica Neue"/>
                <a:sym typeface="Helvetica Neue"/>
              </a:rPr>
              <a:t>Remove process from memory, store on disk, bring back in from disk to continue execution: </a:t>
            </a:r>
            <a:r>
              <a:rPr b="1" i="0" lang="en-US" sz="2700" u="none" cap="none" strike="noStrike">
                <a:solidFill>
                  <a:srgbClr val="3366FF"/>
                </a:solidFill>
                <a:latin typeface="Helvetica Neue"/>
                <a:ea typeface="Helvetica Neue"/>
                <a:cs typeface="Helvetica Neue"/>
                <a:sym typeface="Helvetica Neue"/>
              </a:rPr>
              <a:t>swapping</a:t>
            </a:r>
            <a:endParaRPr sz="2100"/>
          </a:p>
          <a:p>
            <a:pPr indent="-374650" lvl="0" marL="488950" marR="0" rtl="0" algn="l">
              <a:spcBef>
                <a:spcPts val="700"/>
              </a:spcBef>
              <a:spcAft>
                <a:spcPts val="0"/>
              </a:spcAft>
              <a:buClr>
                <a:srgbClr val="993300"/>
              </a:buClr>
              <a:buSzPts val="1800"/>
              <a:buFont typeface="Arial"/>
              <a:buNone/>
            </a:pPr>
            <a:r>
              <a:t/>
            </a:r>
            <a:endParaRPr sz="2700">
              <a:solidFill>
                <a:schemeClr val="dk1"/>
              </a:solidFill>
              <a:latin typeface="Helvetica Neue"/>
              <a:ea typeface="Helvetica Neue"/>
              <a:cs typeface="Helvetica Neue"/>
              <a:sym typeface="Helvetica Neue"/>
            </a:endParaRPr>
          </a:p>
          <a:p>
            <a:pPr indent="-374650" lvl="0" marL="488950" marR="0" rtl="0" algn="l">
              <a:spcBef>
                <a:spcPts val="700"/>
              </a:spcBef>
              <a:spcAft>
                <a:spcPts val="0"/>
              </a:spcAft>
              <a:buClr>
                <a:srgbClr val="993300"/>
              </a:buClr>
              <a:buSzPts val="1800"/>
              <a:buFont typeface="Arial"/>
              <a:buNone/>
            </a:pPr>
            <a:r>
              <a:t/>
            </a:r>
            <a:endParaRPr sz="2700">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idx="1" type="body"/>
          </p:nvPr>
        </p:nvSpPr>
        <p:spPr>
          <a:xfrm>
            <a:off x="660150" y="975116"/>
            <a:ext cx="11220600" cy="5931000"/>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1904"/>
              <a:buChar char="🞂"/>
            </a:pPr>
            <a:r>
              <a:rPr lang="en-US" sz="2800"/>
              <a:t>When CPU switches to another process, the system must save the state of the old process and load the saved state for the new process via a </a:t>
            </a:r>
            <a:r>
              <a:rPr b="1" lang="en-US" sz="2800">
                <a:solidFill>
                  <a:srgbClr val="3366FF"/>
                </a:solidFill>
              </a:rPr>
              <a:t>context switch</a:t>
            </a:r>
            <a:r>
              <a:rPr lang="en-US" sz="2800"/>
              <a:t>.</a:t>
            </a:r>
            <a:endParaRPr/>
          </a:p>
          <a:p>
            <a:pPr indent="-244838" lvl="0" marL="522488" rtl="0" algn="l">
              <a:spcBef>
                <a:spcPts val="571"/>
              </a:spcBef>
              <a:spcAft>
                <a:spcPts val="0"/>
              </a:spcAft>
              <a:buSzPts val="1904"/>
              <a:buNone/>
            </a:pPr>
            <a:r>
              <a:t/>
            </a:r>
            <a:endParaRPr sz="2800"/>
          </a:p>
          <a:p>
            <a:pPr indent="-365742" lvl="0" marL="522488" rtl="0" algn="l">
              <a:spcBef>
                <a:spcPts val="571"/>
              </a:spcBef>
              <a:spcAft>
                <a:spcPts val="0"/>
              </a:spcAft>
              <a:buSzPts val="1904"/>
              <a:buChar char="🞂"/>
            </a:pPr>
            <a:r>
              <a:rPr b="1" lang="en-US" sz="2800">
                <a:solidFill>
                  <a:srgbClr val="3366FF"/>
                </a:solidFill>
              </a:rPr>
              <a:t>Context </a:t>
            </a:r>
            <a:r>
              <a:rPr lang="en-US" sz="2800"/>
              <a:t>of a process represented in the PCB</a:t>
            </a:r>
            <a:endParaRPr/>
          </a:p>
          <a:p>
            <a:pPr indent="-326554" lvl="1" marL="888230" rtl="0" algn="l">
              <a:spcBef>
                <a:spcPts val="463"/>
              </a:spcBef>
              <a:spcAft>
                <a:spcPts val="0"/>
              </a:spcAft>
              <a:buSzPts val="2200"/>
              <a:buChar char="◦"/>
            </a:pPr>
            <a:r>
              <a:rPr lang="en-US" sz="2200"/>
              <a:t>PCB includes What?</a:t>
            </a:r>
            <a:endParaRPr/>
          </a:p>
          <a:p>
            <a:pPr indent="-244838" lvl="0" marL="522488" rtl="0" algn="l">
              <a:spcBef>
                <a:spcPts val="571"/>
              </a:spcBef>
              <a:spcAft>
                <a:spcPts val="0"/>
              </a:spcAft>
              <a:buSzPts val="1904"/>
              <a:buNone/>
            </a:pPr>
            <a:r>
              <a:t/>
            </a:r>
            <a:endParaRPr sz="2800"/>
          </a:p>
          <a:p>
            <a:pPr indent="-365742" lvl="0" marL="522488" rtl="0" algn="l">
              <a:spcBef>
                <a:spcPts val="571"/>
              </a:spcBef>
              <a:spcAft>
                <a:spcPts val="0"/>
              </a:spcAft>
              <a:buSzPts val="1904"/>
              <a:buChar char="🞂"/>
            </a:pPr>
            <a:r>
              <a:rPr lang="en-US" sz="2800"/>
              <a:t>Context-switch time is overhead; the system does no useful work while switching</a:t>
            </a:r>
            <a:endParaRPr/>
          </a:p>
          <a:p>
            <a:pPr indent="-365742" lvl="0" marL="522488" rtl="0" algn="l">
              <a:spcBef>
                <a:spcPts val="571"/>
              </a:spcBef>
              <a:spcAft>
                <a:spcPts val="0"/>
              </a:spcAft>
              <a:buSzPts val="1904"/>
              <a:buChar char="🞂"/>
            </a:pPr>
            <a:r>
              <a:rPr lang="en-US" sz="2800"/>
              <a:t>“Saving state of “___” and restoring state .</a:t>
            </a:r>
            <a:endParaRPr/>
          </a:p>
        </p:txBody>
      </p:sp>
      <p:sp>
        <p:nvSpPr>
          <p:cNvPr id="228" name="Google Shape;228;p15"/>
          <p:cNvSpPr txBox="1"/>
          <p:nvPr>
            <p:ph type="title"/>
          </p:nvPr>
        </p:nvSpPr>
        <p:spPr>
          <a:xfrm>
            <a:off x="356100" y="4"/>
            <a:ext cx="12344400" cy="7875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Context Switch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1350963" y="369887"/>
            <a:ext cx="12344400" cy="1027591"/>
          </a:xfrm>
          <a:prstGeom prst="rect">
            <a:avLst/>
          </a:prstGeom>
          <a:noFill/>
          <a:ln>
            <a:noFill/>
          </a:ln>
        </p:spPr>
        <p:txBody>
          <a:bodyPr anchorCtr="0" anchor="ctr" bIns="65300" lIns="130600" spcFirstLastPara="1" rIns="130600" wrap="square" tIns="65300">
            <a:noAutofit/>
          </a:bodyPr>
          <a:lstStyle/>
          <a:p>
            <a:pPr indent="0" lvl="0" marL="0" rtl="0" algn="l">
              <a:spcBef>
                <a:spcPts val="0"/>
              </a:spcBef>
              <a:spcAft>
                <a:spcPts val="0"/>
              </a:spcAft>
              <a:buClr>
                <a:schemeClr val="lt2"/>
              </a:buClr>
              <a:buSzPts val="4400"/>
              <a:buFont typeface="Lucida Sans"/>
              <a:buNone/>
            </a:pPr>
            <a:r>
              <a:rPr lang="en-US" sz="4400"/>
              <a:t>CPU Switch From Process to Process (Context Switching)</a:t>
            </a:r>
            <a:endParaRPr/>
          </a:p>
        </p:txBody>
      </p:sp>
      <p:pic>
        <p:nvPicPr>
          <p:cNvPr id="234" name="Google Shape;234;p16"/>
          <p:cNvPicPr preferRelativeResize="0"/>
          <p:nvPr/>
        </p:nvPicPr>
        <p:blipFill>
          <a:blip r:embed="rId3">
            <a:alphaModFix/>
          </a:blip>
          <a:stretch>
            <a:fillRect/>
          </a:stretch>
        </p:blipFill>
        <p:spPr>
          <a:xfrm>
            <a:off x="152400" y="1549875"/>
            <a:ext cx="13404575" cy="74417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1162cc73ddf_0_51"/>
          <p:cNvSpPr txBox="1"/>
          <p:nvPr>
            <p:ph idx="1" type="body"/>
          </p:nvPr>
        </p:nvSpPr>
        <p:spPr>
          <a:xfrm>
            <a:off x="214650" y="1102800"/>
            <a:ext cx="13342200" cy="4102800"/>
          </a:xfrm>
          <a:prstGeom prst="rect">
            <a:avLst/>
          </a:prstGeom>
        </p:spPr>
        <p:txBody>
          <a:bodyPr anchorCtr="0" anchor="t" bIns="65300" lIns="130600" spcFirstLastPara="1" rIns="130600" wrap="square" tIns="65300">
            <a:normAutofit/>
          </a:bodyPr>
          <a:lstStyle/>
          <a:p>
            <a:pPr indent="-242824" lvl="0" marL="457200" rtl="0" algn="l">
              <a:lnSpc>
                <a:spcPct val="80000"/>
              </a:lnSpc>
              <a:spcBef>
                <a:spcPts val="571"/>
              </a:spcBef>
              <a:spcAft>
                <a:spcPts val="0"/>
              </a:spcAft>
              <a:buSzPts val="224"/>
              <a:buChar char="🞂"/>
            </a:pPr>
            <a:r>
              <a:rPr lang="en-US" sz="2900"/>
              <a:t>Most operating systems build a few processes at boot time.</a:t>
            </a:r>
            <a:endParaRPr sz="2900"/>
          </a:p>
          <a:p>
            <a:pPr indent="-242824" lvl="0" marL="457200" rtl="0" algn="l">
              <a:lnSpc>
                <a:spcPct val="80000"/>
              </a:lnSpc>
              <a:spcBef>
                <a:spcPts val="0"/>
              </a:spcBef>
              <a:spcAft>
                <a:spcPts val="0"/>
              </a:spcAft>
              <a:buSzPts val="224"/>
              <a:buChar char="🞂"/>
            </a:pPr>
            <a:r>
              <a:rPr lang="en-US" sz="2900"/>
              <a:t>After that, existing parent processes create new child processes by making a system call.</a:t>
            </a:r>
            <a:endParaRPr sz="2900"/>
          </a:p>
          <a:p>
            <a:pPr indent="-242824" lvl="0" marL="457200" rtl="0" algn="l">
              <a:lnSpc>
                <a:spcPct val="80000"/>
              </a:lnSpc>
              <a:spcBef>
                <a:spcPts val="0"/>
              </a:spcBef>
              <a:spcAft>
                <a:spcPts val="0"/>
              </a:spcAft>
              <a:buSzPts val="224"/>
              <a:buChar char="🞂"/>
            </a:pPr>
            <a:r>
              <a:rPr lang="en-US" sz="2900"/>
              <a:t>Child processes can use the system call to make their own children.</a:t>
            </a:r>
            <a:endParaRPr sz="2900"/>
          </a:p>
          <a:p>
            <a:pPr indent="-242824" lvl="0" marL="457200" rtl="0" algn="l">
              <a:lnSpc>
                <a:spcPct val="80000"/>
              </a:lnSpc>
              <a:spcBef>
                <a:spcPts val="0"/>
              </a:spcBef>
              <a:spcAft>
                <a:spcPts val="0"/>
              </a:spcAft>
              <a:buSzPts val="224"/>
              <a:buChar char="🞂"/>
            </a:pPr>
            <a:r>
              <a:rPr lang="en-US" sz="2900"/>
              <a:t>Thus there are often extensive "family trees" of processes in modern computing systems</a:t>
            </a:r>
            <a:endParaRPr sz="2900"/>
          </a:p>
        </p:txBody>
      </p:sp>
      <p:sp>
        <p:nvSpPr>
          <p:cNvPr id="241" name="Google Shape;241;g1162cc73ddf_0_51"/>
          <p:cNvSpPr txBox="1"/>
          <p:nvPr>
            <p:ph type="title"/>
          </p:nvPr>
        </p:nvSpPr>
        <p:spPr>
          <a:xfrm>
            <a:off x="575900" y="2"/>
            <a:ext cx="12344400" cy="1102800"/>
          </a:xfrm>
          <a:prstGeom prst="rect">
            <a:avLst/>
          </a:prstGeom>
        </p:spPr>
        <p:txBody>
          <a:bodyPr anchorCtr="0" anchor="ctr" bIns="65300" lIns="130600" spcFirstLastPara="1" rIns="130600" wrap="square" tIns="65300">
            <a:normAutofit/>
          </a:bodyPr>
          <a:lstStyle/>
          <a:p>
            <a:pPr indent="0" lvl="0" marL="0" rtl="0" algn="l">
              <a:spcBef>
                <a:spcPts val="0"/>
              </a:spcBef>
              <a:spcAft>
                <a:spcPts val="0"/>
              </a:spcAft>
              <a:buNone/>
            </a:pPr>
            <a:r>
              <a:rPr lang="en-US" sz="5600"/>
              <a:t>Operation on Processes </a:t>
            </a:r>
            <a:endParaRPr sz="5600"/>
          </a:p>
        </p:txBody>
      </p:sp>
      <p:pic>
        <p:nvPicPr>
          <p:cNvPr id="242" name="Google Shape;242;g1162cc73ddf_0_51"/>
          <p:cNvPicPr preferRelativeResize="0"/>
          <p:nvPr/>
        </p:nvPicPr>
        <p:blipFill>
          <a:blip r:embed="rId3">
            <a:alphaModFix/>
          </a:blip>
          <a:stretch>
            <a:fillRect/>
          </a:stretch>
        </p:blipFill>
        <p:spPr>
          <a:xfrm>
            <a:off x="247701" y="3425225"/>
            <a:ext cx="13309148" cy="5718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162cc73ddf_0_0"/>
          <p:cNvSpPr txBox="1"/>
          <p:nvPr>
            <p:ph type="ctrTitle"/>
          </p:nvPr>
        </p:nvSpPr>
        <p:spPr>
          <a:xfrm>
            <a:off x="954500" y="1"/>
            <a:ext cx="11658600" cy="1051200"/>
          </a:xfrm>
          <a:prstGeom prst="rect">
            <a:avLst/>
          </a:prstGeom>
        </p:spPr>
        <p:txBody>
          <a:bodyPr anchorCtr="0" anchor="b" bIns="65300" lIns="130600" spcFirstLastPara="1" rIns="130600" wrap="square" tIns="65300">
            <a:normAutofit fontScale="90000"/>
          </a:bodyPr>
          <a:lstStyle/>
          <a:p>
            <a:pPr indent="0" lvl="0" marL="0" rtl="0" algn="ctr">
              <a:spcBef>
                <a:spcPts val="0"/>
              </a:spcBef>
              <a:spcAft>
                <a:spcPts val="0"/>
              </a:spcAft>
              <a:buNone/>
            </a:pPr>
            <a:r>
              <a:rPr lang="en-US"/>
              <a:t>Objectives </a:t>
            </a:r>
            <a:endParaRPr/>
          </a:p>
        </p:txBody>
      </p:sp>
      <p:sp>
        <p:nvSpPr>
          <p:cNvPr id="129" name="Google Shape;129;g1162cc73ddf_0_0"/>
          <p:cNvSpPr txBox="1"/>
          <p:nvPr>
            <p:ph idx="1" type="subTitle"/>
          </p:nvPr>
        </p:nvSpPr>
        <p:spPr>
          <a:xfrm>
            <a:off x="954500" y="1223197"/>
            <a:ext cx="11658600" cy="5914200"/>
          </a:xfrm>
          <a:prstGeom prst="rect">
            <a:avLst/>
          </a:prstGeom>
        </p:spPr>
        <p:txBody>
          <a:bodyPr anchorCtr="0" anchor="t" bIns="65300" lIns="65300" spcFirstLastPara="1" rIns="65300" wrap="square" tIns="65300">
            <a:noAutofit/>
          </a:bodyPr>
          <a:lstStyle/>
          <a:p>
            <a:pPr indent="-387350" lvl="0" marL="457200" marR="0" rtl="0" algn="just">
              <a:lnSpc>
                <a:spcPct val="115000"/>
              </a:lnSpc>
              <a:spcBef>
                <a:spcPts val="1200"/>
              </a:spcBef>
              <a:spcAft>
                <a:spcPts val="0"/>
              </a:spcAft>
              <a:buClr>
                <a:schemeClr val="dk1"/>
              </a:buClr>
              <a:buSzPts val="2500"/>
              <a:buFont typeface="Arial"/>
              <a:buChar char="●"/>
            </a:pPr>
            <a:r>
              <a:rPr lang="en-US" sz="2500">
                <a:solidFill>
                  <a:schemeClr val="dk1"/>
                </a:solidFill>
                <a:highlight>
                  <a:schemeClr val="lt1"/>
                </a:highlight>
                <a:latin typeface="Arial"/>
                <a:ea typeface="Arial"/>
                <a:cs typeface="Arial"/>
                <a:sym typeface="Arial"/>
              </a:rPr>
              <a:t>Identify the </a:t>
            </a:r>
            <a:r>
              <a:rPr b="1" lang="en-US" sz="2500">
                <a:solidFill>
                  <a:schemeClr val="dk1"/>
                </a:solidFill>
                <a:highlight>
                  <a:schemeClr val="lt1"/>
                </a:highlight>
                <a:latin typeface="Arial"/>
                <a:ea typeface="Arial"/>
                <a:cs typeface="Arial"/>
                <a:sym typeface="Arial"/>
              </a:rPr>
              <a:t>separate components</a:t>
            </a:r>
            <a:r>
              <a:rPr lang="en-US" sz="2500">
                <a:solidFill>
                  <a:schemeClr val="dk1"/>
                </a:solidFill>
                <a:highlight>
                  <a:schemeClr val="lt1"/>
                </a:highlight>
                <a:latin typeface="Arial"/>
                <a:ea typeface="Arial"/>
                <a:cs typeface="Arial"/>
                <a:sym typeface="Arial"/>
              </a:rPr>
              <a:t> of a process and illustrate how they are represented and scheduled in an operating system.</a:t>
            </a:r>
            <a:endParaRPr sz="2500">
              <a:solidFill>
                <a:schemeClr val="dk1"/>
              </a:solidFill>
              <a:highlight>
                <a:schemeClr val="lt1"/>
              </a:highlight>
              <a:latin typeface="Arial"/>
              <a:ea typeface="Arial"/>
              <a:cs typeface="Arial"/>
              <a:sym typeface="Arial"/>
            </a:endParaRPr>
          </a:p>
          <a:p>
            <a:pPr indent="-387350" lvl="0" marL="457200" marR="0" rtl="0" algn="just">
              <a:lnSpc>
                <a:spcPct val="115000"/>
              </a:lnSpc>
              <a:spcBef>
                <a:spcPts val="0"/>
              </a:spcBef>
              <a:spcAft>
                <a:spcPts val="0"/>
              </a:spcAft>
              <a:buClr>
                <a:schemeClr val="dk1"/>
              </a:buClr>
              <a:buSzPts val="2500"/>
              <a:buFont typeface="Arial"/>
              <a:buChar char="●"/>
            </a:pPr>
            <a:r>
              <a:rPr lang="en-US" sz="2500">
                <a:solidFill>
                  <a:schemeClr val="dk1"/>
                </a:solidFill>
                <a:highlight>
                  <a:schemeClr val="lt1"/>
                </a:highlight>
                <a:latin typeface="Arial"/>
                <a:ea typeface="Arial"/>
                <a:cs typeface="Arial"/>
                <a:sym typeface="Arial"/>
              </a:rPr>
              <a:t>Describe how processes are</a:t>
            </a:r>
            <a:r>
              <a:rPr b="1" lang="en-US" sz="2500">
                <a:solidFill>
                  <a:schemeClr val="dk1"/>
                </a:solidFill>
                <a:highlight>
                  <a:schemeClr val="lt1"/>
                </a:highlight>
                <a:latin typeface="Arial"/>
                <a:ea typeface="Arial"/>
                <a:cs typeface="Arial"/>
                <a:sym typeface="Arial"/>
              </a:rPr>
              <a:t> created and terminated:</a:t>
            </a:r>
            <a:r>
              <a:rPr lang="en-US" sz="2500">
                <a:solidFill>
                  <a:schemeClr val="dk1"/>
                </a:solidFill>
                <a:highlight>
                  <a:schemeClr val="lt1"/>
                </a:highlight>
                <a:latin typeface="Arial"/>
                <a:ea typeface="Arial"/>
                <a:cs typeface="Arial"/>
                <a:sym typeface="Arial"/>
              </a:rPr>
              <a:t> using the appropriate system calls that perform these operations.</a:t>
            </a:r>
            <a:endParaRPr sz="2500">
              <a:solidFill>
                <a:schemeClr val="dk1"/>
              </a:solidFill>
              <a:highlight>
                <a:schemeClr val="lt1"/>
              </a:highlight>
              <a:latin typeface="Arial"/>
              <a:ea typeface="Arial"/>
              <a:cs typeface="Arial"/>
              <a:sym typeface="Arial"/>
            </a:endParaRPr>
          </a:p>
          <a:p>
            <a:pPr indent="-387350" lvl="0" marL="457200" marR="0" rtl="0" algn="just">
              <a:lnSpc>
                <a:spcPct val="115000"/>
              </a:lnSpc>
              <a:spcBef>
                <a:spcPts val="0"/>
              </a:spcBef>
              <a:spcAft>
                <a:spcPts val="0"/>
              </a:spcAft>
              <a:buClr>
                <a:schemeClr val="dk1"/>
              </a:buClr>
              <a:buSzPts val="2500"/>
              <a:buFont typeface="Arial"/>
              <a:buChar char="●"/>
            </a:pPr>
            <a:r>
              <a:rPr lang="en-US" sz="2500">
                <a:solidFill>
                  <a:schemeClr val="dk1"/>
                </a:solidFill>
                <a:highlight>
                  <a:schemeClr val="lt1"/>
                </a:highlight>
                <a:latin typeface="Arial"/>
                <a:ea typeface="Arial"/>
                <a:cs typeface="Arial"/>
                <a:sym typeface="Arial"/>
              </a:rPr>
              <a:t>Describe and contrast</a:t>
            </a:r>
            <a:r>
              <a:rPr b="1" lang="en-US" sz="2500">
                <a:solidFill>
                  <a:schemeClr val="dk1"/>
                </a:solidFill>
                <a:highlight>
                  <a:schemeClr val="lt1"/>
                </a:highlight>
                <a:latin typeface="Arial"/>
                <a:ea typeface="Arial"/>
                <a:cs typeface="Arial"/>
                <a:sym typeface="Arial"/>
              </a:rPr>
              <a:t> interprocess communication</a:t>
            </a:r>
            <a:r>
              <a:rPr lang="en-US" sz="2500">
                <a:solidFill>
                  <a:schemeClr val="dk1"/>
                </a:solidFill>
                <a:highlight>
                  <a:schemeClr val="lt1"/>
                </a:highlight>
                <a:latin typeface="Arial"/>
                <a:ea typeface="Arial"/>
                <a:cs typeface="Arial"/>
                <a:sym typeface="Arial"/>
              </a:rPr>
              <a:t> using s</a:t>
            </a:r>
            <a:r>
              <a:rPr b="1" lang="en-US" sz="2500">
                <a:solidFill>
                  <a:schemeClr val="dk1"/>
                </a:solidFill>
                <a:highlight>
                  <a:schemeClr val="lt1"/>
                </a:highlight>
                <a:latin typeface="Arial"/>
                <a:ea typeface="Arial"/>
                <a:cs typeface="Arial"/>
                <a:sym typeface="Arial"/>
              </a:rPr>
              <a:t>hared memory and message passing.</a:t>
            </a:r>
            <a:endParaRPr b="1" sz="2500">
              <a:solidFill>
                <a:schemeClr val="dk1"/>
              </a:solidFill>
              <a:highlight>
                <a:schemeClr val="lt1"/>
              </a:highlight>
              <a:latin typeface="Arial"/>
              <a:ea typeface="Arial"/>
              <a:cs typeface="Arial"/>
              <a:sym typeface="Arial"/>
            </a:endParaRPr>
          </a:p>
          <a:p>
            <a:pPr indent="-387350" lvl="0" marL="457200" marR="0" rtl="0" algn="just">
              <a:lnSpc>
                <a:spcPct val="115000"/>
              </a:lnSpc>
              <a:spcBef>
                <a:spcPts val="0"/>
              </a:spcBef>
              <a:spcAft>
                <a:spcPts val="0"/>
              </a:spcAft>
              <a:buClr>
                <a:schemeClr val="dk1"/>
              </a:buClr>
              <a:buSzPts val="2500"/>
              <a:buFont typeface="Arial"/>
              <a:buChar char="●"/>
            </a:pPr>
            <a:r>
              <a:rPr lang="en-US" sz="2500">
                <a:solidFill>
                  <a:schemeClr val="dk1"/>
                </a:solidFill>
                <a:highlight>
                  <a:schemeClr val="lt1"/>
                </a:highlight>
                <a:latin typeface="Arial"/>
                <a:ea typeface="Arial"/>
                <a:cs typeface="Arial"/>
                <a:sym typeface="Arial"/>
              </a:rPr>
              <a:t>Design programs that use </a:t>
            </a:r>
            <a:r>
              <a:rPr b="1" lang="en-US" sz="2500">
                <a:solidFill>
                  <a:schemeClr val="dk1"/>
                </a:solidFill>
                <a:highlight>
                  <a:schemeClr val="lt1"/>
                </a:highlight>
                <a:latin typeface="Arial"/>
                <a:ea typeface="Arial"/>
                <a:cs typeface="Arial"/>
                <a:sym typeface="Arial"/>
              </a:rPr>
              <a:t>pipes and POSIX shared memory</a:t>
            </a:r>
            <a:r>
              <a:rPr lang="en-US" sz="2500">
                <a:solidFill>
                  <a:schemeClr val="dk1"/>
                </a:solidFill>
                <a:highlight>
                  <a:schemeClr val="lt1"/>
                </a:highlight>
                <a:latin typeface="Arial"/>
                <a:ea typeface="Arial"/>
                <a:cs typeface="Arial"/>
                <a:sym typeface="Arial"/>
              </a:rPr>
              <a:t> to perform interprocess communication.</a:t>
            </a:r>
            <a:endParaRPr sz="2500">
              <a:solidFill>
                <a:schemeClr val="dk1"/>
              </a:solidFill>
              <a:highlight>
                <a:schemeClr val="lt1"/>
              </a:highlight>
              <a:latin typeface="Arial"/>
              <a:ea typeface="Arial"/>
              <a:cs typeface="Arial"/>
              <a:sym typeface="Arial"/>
            </a:endParaRPr>
          </a:p>
          <a:p>
            <a:pPr indent="-387350" lvl="0" marL="457200" marR="0" rtl="0" algn="just">
              <a:lnSpc>
                <a:spcPct val="115000"/>
              </a:lnSpc>
              <a:spcBef>
                <a:spcPts val="0"/>
              </a:spcBef>
              <a:spcAft>
                <a:spcPts val="0"/>
              </a:spcAft>
              <a:buClr>
                <a:schemeClr val="dk1"/>
              </a:buClr>
              <a:buSzPts val="2500"/>
              <a:buFont typeface="Arial"/>
              <a:buChar char="●"/>
            </a:pPr>
            <a:r>
              <a:rPr lang="en-US" sz="2500">
                <a:solidFill>
                  <a:schemeClr val="dk1"/>
                </a:solidFill>
                <a:highlight>
                  <a:schemeClr val="lt1"/>
                </a:highlight>
                <a:latin typeface="Arial"/>
                <a:ea typeface="Arial"/>
                <a:cs typeface="Arial"/>
                <a:sym typeface="Arial"/>
              </a:rPr>
              <a:t>Describe client-server communication using sockets and remote procedure calls.</a:t>
            </a:r>
            <a:endParaRPr sz="2500">
              <a:solidFill>
                <a:schemeClr val="dk1"/>
              </a:solidFill>
              <a:highlight>
                <a:schemeClr val="lt1"/>
              </a:highlight>
              <a:latin typeface="Arial"/>
              <a:ea typeface="Arial"/>
              <a:cs typeface="Arial"/>
              <a:sym typeface="Arial"/>
            </a:endParaRPr>
          </a:p>
          <a:p>
            <a:pPr indent="-387350" lvl="0" marL="457200" marR="0" rtl="0" algn="just">
              <a:lnSpc>
                <a:spcPct val="115000"/>
              </a:lnSpc>
              <a:spcBef>
                <a:spcPts val="0"/>
              </a:spcBef>
              <a:spcAft>
                <a:spcPts val="0"/>
              </a:spcAft>
              <a:buClr>
                <a:schemeClr val="dk1"/>
              </a:buClr>
              <a:buSzPts val="2500"/>
              <a:buFont typeface="Arial"/>
              <a:buChar char="●"/>
            </a:pPr>
            <a:r>
              <a:rPr lang="en-US" sz="2500">
                <a:solidFill>
                  <a:schemeClr val="dk1"/>
                </a:solidFill>
                <a:highlight>
                  <a:schemeClr val="lt1"/>
                </a:highlight>
                <a:latin typeface="Arial"/>
                <a:ea typeface="Arial"/>
                <a:cs typeface="Arial"/>
                <a:sym typeface="Arial"/>
              </a:rPr>
              <a:t>Design kernel modules that interact with the Linux operating system.(kernel level program a demo)</a:t>
            </a:r>
            <a:endParaRPr sz="2500">
              <a:solidFill>
                <a:schemeClr val="dk1"/>
              </a:solidFill>
              <a:highlight>
                <a:schemeClr val="lt1"/>
              </a:highlight>
              <a:latin typeface="Arial"/>
              <a:ea typeface="Arial"/>
              <a:cs typeface="Arial"/>
              <a:sym typeface="Arial"/>
            </a:endParaRPr>
          </a:p>
          <a:p>
            <a:pPr indent="0" lvl="0" marL="457200" rtl="0" algn="just">
              <a:spcBef>
                <a:spcPts val="1200"/>
              </a:spcBef>
              <a:spcAft>
                <a:spcPts val="0"/>
              </a:spcAft>
              <a:buNone/>
            </a:pPr>
            <a:r>
              <a:t/>
            </a:r>
            <a:endParaRPr sz="5300">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7"/>
          <p:cNvSpPr txBox="1"/>
          <p:nvPr>
            <p:ph idx="1" type="body"/>
          </p:nvPr>
        </p:nvSpPr>
        <p:spPr>
          <a:xfrm>
            <a:off x="1209675" y="1644650"/>
            <a:ext cx="11410950" cy="6769100"/>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1904"/>
              <a:buChar char="🞂"/>
            </a:pPr>
            <a:r>
              <a:t/>
            </a:r>
            <a:endParaRPr b="1" sz="2800"/>
          </a:p>
          <a:p>
            <a:pPr indent="-365742" lvl="0" marL="522488" rtl="0" algn="l">
              <a:spcBef>
                <a:spcPts val="0"/>
              </a:spcBef>
              <a:spcAft>
                <a:spcPts val="0"/>
              </a:spcAft>
              <a:buSzPts val="1904"/>
              <a:buChar char="🞂"/>
            </a:pPr>
            <a:r>
              <a:rPr b="1" lang="en-US" sz="2800"/>
              <a:t>Parent </a:t>
            </a:r>
            <a:r>
              <a:rPr lang="en-US" sz="2800"/>
              <a:t>process create </a:t>
            </a:r>
            <a:r>
              <a:rPr b="1" lang="en-US" sz="2800"/>
              <a:t>children </a:t>
            </a:r>
            <a:r>
              <a:rPr lang="en-US" sz="2800"/>
              <a:t>processes, which, in turn create other processes, forming a </a:t>
            </a:r>
            <a:r>
              <a:rPr b="1" lang="en-US" sz="2800"/>
              <a:t>tree</a:t>
            </a:r>
            <a:r>
              <a:rPr lang="en-US" sz="2800"/>
              <a:t> of processes</a:t>
            </a:r>
            <a:endParaRPr/>
          </a:p>
          <a:p>
            <a:pPr indent="-365742" lvl="0" marL="522488" rtl="0" algn="l">
              <a:spcBef>
                <a:spcPts val="571"/>
              </a:spcBef>
              <a:spcAft>
                <a:spcPts val="0"/>
              </a:spcAft>
              <a:buSzPts val="1904"/>
              <a:buChar char="🞂"/>
            </a:pPr>
            <a:r>
              <a:rPr lang="en-US" sz="2800"/>
              <a:t>Generally, process identified and managed via </a:t>
            </a:r>
            <a:r>
              <a:rPr b="1" lang="en-US" sz="2800"/>
              <a:t>a process identifier </a:t>
            </a:r>
            <a:r>
              <a:rPr lang="en-US" sz="2800"/>
              <a:t>(</a:t>
            </a:r>
            <a:r>
              <a:rPr b="1" lang="en-US" sz="2800"/>
              <a:t>pid</a:t>
            </a:r>
            <a:r>
              <a:rPr lang="en-US" sz="2800"/>
              <a:t>)</a:t>
            </a:r>
            <a:endParaRPr/>
          </a:p>
          <a:p>
            <a:pPr indent="-365742" lvl="0" marL="522488" rtl="0" algn="l">
              <a:spcBef>
                <a:spcPts val="571"/>
              </a:spcBef>
              <a:spcAft>
                <a:spcPts val="0"/>
              </a:spcAft>
              <a:buSzPts val="1904"/>
              <a:buChar char="🞂"/>
            </a:pPr>
            <a:r>
              <a:rPr lang="en-US" sz="2800"/>
              <a:t>Resource sharing Options</a:t>
            </a:r>
            <a:endParaRPr/>
          </a:p>
          <a:p>
            <a:pPr indent="-326554" lvl="1" marL="888230" rtl="0" algn="l">
              <a:spcBef>
                <a:spcPts val="463"/>
              </a:spcBef>
              <a:spcAft>
                <a:spcPts val="0"/>
              </a:spcAft>
              <a:buSzPts val="2800"/>
              <a:buChar char="◦"/>
            </a:pPr>
            <a:r>
              <a:rPr lang="en-US" sz="2800"/>
              <a:t>Parent and children share all resources</a:t>
            </a:r>
            <a:endParaRPr/>
          </a:p>
          <a:p>
            <a:pPr indent="-326554" lvl="1" marL="888230" rtl="0" algn="l">
              <a:spcBef>
                <a:spcPts val="463"/>
              </a:spcBef>
              <a:spcAft>
                <a:spcPts val="0"/>
              </a:spcAft>
              <a:buSzPts val="2800"/>
              <a:buChar char="◦"/>
            </a:pPr>
            <a:r>
              <a:rPr lang="en-US" sz="2800"/>
              <a:t>Children share subset of parent’s resource</a:t>
            </a:r>
            <a:endParaRPr/>
          </a:p>
          <a:p>
            <a:pPr indent="-326554" lvl="1" marL="888230" rtl="0" algn="l">
              <a:spcBef>
                <a:spcPts val="463"/>
              </a:spcBef>
              <a:spcAft>
                <a:spcPts val="0"/>
              </a:spcAft>
              <a:buSzPts val="2800"/>
              <a:buChar char="◦"/>
            </a:pPr>
            <a:r>
              <a:rPr lang="en-US" sz="2800"/>
              <a:t>Parent and child share no resources</a:t>
            </a:r>
            <a:endParaRPr sz="2800"/>
          </a:p>
          <a:p>
            <a:pPr indent="-365742" lvl="0" marL="522488" rtl="0" algn="l">
              <a:spcBef>
                <a:spcPts val="571"/>
              </a:spcBef>
              <a:spcAft>
                <a:spcPts val="0"/>
              </a:spcAft>
              <a:buSzPts val="1904"/>
              <a:buChar char="🞂"/>
            </a:pPr>
            <a:r>
              <a:rPr lang="en-US" sz="2800"/>
              <a:t>Execution Options</a:t>
            </a:r>
            <a:endParaRPr/>
          </a:p>
          <a:p>
            <a:pPr indent="-326554" lvl="1" marL="888230" rtl="0" algn="l">
              <a:spcBef>
                <a:spcPts val="463"/>
              </a:spcBef>
              <a:spcAft>
                <a:spcPts val="0"/>
              </a:spcAft>
              <a:buSzPts val="2800"/>
              <a:buChar char="◦"/>
            </a:pPr>
            <a:r>
              <a:rPr lang="en-US" sz="2800"/>
              <a:t>Parent and children execute concurrently</a:t>
            </a:r>
            <a:endParaRPr/>
          </a:p>
          <a:p>
            <a:pPr indent="-326554" lvl="1" marL="888230" rtl="0" algn="l">
              <a:spcBef>
                <a:spcPts val="463"/>
              </a:spcBef>
              <a:spcAft>
                <a:spcPts val="0"/>
              </a:spcAft>
              <a:buSzPts val="2800"/>
              <a:buChar char="◦"/>
            </a:pPr>
            <a:r>
              <a:rPr lang="en-US" sz="2800"/>
              <a:t>Parent waits until children terminate</a:t>
            </a:r>
            <a:endParaRPr/>
          </a:p>
          <a:p>
            <a:pPr indent="-365742" lvl="0" marL="522488" rtl="0" algn="l">
              <a:spcBef>
                <a:spcPts val="571"/>
              </a:spcBef>
              <a:spcAft>
                <a:spcPts val="0"/>
              </a:spcAft>
              <a:buSzPts val="1904"/>
              <a:buFont typeface="Arial"/>
              <a:buNone/>
            </a:pPr>
            <a:r>
              <a:t/>
            </a:r>
            <a:endParaRPr sz="2800"/>
          </a:p>
        </p:txBody>
      </p:sp>
      <p:sp>
        <p:nvSpPr>
          <p:cNvPr id="248" name="Google Shape;248;p17"/>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Process Creation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idx="1" type="body"/>
          </p:nvPr>
        </p:nvSpPr>
        <p:spPr>
          <a:xfrm>
            <a:off x="685800" y="1975105"/>
            <a:ext cx="12344400" cy="6034617"/>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448"/>
              <a:buChar char="🞂"/>
            </a:pPr>
            <a:r>
              <a:rPr lang="en-US" sz="3600"/>
              <a:t>Address space</a:t>
            </a:r>
            <a:endParaRPr/>
          </a:p>
          <a:p>
            <a:pPr indent="-326554" lvl="1" marL="888230" rtl="0" algn="l">
              <a:spcBef>
                <a:spcPts val="463"/>
              </a:spcBef>
              <a:spcAft>
                <a:spcPts val="0"/>
              </a:spcAft>
              <a:buSzPts val="3600"/>
              <a:buChar char="◦"/>
            </a:pPr>
            <a:r>
              <a:rPr lang="en-US" sz="3600"/>
              <a:t>Child duplicate of parent</a:t>
            </a:r>
            <a:endParaRPr/>
          </a:p>
          <a:p>
            <a:pPr indent="-326554" lvl="1" marL="888230" rtl="0" algn="l">
              <a:spcBef>
                <a:spcPts val="463"/>
              </a:spcBef>
              <a:spcAft>
                <a:spcPts val="0"/>
              </a:spcAft>
              <a:buSzPts val="3600"/>
              <a:buChar char="◦"/>
            </a:pPr>
            <a:r>
              <a:rPr lang="en-US" sz="3600"/>
              <a:t>Child has a program loaded into it</a:t>
            </a:r>
            <a:endParaRPr/>
          </a:p>
          <a:p>
            <a:pPr indent="-365742" lvl="0" marL="522488" rtl="0" algn="l">
              <a:spcBef>
                <a:spcPts val="571"/>
              </a:spcBef>
              <a:spcAft>
                <a:spcPts val="0"/>
              </a:spcAft>
              <a:buSzPts val="2448"/>
              <a:buChar char="🞂"/>
            </a:pPr>
            <a:r>
              <a:rPr lang="en-US" sz="3600"/>
              <a:t>UNIX examples</a:t>
            </a:r>
            <a:endParaRPr/>
          </a:p>
          <a:p>
            <a:pPr indent="-326554" lvl="1" marL="888230" rtl="0" algn="l">
              <a:spcBef>
                <a:spcPts val="463"/>
              </a:spcBef>
              <a:spcAft>
                <a:spcPts val="0"/>
              </a:spcAft>
              <a:buSzPts val="3600"/>
              <a:buChar char="◦"/>
            </a:pPr>
            <a:r>
              <a:rPr b="1" lang="en-US" sz="3600"/>
              <a:t>fork</a:t>
            </a:r>
            <a:r>
              <a:rPr lang="en-US" sz="3600"/>
              <a:t> system call creates new process</a:t>
            </a:r>
            <a:endParaRPr/>
          </a:p>
          <a:p>
            <a:pPr indent="-326554" lvl="1" marL="888230" rtl="0" algn="l">
              <a:spcBef>
                <a:spcPts val="463"/>
              </a:spcBef>
              <a:spcAft>
                <a:spcPts val="0"/>
              </a:spcAft>
              <a:buSzPts val="3600"/>
              <a:buChar char="◦"/>
            </a:pPr>
            <a:r>
              <a:rPr b="1" lang="en-US" sz="3600"/>
              <a:t>exec</a:t>
            </a:r>
            <a:r>
              <a:rPr lang="en-US" sz="3600"/>
              <a:t> system call used after a </a:t>
            </a:r>
            <a:r>
              <a:rPr b="1" lang="en-US" sz="3600"/>
              <a:t>fork</a:t>
            </a:r>
            <a:r>
              <a:rPr lang="en-US" sz="3600"/>
              <a:t> to replace the process’ memory space with a new program</a:t>
            </a:r>
            <a:endParaRPr/>
          </a:p>
        </p:txBody>
      </p:sp>
      <p:sp>
        <p:nvSpPr>
          <p:cNvPr id="254" name="Google Shape;254;p18"/>
          <p:cNvSpPr txBox="1"/>
          <p:nvPr>
            <p:ph type="title"/>
          </p:nvPr>
        </p:nvSpPr>
        <p:spPr>
          <a:xfrm>
            <a:off x="1604963" y="369888"/>
            <a:ext cx="11425237"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Process Creation (Cont.)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lt2"/>
              </a:buClr>
              <a:buSzPts val="5900"/>
              <a:buFont typeface="Lucida Sans"/>
              <a:buNone/>
            </a:pPr>
            <a:r>
              <a:rPr lang="en-US"/>
              <a:t>Process Creation</a:t>
            </a:r>
            <a:endParaRPr/>
          </a:p>
        </p:txBody>
      </p:sp>
      <p:pic>
        <p:nvPicPr>
          <p:cNvPr descr="3" id="260" name="Google Shape;260;p19"/>
          <p:cNvPicPr preferRelativeResize="0"/>
          <p:nvPr/>
        </p:nvPicPr>
        <p:blipFill rotWithShape="1">
          <a:blip r:embed="rId3">
            <a:alphaModFix/>
          </a:blip>
          <a:srcRect b="0" l="0" r="0" t="0"/>
          <a:stretch/>
        </p:blipFill>
        <p:spPr>
          <a:xfrm>
            <a:off x="1255713" y="2840038"/>
            <a:ext cx="11253788" cy="25193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idx="1" type="body"/>
          </p:nvPr>
        </p:nvSpPr>
        <p:spPr>
          <a:xfrm>
            <a:off x="1328750" y="1435100"/>
            <a:ext cx="12228300" cy="7708800"/>
          </a:xfrm>
          <a:prstGeom prst="rect">
            <a:avLst/>
          </a:prstGeom>
          <a:noFill/>
          <a:ln>
            <a:noFill/>
          </a:ln>
        </p:spPr>
        <p:txBody>
          <a:bodyPr anchorCtr="0" anchor="t" bIns="65300" lIns="130600" spcFirstLastPara="1" rIns="130600" wrap="square" tIns="65300">
            <a:normAutofit lnSpcReduction="20000"/>
          </a:bodyPr>
          <a:lstStyle/>
          <a:p>
            <a:pPr indent="-365742" lvl="0" marL="522488" rtl="0" algn="just">
              <a:lnSpc>
                <a:spcPct val="80000"/>
              </a:lnSpc>
              <a:spcBef>
                <a:spcPts val="0"/>
              </a:spcBef>
              <a:spcAft>
                <a:spcPts val="0"/>
              </a:spcAft>
              <a:buSzPts val="1360"/>
              <a:buFont typeface="Arial"/>
              <a:buNone/>
            </a:pPr>
            <a:r>
              <a:rPr lang="en-US" sz="2800">
                <a:latin typeface="Arial"/>
                <a:ea typeface="Arial"/>
                <a:cs typeface="Arial"/>
                <a:sym typeface="Arial"/>
              </a:rPr>
              <a:t>#include &lt;sys/types.h&gt;</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#include &lt;studio.h&gt;</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#include &lt;unistd.h&gt;</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int main()</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pid_t  pid;</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 fork another process */</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pid = fork();</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if (pid &lt; 0) { /* error occurred */</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fprintf(stderr, "Fork Failed");</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return 1;</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else if (pid == 0) { /* child process */</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execlp("/bin/ls", "ls", NULL);</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else { /* parent process */</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 parent will wait for the child */</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wait (NULL);</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printf ("Child Complete");</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	return 0;</a:t>
            </a:r>
            <a:endParaRPr sz="4700"/>
          </a:p>
          <a:p>
            <a:pPr indent="-365742" lvl="0" marL="522488" rtl="0" algn="just">
              <a:lnSpc>
                <a:spcPct val="80000"/>
              </a:lnSpc>
              <a:spcBef>
                <a:spcPts val="571"/>
              </a:spcBef>
              <a:spcAft>
                <a:spcPts val="0"/>
              </a:spcAft>
              <a:buSzPts val="1360"/>
              <a:buFont typeface="Arial"/>
              <a:buNone/>
            </a:pPr>
            <a:r>
              <a:rPr lang="en-US" sz="2800">
                <a:latin typeface="Arial"/>
                <a:ea typeface="Arial"/>
                <a:cs typeface="Arial"/>
                <a:sym typeface="Arial"/>
              </a:rPr>
              <a:t>}</a:t>
            </a:r>
            <a:endParaRPr sz="4700"/>
          </a:p>
        </p:txBody>
      </p:sp>
      <p:sp>
        <p:nvSpPr>
          <p:cNvPr id="266" name="Google Shape;266;p20"/>
          <p:cNvSpPr txBox="1"/>
          <p:nvPr>
            <p:ph type="title"/>
          </p:nvPr>
        </p:nvSpPr>
        <p:spPr>
          <a:xfrm>
            <a:off x="1328738" y="369888"/>
            <a:ext cx="12344400"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C Program Forking Separate Process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2"/>
          <p:cNvSpPr txBox="1"/>
          <p:nvPr>
            <p:ph idx="1" type="body"/>
          </p:nvPr>
        </p:nvSpPr>
        <p:spPr>
          <a:xfrm>
            <a:off x="1209675" y="1644650"/>
            <a:ext cx="11395075" cy="6040438"/>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1904"/>
              <a:buChar char="🞂"/>
            </a:pPr>
            <a:r>
              <a:rPr lang="en-US" sz="2800"/>
              <a:t>Process executes last statement and asks the operating system to delete it (</a:t>
            </a:r>
            <a:r>
              <a:rPr b="1" lang="en-US" sz="2800"/>
              <a:t>exit</a:t>
            </a:r>
            <a:r>
              <a:rPr lang="en-US" sz="2800"/>
              <a:t>)</a:t>
            </a:r>
            <a:endParaRPr/>
          </a:p>
          <a:p>
            <a:pPr indent="-326554" lvl="1" marL="888230" rtl="0" algn="l">
              <a:spcBef>
                <a:spcPts val="463"/>
              </a:spcBef>
              <a:spcAft>
                <a:spcPts val="0"/>
              </a:spcAft>
              <a:buSzPts val="2800"/>
              <a:buChar char="◦"/>
            </a:pPr>
            <a:r>
              <a:rPr lang="en-US" sz="2800"/>
              <a:t>Output data from child to parent (via </a:t>
            </a:r>
            <a:r>
              <a:rPr b="1" lang="en-US" sz="2800"/>
              <a:t>wait</a:t>
            </a:r>
            <a:r>
              <a:rPr lang="en-US" sz="2800"/>
              <a:t>)</a:t>
            </a:r>
            <a:endParaRPr/>
          </a:p>
          <a:p>
            <a:pPr indent="-326554" lvl="1" marL="888230" rtl="0" algn="l">
              <a:spcBef>
                <a:spcPts val="463"/>
              </a:spcBef>
              <a:spcAft>
                <a:spcPts val="0"/>
              </a:spcAft>
              <a:buSzPts val="2800"/>
              <a:buChar char="◦"/>
            </a:pPr>
            <a:r>
              <a:rPr lang="en-US" sz="2800"/>
              <a:t>Process’ resources are deallocated by operating system</a:t>
            </a:r>
            <a:endParaRPr/>
          </a:p>
          <a:p>
            <a:pPr indent="-365742" lvl="0" marL="522488" rtl="0" algn="l">
              <a:spcBef>
                <a:spcPts val="571"/>
              </a:spcBef>
              <a:spcAft>
                <a:spcPts val="0"/>
              </a:spcAft>
              <a:buSzPts val="1904"/>
              <a:buChar char="🞂"/>
            </a:pPr>
            <a:r>
              <a:rPr lang="en-US" sz="2800"/>
              <a:t>Parent may terminate execution of children processes (</a:t>
            </a:r>
            <a:r>
              <a:rPr b="1" lang="en-US" sz="2800"/>
              <a:t>abort</a:t>
            </a:r>
            <a:r>
              <a:rPr lang="en-US" sz="2800"/>
              <a:t>)</a:t>
            </a:r>
            <a:endParaRPr/>
          </a:p>
          <a:p>
            <a:pPr indent="-326554" lvl="1" marL="888230" rtl="0" algn="l">
              <a:spcBef>
                <a:spcPts val="463"/>
              </a:spcBef>
              <a:spcAft>
                <a:spcPts val="0"/>
              </a:spcAft>
              <a:buSzPts val="2800"/>
              <a:buChar char="◦"/>
            </a:pPr>
            <a:r>
              <a:rPr lang="en-US" sz="2800"/>
              <a:t>Child has exceeded allocated resources</a:t>
            </a:r>
            <a:endParaRPr/>
          </a:p>
          <a:p>
            <a:pPr indent="-326554" lvl="1" marL="888230" rtl="0" algn="l">
              <a:spcBef>
                <a:spcPts val="463"/>
              </a:spcBef>
              <a:spcAft>
                <a:spcPts val="0"/>
              </a:spcAft>
              <a:buSzPts val="2800"/>
              <a:buChar char="◦"/>
            </a:pPr>
            <a:r>
              <a:rPr lang="en-US" sz="2800"/>
              <a:t>Task assigned to child is no longer required</a:t>
            </a:r>
            <a:endParaRPr/>
          </a:p>
          <a:p>
            <a:pPr indent="-326554" lvl="1" marL="888230" rtl="0" algn="l">
              <a:spcBef>
                <a:spcPts val="463"/>
              </a:spcBef>
              <a:spcAft>
                <a:spcPts val="0"/>
              </a:spcAft>
              <a:buSzPts val="2800"/>
              <a:buChar char="◦"/>
            </a:pPr>
            <a:r>
              <a:rPr lang="en-US" sz="2800"/>
              <a:t>If parent is exiting</a:t>
            </a:r>
            <a:endParaRPr/>
          </a:p>
          <a:p>
            <a:pPr indent="-326554" lvl="2" marL="1227847" rtl="0" algn="l">
              <a:spcBef>
                <a:spcPts val="500"/>
              </a:spcBef>
              <a:spcAft>
                <a:spcPts val="0"/>
              </a:spcAft>
              <a:buSzPts val="2800"/>
              <a:buChar char="●"/>
            </a:pPr>
            <a:r>
              <a:rPr lang="en-US" sz="2800"/>
              <a:t>Some operating system do not allow child to continue if its parent terminates</a:t>
            </a:r>
            <a:endParaRPr/>
          </a:p>
          <a:p>
            <a:pPr indent="-326554" lvl="3" marL="1632775" rtl="0" algn="l">
              <a:spcBef>
                <a:spcPts val="500"/>
              </a:spcBef>
              <a:spcAft>
                <a:spcPts val="0"/>
              </a:spcAft>
              <a:buSzPts val="2800"/>
              <a:buChar char="●"/>
            </a:pPr>
            <a:r>
              <a:rPr lang="en-US" sz="2800"/>
              <a:t>All children terminated - </a:t>
            </a:r>
            <a:r>
              <a:rPr b="1" lang="en-US" sz="2800"/>
              <a:t>cascading termination</a:t>
            </a:r>
            <a:endParaRPr/>
          </a:p>
        </p:txBody>
      </p:sp>
      <p:sp>
        <p:nvSpPr>
          <p:cNvPr id="272" name="Google Shape;272;p22"/>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Process Termination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txBox="1"/>
          <p:nvPr>
            <p:ph idx="1" type="body"/>
          </p:nvPr>
        </p:nvSpPr>
        <p:spPr>
          <a:xfrm>
            <a:off x="923925" y="1063675"/>
            <a:ext cx="11995500" cy="2080200"/>
          </a:xfrm>
          <a:prstGeom prst="rect">
            <a:avLst/>
          </a:prstGeom>
          <a:noFill/>
          <a:ln>
            <a:noFill/>
          </a:ln>
        </p:spPr>
        <p:txBody>
          <a:bodyPr anchorCtr="0" anchor="t" bIns="65300" lIns="130600" spcFirstLastPara="1" rIns="130600" wrap="square" tIns="65300">
            <a:normAutofit fontScale="92500" lnSpcReduction="20000"/>
          </a:bodyPr>
          <a:lstStyle/>
          <a:p>
            <a:pPr indent="-365742" lvl="0" marL="522488" rtl="0" algn="l">
              <a:spcBef>
                <a:spcPts val="0"/>
              </a:spcBef>
              <a:spcAft>
                <a:spcPts val="0"/>
              </a:spcAft>
              <a:buSzPct val="68000"/>
              <a:buChar char="🞂"/>
            </a:pPr>
            <a:r>
              <a:rPr lang="en-US" sz="2800"/>
              <a:t>Processes within a system may be </a:t>
            </a:r>
            <a:r>
              <a:rPr b="1" lang="en-US" sz="2800"/>
              <a:t>independent </a:t>
            </a:r>
            <a:r>
              <a:rPr lang="en-US" sz="2800"/>
              <a:t>or </a:t>
            </a:r>
            <a:r>
              <a:rPr b="1" lang="en-US" sz="2800"/>
              <a:t>cooperating</a:t>
            </a:r>
            <a:endParaRPr/>
          </a:p>
          <a:p>
            <a:pPr indent="-365742" lvl="0" marL="522488" rtl="0" algn="l">
              <a:spcBef>
                <a:spcPts val="571"/>
              </a:spcBef>
              <a:spcAft>
                <a:spcPts val="0"/>
              </a:spcAft>
              <a:buSzPct val="68000"/>
              <a:buChar char="🞂"/>
            </a:pPr>
            <a:r>
              <a:rPr lang="en-US" sz="2800"/>
              <a:t>An </a:t>
            </a:r>
            <a:r>
              <a:rPr b="1" lang="en-US" sz="2800"/>
              <a:t>independent</a:t>
            </a:r>
            <a:r>
              <a:rPr lang="en-US" sz="2800"/>
              <a:t> process is not affected by the execution of other processes, while a </a:t>
            </a:r>
            <a:r>
              <a:rPr b="1" lang="en-US" sz="2800"/>
              <a:t>cooperating </a:t>
            </a:r>
            <a:r>
              <a:rPr lang="en-US" sz="2800"/>
              <a:t>process can be affected by other executing processes.</a:t>
            </a:r>
            <a:endParaRPr sz="2800"/>
          </a:p>
          <a:p>
            <a:pPr indent="-162089" lvl="1" marL="888230" rtl="0" algn="l">
              <a:spcBef>
                <a:spcPts val="463"/>
              </a:spcBef>
              <a:spcAft>
                <a:spcPts val="0"/>
              </a:spcAft>
              <a:buSzPct val="100000"/>
              <a:buNone/>
            </a:pPr>
            <a:r>
              <a:t/>
            </a:r>
            <a:endParaRPr sz="2800"/>
          </a:p>
        </p:txBody>
      </p:sp>
      <p:sp>
        <p:nvSpPr>
          <p:cNvPr id="278" name="Google Shape;278;p23"/>
          <p:cNvSpPr txBox="1"/>
          <p:nvPr>
            <p:ph type="title"/>
          </p:nvPr>
        </p:nvSpPr>
        <p:spPr>
          <a:xfrm>
            <a:off x="1474788" y="128088"/>
            <a:ext cx="11555400" cy="7683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Interprocess Communication</a:t>
            </a:r>
            <a:endParaRPr/>
          </a:p>
        </p:txBody>
      </p:sp>
      <p:sp>
        <p:nvSpPr>
          <p:cNvPr id="279" name="Google Shape;279;p23"/>
          <p:cNvSpPr txBox="1"/>
          <p:nvPr>
            <p:ph idx="1" type="body"/>
          </p:nvPr>
        </p:nvSpPr>
        <p:spPr>
          <a:xfrm>
            <a:off x="324550" y="4567800"/>
            <a:ext cx="13298400" cy="4576200"/>
          </a:xfrm>
          <a:prstGeom prst="rect">
            <a:avLst/>
          </a:prstGeom>
          <a:noFill/>
          <a:ln>
            <a:noFill/>
          </a:ln>
        </p:spPr>
        <p:txBody>
          <a:bodyPr anchorCtr="0" anchor="t" bIns="65300" lIns="130600" spcFirstLastPara="1" rIns="130600" wrap="square" tIns="65300">
            <a:normAutofit/>
          </a:bodyPr>
          <a:lstStyle/>
          <a:p>
            <a:pPr indent="-374810" lvl="0" marL="522488" rtl="0" algn="l">
              <a:spcBef>
                <a:spcPts val="0"/>
              </a:spcBef>
              <a:spcAft>
                <a:spcPts val="0"/>
              </a:spcAft>
              <a:buSzPts val="1904"/>
              <a:buAutoNum type="arabicPeriod"/>
            </a:pPr>
            <a:r>
              <a:rPr b="1" lang="en-US" sz="2800"/>
              <a:t>Information sharing (copy,paste)</a:t>
            </a:r>
            <a:endParaRPr b="1" sz="2800"/>
          </a:p>
          <a:p>
            <a:pPr indent="-431706" lvl="0" marL="522488" rtl="0" algn="l">
              <a:spcBef>
                <a:spcPts val="0"/>
              </a:spcBef>
              <a:spcAft>
                <a:spcPts val="0"/>
              </a:spcAft>
              <a:buSzPts val="2800"/>
              <a:buAutoNum type="arabicPeriod"/>
            </a:pPr>
            <a:r>
              <a:rPr b="1" lang="en-US" sz="2800"/>
              <a:t>Computation Speed:</a:t>
            </a:r>
            <a:r>
              <a:rPr lang="en-US" sz="2800"/>
              <a:t>On a multiprocessor, multiple processes can get more work done on an application in less time.</a:t>
            </a:r>
            <a:endParaRPr sz="2800"/>
          </a:p>
          <a:p>
            <a:pPr indent="-431706" lvl="0" marL="522488" rtl="0" algn="l">
              <a:spcBef>
                <a:spcPts val="0"/>
              </a:spcBef>
              <a:spcAft>
                <a:spcPts val="0"/>
              </a:spcAft>
              <a:buSzPts val="2800"/>
              <a:buAutoNum type="arabicPeriod"/>
            </a:pPr>
            <a:r>
              <a:rPr b="1" lang="en-US" sz="2800"/>
              <a:t>Modularity</a:t>
            </a:r>
            <a:r>
              <a:rPr lang="en-US" sz="2800"/>
              <a:t>(separate system functions)	</a:t>
            </a:r>
            <a:endParaRPr/>
          </a:p>
          <a:p>
            <a:pPr indent="-374810" lvl="0" marL="522488" rtl="0" algn="l">
              <a:spcBef>
                <a:spcPts val="571"/>
              </a:spcBef>
              <a:spcAft>
                <a:spcPts val="0"/>
              </a:spcAft>
              <a:buSzPts val="1904"/>
              <a:buAutoNum type="arabicPeriod"/>
            </a:pPr>
            <a:r>
              <a:rPr lang="en-US" sz="2800"/>
              <a:t>Cooperating processes need </a:t>
            </a:r>
            <a:r>
              <a:rPr b="1" lang="en-US" sz="2800"/>
              <a:t>interprocess communication </a:t>
            </a:r>
            <a:r>
              <a:rPr lang="en-US" sz="2800"/>
              <a:t>(</a:t>
            </a:r>
            <a:r>
              <a:rPr b="1" lang="en-US" sz="2800"/>
              <a:t>IPC</a:t>
            </a:r>
            <a:r>
              <a:rPr lang="en-US" sz="2800"/>
              <a:t>)</a:t>
            </a:r>
            <a:endParaRPr/>
          </a:p>
          <a:p>
            <a:pPr indent="-374810" lvl="0" marL="522488" rtl="0" algn="l">
              <a:spcBef>
                <a:spcPts val="571"/>
              </a:spcBef>
              <a:spcAft>
                <a:spcPts val="0"/>
              </a:spcAft>
              <a:buSzPts val="1904"/>
              <a:buAutoNum type="arabicPeriod"/>
            </a:pPr>
            <a:r>
              <a:rPr lang="en-US" sz="2800"/>
              <a:t>Two models of IPC</a:t>
            </a:r>
            <a:endParaRPr/>
          </a:p>
          <a:p>
            <a:pPr indent="-339890" lvl="1" marL="888230" rtl="0" algn="l">
              <a:spcBef>
                <a:spcPts val="463"/>
              </a:spcBef>
              <a:spcAft>
                <a:spcPts val="0"/>
              </a:spcAft>
              <a:buSzPts val="2800"/>
              <a:buChar char="◦"/>
            </a:pPr>
            <a:r>
              <a:rPr lang="en-US" sz="2800">
                <a:extLst>
                  <a:ext uri="http://customooxmlschemas.google.com/">
                    <go:slidesCustomData xmlns:go="http://customooxmlschemas.google.com/" textRoundtripDataId="0"/>
                  </a:ext>
                </a:extLst>
              </a:rPr>
              <a:t>Shared memory</a:t>
            </a:r>
            <a:r>
              <a:rPr lang="en-US" sz="2800"/>
              <a:t> (use a share space to communicate)</a:t>
            </a:r>
            <a:endParaRPr/>
          </a:p>
          <a:p>
            <a:pPr indent="-339890" lvl="1" marL="888230" rtl="0" algn="l">
              <a:spcBef>
                <a:spcPts val="463"/>
              </a:spcBef>
              <a:spcAft>
                <a:spcPts val="0"/>
              </a:spcAft>
              <a:buSzPts val="2800"/>
              <a:buChar char="◦"/>
            </a:pPr>
            <a:r>
              <a:rPr lang="en-US" sz="2800">
                <a:extLst>
                  <a:ext uri="http://customooxmlschemas.google.com/">
                    <go:slidesCustomData xmlns:go="http://customooxmlschemas.google.com/" textRoundtripDataId="1"/>
                  </a:ext>
                </a:extLst>
              </a:rPr>
              <a:t>Message passing</a:t>
            </a:r>
            <a:r>
              <a:rPr lang="en-US" sz="2800"/>
              <a:t> (use system calls to communicate)</a:t>
            </a:r>
            <a:endParaRPr/>
          </a:p>
          <a:p>
            <a:pPr indent="-162090" lvl="1" marL="888230" rtl="0" algn="l">
              <a:spcBef>
                <a:spcPts val="463"/>
              </a:spcBef>
              <a:spcAft>
                <a:spcPts val="0"/>
              </a:spcAft>
              <a:buSzPts val="2800"/>
              <a:buNone/>
            </a:pPr>
            <a:r>
              <a:t/>
            </a:r>
            <a:endParaRPr sz="2800"/>
          </a:p>
        </p:txBody>
      </p:sp>
      <p:sp>
        <p:nvSpPr>
          <p:cNvPr id="280" name="Google Shape;280;p23"/>
          <p:cNvSpPr txBox="1"/>
          <p:nvPr>
            <p:ph idx="1" type="body"/>
          </p:nvPr>
        </p:nvSpPr>
        <p:spPr>
          <a:xfrm>
            <a:off x="1224000" y="2883700"/>
            <a:ext cx="11268000" cy="1816500"/>
          </a:xfrm>
          <a:prstGeom prst="rect">
            <a:avLst/>
          </a:prstGeom>
          <a:noFill/>
          <a:ln>
            <a:noFill/>
          </a:ln>
        </p:spPr>
        <p:txBody>
          <a:bodyPr anchorCtr="0" anchor="t" bIns="65300" lIns="130600" spcFirstLastPara="1" rIns="130600" wrap="square" tIns="65300">
            <a:normAutofit/>
          </a:bodyPr>
          <a:lstStyle/>
          <a:p>
            <a:pPr indent="-374810" lvl="0" marL="522488" rtl="0" algn="l">
              <a:spcBef>
                <a:spcPts val="571"/>
              </a:spcBef>
              <a:spcAft>
                <a:spcPts val="0"/>
              </a:spcAft>
              <a:buSzPts val="1904"/>
              <a:buChar char="🞂"/>
            </a:pPr>
            <a:r>
              <a:rPr lang="en-US" sz="2800"/>
              <a:t>P</a:t>
            </a:r>
            <a:r>
              <a:rPr lang="en-US" sz="2800"/>
              <a:t>rogrammers want to write programs that implement cooperating process, BUT Why?</a:t>
            </a:r>
            <a:endParaRPr/>
          </a:p>
          <a:p>
            <a:pPr indent="-162090" lvl="1" marL="888230" rtl="0" algn="l">
              <a:spcBef>
                <a:spcPts val="463"/>
              </a:spcBef>
              <a:spcAft>
                <a:spcPts val="0"/>
              </a:spcAft>
              <a:buSzPts val="2800"/>
              <a:buNone/>
            </a:pPr>
            <a:r>
              <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4"/>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lt2"/>
              </a:buClr>
              <a:buSzPts val="5900"/>
              <a:buFont typeface="Lucida Sans"/>
              <a:buNone/>
            </a:pPr>
            <a:r>
              <a:rPr lang="en-US"/>
              <a:t>Communications Models </a:t>
            </a:r>
            <a:endParaRPr/>
          </a:p>
        </p:txBody>
      </p:sp>
      <p:pic>
        <p:nvPicPr>
          <p:cNvPr id="286" name="Google Shape;286;p24"/>
          <p:cNvPicPr preferRelativeResize="0"/>
          <p:nvPr/>
        </p:nvPicPr>
        <p:blipFill>
          <a:blip r:embed="rId3">
            <a:alphaModFix/>
          </a:blip>
          <a:stretch>
            <a:fillRect/>
          </a:stretch>
        </p:blipFill>
        <p:spPr>
          <a:xfrm>
            <a:off x="1310225" y="2042584"/>
            <a:ext cx="10856348" cy="69490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idx="1" type="body"/>
          </p:nvPr>
        </p:nvSpPr>
        <p:spPr>
          <a:xfrm>
            <a:off x="1389875" y="1138250"/>
            <a:ext cx="11817900" cy="5997600"/>
          </a:xfrm>
          <a:prstGeom prst="rect">
            <a:avLst/>
          </a:prstGeom>
          <a:noFill/>
          <a:ln>
            <a:noFill/>
          </a:ln>
        </p:spPr>
        <p:txBody>
          <a:bodyPr anchorCtr="0" anchor="t" bIns="65300" lIns="130600" spcFirstLastPara="1" rIns="130600" wrap="square" tIns="65300">
            <a:normAutofit/>
          </a:bodyPr>
          <a:lstStyle/>
          <a:p>
            <a:pPr indent="-327642" lvl="0" marL="522488" rtl="0" algn="l">
              <a:spcBef>
                <a:spcPts val="0"/>
              </a:spcBef>
              <a:spcAft>
                <a:spcPts val="0"/>
              </a:spcAft>
              <a:buSzPts val="2052"/>
              <a:buChar char="🞂"/>
            </a:pPr>
            <a:r>
              <a:rPr lang="en-US" sz="3300"/>
              <a:t>The two processes shares a common space or memory location known as the </a:t>
            </a:r>
            <a:r>
              <a:rPr b="1" lang="en-US" sz="3300"/>
              <a:t>“buffer,”</a:t>
            </a:r>
            <a:r>
              <a:rPr lang="en-US" sz="3300"/>
              <a:t> where the item produced by the Producer is stored and from where the Consumer consumes the item if needed.</a:t>
            </a:r>
            <a:endParaRPr sz="3300"/>
          </a:p>
          <a:p>
            <a:pPr indent="-327642" lvl="0" marL="522488" rtl="0" algn="l">
              <a:spcBef>
                <a:spcPts val="571"/>
              </a:spcBef>
              <a:spcAft>
                <a:spcPts val="0"/>
              </a:spcAft>
              <a:buSzPts val="2052"/>
              <a:buChar char="🞂"/>
            </a:pPr>
            <a:r>
              <a:rPr lang="en-US" sz="3300"/>
              <a:t>Shared memory region with buffer:</a:t>
            </a:r>
            <a:endParaRPr sz="3300"/>
          </a:p>
          <a:p>
            <a:pPr indent="-288454" lvl="1" marL="888230" rtl="0" algn="l">
              <a:spcBef>
                <a:spcPts val="463"/>
              </a:spcBef>
              <a:spcAft>
                <a:spcPts val="0"/>
              </a:spcAft>
              <a:buSzPts val="2700"/>
              <a:buChar char="◦"/>
            </a:pPr>
            <a:r>
              <a:rPr i="1" lang="en-US" sz="2700"/>
              <a:t>unbounded-buffer</a:t>
            </a:r>
            <a:r>
              <a:rPr lang="en-US" sz="2700"/>
              <a:t> places no practical limit on the size of the buffer</a:t>
            </a:r>
            <a:endParaRPr sz="2700"/>
          </a:p>
          <a:p>
            <a:pPr indent="-288454" lvl="1" marL="888230" rtl="0" algn="l">
              <a:spcBef>
                <a:spcPts val="463"/>
              </a:spcBef>
              <a:spcAft>
                <a:spcPts val="0"/>
              </a:spcAft>
              <a:buSzPts val="2700"/>
              <a:buChar char="◦"/>
            </a:pPr>
            <a:r>
              <a:rPr i="1" lang="en-US" sz="2700"/>
              <a:t>bounded-buffer</a:t>
            </a:r>
            <a:r>
              <a:rPr lang="en-US" sz="2700"/>
              <a:t> assumes that there is a fixed buffer size</a:t>
            </a:r>
            <a:endParaRPr sz="2700"/>
          </a:p>
        </p:txBody>
      </p:sp>
      <p:sp>
        <p:nvSpPr>
          <p:cNvPr id="292" name="Google Shape;292;p25"/>
          <p:cNvSpPr txBox="1"/>
          <p:nvPr>
            <p:ph type="title"/>
          </p:nvPr>
        </p:nvSpPr>
        <p:spPr>
          <a:xfrm>
            <a:off x="904875" y="4"/>
            <a:ext cx="11906400" cy="1021800"/>
          </a:xfrm>
          <a:prstGeom prst="rect">
            <a:avLst/>
          </a:prstGeom>
          <a:noFill/>
          <a:ln>
            <a:noFill/>
          </a:ln>
        </p:spPr>
        <p:txBody>
          <a:bodyPr anchorCtr="0" anchor="ctr" bIns="65300" lIns="130600" spcFirstLastPara="1" rIns="130600" wrap="square" tIns="65300">
            <a:noAutofit/>
          </a:bodyPr>
          <a:lstStyle/>
          <a:p>
            <a:pPr indent="0" lvl="0" marL="0" rtl="0" algn="l">
              <a:spcBef>
                <a:spcPts val="0"/>
              </a:spcBef>
              <a:spcAft>
                <a:spcPts val="0"/>
              </a:spcAft>
              <a:buClr>
                <a:schemeClr val="dk2"/>
              </a:buClr>
              <a:buSzPts val="5310"/>
              <a:buFont typeface="Lucida Sans"/>
              <a:buNone/>
            </a:pPr>
            <a:r>
              <a:rPr lang="en-US" sz="3110"/>
              <a:t>Shared memory </a:t>
            </a:r>
            <a:r>
              <a:rPr lang="en-US" sz="3110"/>
              <a:t>Method</a:t>
            </a:r>
            <a:endParaRPr sz="311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117806e5b0b_0_4"/>
          <p:cNvSpPr txBox="1"/>
          <p:nvPr>
            <p:ph type="title"/>
          </p:nvPr>
        </p:nvSpPr>
        <p:spPr>
          <a:xfrm>
            <a:off x="685800" y="366184"/>
            <a:ext cx="12344400" cy="1524000"/>
          </a:xfrm>
          <a:prstGeom prst="rect">
            <a:avLst/>
          </a:prstGeom>
        </p:spPr>
        <p:txBody>
          <a:bodyPr anchorCtr="0" anchor="ctr" bIns="65300" lIns="130600" spcFirstLastPara="1" rIns="130600" wrap="square" tIns="65300">
            <a:normAutofit/>
          </a:bodyPr>
          <a:lstStyle/>
          <a:p>
            <a:pPr indent="0" lvl="0" marL="0" rtl="0" algn="l">
              <a:spcBef>
                <a:spcPts val="0"/>
              </a:spcBef>
              <a:spcAft>
                <a:spcPts val="0"/>
              </a:spcAft>
              <a:buNone/>
            </a:pPr>
            <a:r>
              <a:rPr lang="en-US"/>
              <a:t>Bounded Shared Memory</a:t>
            </a:r>
            <a:endParaRPr/>
          </a:p>
        </p:txBody>
      </p:sp>
      <p:pic>
        <p:nvPicPr>
          <p:cNvPr id="299" name="Google Shape;299;g117806e5b0b_0_4"/>
          <p:cNvPicPr preferRelativeResize="0"/>
          <p:nvPr/>
        </p:nvPicPr>
        <p:blipFill>
          <a:blip r:embed="rId3">
            <a:alphaModFix/>
          </a:blip>
          <a:stretch>
            <a:fillRect/>
          </a:stretch>
        </p:blipFill>
        <p:spPr>
          <a:xfrm>
            <a:off x="545750" y="1715550"/>
            <a:ext cx="12484449" cy="7099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117806e5b0b_0_11"/>
          <p:cNvSpPr txBox="1"/>
          <p:nvPr>
            <p:ph idx="1" type="body"/>
          </p:nvPr>
        </p:nvSpPr>
        <p:spPr>
          <a:xfrm>
            <a:off x="685800" y="950874"/>
            <a:ext cx="12344400" cy="7359300"/>
          </a:xfrm>
          <a:prstGeom prst="rect">
            <a:avLst/>
          </a:prstGeom>
        </p:spPr>
        <p:txBody>
          <a:bodyPr anchorCtr="0" anchor="t" bIns="65300" lIns="130600" spcFirstLastPara="1" rIns="130600" wrap="square" tIns="65300">
            <a:normAutofit/>
          </a:bodyPr>
          <a:lstStyle/>
          <a:p>
            <a:pPr indent="0" lvl="0" marL="0" marR="0" rtl="0" algn="just">
              <a:lnSpc>
                <a:spcPct val="100000"/>
              </a:lnSpc>
              <a:spcBef>
                <a:spcPts val="0"/>
              </a:spcBef>
              <a:spcAft>
                <a:spcPts val="0"/>
              </a:spcAft>
              <a:buNone/>
            </a:pPr>
            <a:r>
              <a:rPr lang="en-US" sz="2810">
                <a:solidFill>
                  <a:schemeClr val="dk2"/>
                </a:solidFill>
              </a:rPr>
              <a:t>In the bounded buffer problem, </a:t>
            </a:r>
            <a:endParaRPr sz="2810">
              <a:solidFill>
                <a:schemeClr val="dk2"/>
              </a:solidFill>
            </a:endParaRPr>
          </a:p>
          <a:p>
            <a:pPr indent="-407035" lvl="0" marL="457200" marR="0" rtl="0" algn="just">
              <a:lnSpc>
                <a:spcPct val="100000"/>
              </a:lnSpc>
              <a:spcBef>
                <a:spcPts val="0"/>
              </a:spcBef>
              <a:spcAft>
                <a:spcPts val="0"/>
              </a:spcAft>
              <a:buClr>
                <a:schemeClr val="dk2"/>
              </a:buClr>
              <a:buSzPts val="2810"/>
              <a:buChar char="🞂"/>
            </a:pPr>
            <a:r>
              <a:rPr lang="en-US" sz="2810">
                <a:solidFill>
                  <a:schemeClr val="dk2"/>
                </a:solidFill>
              </a:rPr>
              <a:t>the Producer and the Consumer will share some common memory.</a:t>
            </a:r>
            <a:endParaRPr sz="2810">
              <a:solidFill>
                <a:schemeClr val="dk2"/>
              </a:solidFill>
            </a:endParaRPr>
          </a:p>
          <a:p>
            <a:pPr indent="-407035" lvl="0" marL="457200" marR="0" rtl="0" algn="just">
              <a:lnSpc>
                <a:spcPct val="100000"/>
              </a:lnSpc>
              <a:spcBef>
                <a:spcPts val="0"/>
              </a:spcBef>
              <a:spcAft>
                <a:spcPts val="0"/>
              </a:spcAft>
              <a:buClr>
                <a:schemeClr val="dk2"/>
              </a:buClr>
              <a:buSzPts val="2810"/>
              <a:buChar char="🞂"/>
            </a:pPr>
            <a:r>
              <a:rPr lang="en-US" sz="2810">
                <a:solidFill>
                  <a:schemeClr val="dk2"/>
                </a:solidFill>
              </a:rPr>
              <a:t>Then the Producer will start producing items. If the total number of produced items is equal to the size of buffer,</a:t>
            </a:r>
            <a:endParaRPr sz="2810">
              <a:solidFill>
                <a:schemeClr val="dk2"/>
              </a:solidFill>
            </a:endParaRPr>
          </a:p>
          <a:p>
            <a:pPr indent="-407035" lvl="0" marL="457200" marR="0" rtl="0" algn="just">
              <a:lnSpc>
                <a:spcPct val="100000"/>
              </a:lnSpc>
              <a:spcBef>
                <a:spcPts val="0"/>
              </a:spcBef>
              <a:spcAft>
                <a:spcPts val="0"/>
              </a:spcAft>
              <a:buClr>
                <a:schemeClr val="dk2"/>
              </a:buClr>
              <a:buSzPts val="2810"/>
              <a:buChar char="🞂"/>
            </a:pPr>
            <a:r>
              <a:rPr lang="en-US" sz="2810">
                <a:solidFill>
                  <a:schemeClr val="dk2"/>
                </a:solidFill>
              </a:rPr>
              <a:t> the Producer will wait until they’re consumed by the Consumer.</a:t>
            </a:r>
            <a:endParaRPr sz="2810">
              <a:solidFill>
                <a:schemeClr val="dk2"/>
              </a:solidFill>
            </a:endParaRPr>
          </a:p>
          <a:p>
            <a:pPr indent="0" lvl="0" marL="0" marR="0" rtl="0" algn="just">
              <a:lnSpc>
                <a:spcPct val="100000"/>
              </a:lnSpc>
              <a:spcBef>
                <a:spcPts val="0"/>
              </a:spcBef>
              <a:spcAft>
                <a:spcPts val="0"/>
              </a:spcAft>
              <a:buNone/>
            </a:pPr>
            <a:r>
              <a:rPr lang="en-US" sz="2810">
                <a:solidFill>
                  <a:schemeClr val="dk2"/>
                </a:solidFill>
              </a:rPr>
              <a:t>Similarly, </a:t>
            </a:r>
            <a:endParaRPr sz="2810">
              <a:solidFill>
                <a:schemeClr val="dk2"/>
              </a:solidFill>
            </a:endParaRPr>
          </a:p>
          <a:p>
            <a:pPr indent="-407035" lvl="0" marL="457200" marR="0" rtl="0" algn="just">
              <a:lnSpc>
                <a:spcPct val="100000"/>
              </a:lnSpc>
              <a:spcBef>
                <a:spcPts val="0"/>
              </a:spcBef>
              <a:spcAft>
                <a:spcPts val="0"/>
              </a:spcAft>
              <a:buClr>
                <a:schemeClr val="dk2"/>
              </a:buClr>
              <a:buSzPts val="2810"/>
              <a:buChar char="🞂"/>
            </a:pPr>
            <a:r>
              <a:rPr lang="en-US" sz="2810">
                <a:solidFill>
                  <a:schemeClr val="dk2"/>
                </a:solidFill>
              </a:rPr>
              <a:t>the Consumer first checks for the availability of the item, </a:t>
            </a:r>
            <a:endParaRPr sz="2810">
              <a:solidFill>
                <a:schemeClr val="dk2"/>
              </a:solidFill>
            </a:endParaRPr>
          </a:p>
          <a:p>
            <a:pPr indent="-407035" lvl="0" marL="457200" marR="0" rtl="0" algn="just">
              <a:lnSpc>
                <a:spcPct val="100000"/>
              </a:lnSpc>
              <a:spcBef>
                <a:spcPts val="0"/>
              </a:spcBef>
              <a:spcAft>
                <a:spcPts val="0"/>
              </a:spcAft>
              <a:buClr>
                <a:schemeClr val="dk2"/>
              </a:buClr>
              <a:buSzPts val="2810"/>
              <a:buChar char="🞂"/>
            </a:pPr>
            <a:r>
              <a:rPr lang="en-US" sz="2810">
                <a:solidFill>
                  <a:schemeClr val="dk2"/>
                </a:solidFill>
              </a:rPr>
              <a:t>and if no item is available, the Consumer will wait for the Producer to produce it. </a:t>
            </a:r>
            <a:endParaRPr sz="2810">
              <a:solidFill>
                <a:schemeClr val="dk2"/>
              </a:solidFill>
            </a:endParaRPr>
          </a:p>
          <a:p>
            <a:pPr indent="-407035" lvl="0" marL="457200" marR="0" rtl="0" algn="just">
              <a:lnSpc>
                <a:spcPct val="100000"/>
              </a:lnSpc>
              <a:spcBef>
                <a:spcPts val="0"/>
              </a:spcBef>
              <a:spcAft>
                <a:spcPts val="0"/>
              </a:spcAft>
              <a:buClr>
                <a:schemeClr val="dk2"/>
              </a:buClr>
              <a:buSzPts val="2810"/>
              <a:buChar char="🞂"/>
            </a:pPr>
            <a:r>
              <a:rPr lang="en-US" sz="2810">
                <a:solidFill>
                  <a:schemeClr val="dk2"/>
                </a:solidFill>
              </a:rPr>
              <a:t>If there are items available, the Consumer will consume them.</a:t>
            </a:r>
            <a:endParaRPr sz="2810">
              <a:solidFill>
                <a:schemeClr val="dk2"/>
              </a:solidFill>
            </a:endParaRPr>
          </a:p>
          <a:p>
            <a:pPr indent="0" lvl="0" marL="0" rtl="0" algn="l">
              <a:spcBef>
                <a:spcPts val="571"/>
              </a:spcBef>
              <a:spcAft>
                <a:spcPts val="0"/>
              </a:spcAft>
              <a:buNone/>
            </a:pPr>
            <a:r>
              <a:rPr lang="en-US" sz="4300">
                <a:latin typeface="Verdana"/>
                <a:ea typeface="Verdana"/>
                <a:cs typeface="Verdana"/>
                <a:sym typeface="Verdana"/>
              </a:rPr>
              <a:t>Home Task: write algorithm for consumer producer given above conditions.</a:t>
            </a:r>
            <a:endParaRPr sz="4300">
              <a:latin typeface="Verdana"/>
              <a:ea typeface="Verdana"/>
              <a:cs typeface="Verdana"/>
              <a:sym typeface="Verdana"/>
            </a:endParaRPr>
          </a:p>
        </p:txBody>
      </p:sp>
      <p:sp>
        <p:nvSpPr>
          <p:cNvPr id="306" name="Google Shape;306;g117806e5b0b_0_11"/>
          <p:cNvSpPr txBox="1"/>
          <p:nvPr>
            <p:ph type="title"/>
          </p:nvPr>
        </p:nvSpPr>
        <p:spPr>
          <a:xfrm>
            <a:off x="552200" y="3"/>
            <a:ext cx="12344400" cy="1081200"/>
          </a:xfrm>
          <a:prstGeom prst="rect">
            <a:avLst/>
          </a:prstGeom>
        </p:spPr>
        <p:txBody>
          <a:bodyPr anchorCtr="0" anchor="ctr" bIns="65300" lIns="130600" spcFirstLastPara="1" rIns="130600" wrap="square" tIns="65300">
            <a:normAutofit fontScale="90000"/>
          </a:bodyPr>
          <a:lstStyle/>
          <a:p>
            <a:pPr indent="0" lvl="0" marL="0" rtl="0" algn="ctr">
              <a:spcBef>
                <a:spcPts val="0"/>
              </a:spcBef>
              <a:spcAft>
                <a:spcPts val="0"/>
              </a:spcAft>
              <a:buClr>
                <a:schemeClr val="dk2"/>
              </a:buClr>
              <a:buSzPct val="151282"/>
              <a:buFont typeface="Lucida Sans"/>
              <a:buNone/>
            </a:pPr>
            <a:r>
              <a:rPr lang="en-US" sz="3509"/>
              <a:t>IPC in shared Memory: </a:t>
            </a:r>
            <a:r>
              <a:rPr lang="en-US" sz="3509"/>
              <a:t>Producer-Consumer Problem</a:t>
            </a:r>
            <a:endParaRPr sz="6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
          <p:cNvSpPr txBox="1"/>
          <p:nvPr>
            <p:ph type="title"/>
          </p:nvPr>
        </p:nvSpPr>
        <p:spPr>
          <a:xfrm>
            <a:off x="0" y="-12"/>
            <a:ext cx="9159900" cy="7683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Process Concept</a:t>
            </a:r>
            <a:endParaRPr/>
          </a:p>
        </p:txBody>
      </p:sp>
      <p:sp>
        <p:nvSpPr>
          <p:cNvPr id="135" name="Google Shape;135;p2"/>
          <p:cNvSpPr txBox="1"/>
          <p:nvPr>
            <p:ph type="title"/>
          </p:nvPr>
        </p:nvSpPr>
        <p:spPr>
          <a:xfrm>
            <a:off x="258625" y="768325"/>
            <a:ext cx="13457400" cy="26127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310"/>
              <a:buFont typeface="Lucida Sans"/>
              <a:buNone/>
            </a:pPr>
            <a:r>
              <a:rPr lang="en-US" sz="3809"/>
              <a:t>What is process ?</a:t>
            </a:r>
            <a:endParaRPr sz="2810"/>
          </a:p>
          <a:p>
            <a:pPr indent="0" lvl="0" marL="0" rtl="0" algn="l">
              <a:spcBef>
                <a:spcPts val="0"/>
              </a:spcBef>
              <a:spcAft>
                <a:spcPts val="0"/>
              </a:spcAft>
              <a:buClr>
                <a:schemeClr val="dk2"/>
              </a:buClr>
              <a:buSzPts val="5310"/>
              <a:buFont typeface="Lucida Sans"/>
              <a:buNone/>
            </a:pPr>
            <a:r>
              <a:t/>
            </a:r>
            <a:endParaRPr sz="2810"/>
          </a:p>
          <a:p>
            <a:pPr indent="0" lvl="0" marL="0" rtl="0" algn="l">
              <a:spcBef>
                <a:spcPts val="0"/>
              </a:spcBef>
              <a:spcAft>
                <a:spcPts val="0"/>
              </a:spcAft>
              <a:buClr>
                <a:schemeClr val="dk2"/>
              </a:buClr>
              <a:buSzPts val="5310"/>
              <a:buFont typeface="Lucida Sans"/>
              <a:buNone/>
            </a:pPr>
            <a:r>
              <a:rPr lang="en-US" sz="2810"/>
              <a:t>Q: </a:t>
            </a:r>
            <a:r>
              <a:rPr lang="en-US" sz="2810"/>
              <a:t>Imagine that you have just turned on your computer and have not yet started any application. Are any programs running?</a:t>
            </a:r>
            <a:endParaRPr sz="2810"/>
          </a:p>
        </p:txBody>
      </p:sp>
      <p:sp>
        <p:nvSpPr>
          <p:cNvPr id="136" name="Google Shape;136;p2"/>
          <p:cNvSpPr txBox="1"/>
          <p:nvPr>
            <p:ph type="title"/>
          </p:nvPr>
        </p:nvSpPr>
        <p:spPr>
          <a:xfrm>
            <a:off x="129300" y="3778225"/>
            <a:ext cx="13457400" cy="19533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39370"/>
              <a:buFont typeface="Lucida Sans"/>
              <a:buNone/>
            </a:pPr>
            <a:r>
              <a:rPr lang="en-US" sz="3809"/>
              <a:t>Yes--the operating system is running. Mostly it is managing the user interface, waiting for some input to tell it what to do.</a:t>
            </a:r>
            <a:endParaRPr sz="2810"/>
          </a:p>
          <a:p>
            <a:pPr indent="0" lvl="0" marL="0" rtl="0" algn="l">
              <a:spcBef>
                <a:spcPts val="0"/>
              </a:spcBef>
              <a:spcAft>
                <a:spcPts val="0"/>
              </a:spcAft>
              <a:buClr>
                <a:schemeClr val="dk2"/>
              </a:buClr>
              <a:buSzPct val="188967"/>
              <a:buFont typeface="Lucida Sans"/>
              <a:buNone/>
            </a:pPr>
            <a:r>
              <a:t/>
            </a:r>
            <a:endParaRPr sz="281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idx="1" type="body"/>
          </p:nvPr>
        </p:nvSpPr>
        <p:spPr>
          <a:xfrm>
            <a:off x="1209675" y="1644649"/>
            <a:ext cx="11542713" cy="7223305"/>
          </a:xfrm>
          <a:prstGeom prst="rect">
            <a:avLst/>
          </a:prstGeom>
          <a:noFill/>
          <a:ln>
            <a:noFill/>
          </a:ln>
        </p:spPr>
        <p:txBody>
          <a:bodyPr anchorCtr="0" anchor="t" bIns="65300" lIns="130600" spcFirstLastPara="1" rIns="130600" wrap="square" tIns="65300">
            <a:normAutofit fontScale="92500" lnSpcReduction="10000"/>
          </a:bodyPr>
          <a:lstStyle/>
          <a:p>
            <a:pPr indent="-365763" lvl="0" marL="522488" rtl="0" algn="l">
              <a:lnSpc>
                <a:spcPct val="90000"/>
              </a:lnSpc>
              <a:spcBef>
                <a:spcPts val="0"/>
              </a:spcBef>
              <a:spcAft>
                <a:spcPts val="0"/>
              </a:spcAft>
              <a:buSzPct val="68000"/>
              <a:buChar char="🞂"/>
            </a:pPr>
            <a:r>
              <a:rPr lang="en-US"/>
              <a:t>Mechanism for processes to communicate and to synchronize their actions</a:t>
            </a:r>
            <a:endParaRPr/>
          </a:p>
          <a:p>
            <a:pPr indent="-326586" lvl="1" marL="888230" rtl="0" algn="l">
              <a:lnSpc>
                <a:spcPct val="90000"/>
              </a:lnSpc>
              <a:spcBef>
                <a:spcPts val="463"/>
              </a:spcBef>
              <a:spcAft>
                <a:spcPts val="0"/>
              </a:spcAft>
              <a:buSzPct val="100000"/>
              <a:buChar char="◦"/>
            </a:pPr>
            <a:r>
              <a:rPr lang="en-US"/>
              <a:t>Without same address space</a:t>
            </a:r>
            <a:endParaRPr/>
          </a:p>
          <a:p>
            <a:pPr indent="-209991" lvl="0" marL="522488" rtl="0" algn="l">
              <a:lnSpc>
                <a:spcPct val="90000"/>
              </a:lnSpc>
              <a:spcBef>
                <a:spcPts val="571"/>
              </a:spcBef>
              <a:spcAft>
                <a:spcPts val="0"/>
              </a:spcAft>
              <a:buSzPct val="68000"/>
              <a:buNone/>
            </a:pPr>
            <a:r>
              <a:t/>
            </a:r>
            <a:endParaRPr/>
          </a:p>
          <a:p>
            <a:pPr indent="-365763" lvl="0" marL="522488" rtl="0" algn="l">
              <a:lnSpc>
                <a:spcPct val="90000"/>
              </a:lnSpc>
              <a:spcBef>
                <a:spcPts val="571"/>
              </a:spcBef>
              <a:spcAft>
                <a:spcPts val="0"/>
              </a:spcAft>
              <a:buSzPct val="68000"/>
              <a:buChar char="🞂"/>
            </a:pPr>
            <a:r>
              <a:rPr lang="en-US"/>
              <a:t>IPC facility provides two operations/primitive:</a:t>
            </a:r>
            <a:endParaRPr/>
          </a:p>
          <a:p>
            <a:pPr indent="-326586" lvl="1" marL="888230" rtl="0" algn="l">
              <a:lnSpc>
                <a:spcPct val="90000"/>
              </a:lnSpc>
              <a:spcBef>
                <a:spcPts val="463"/>
              </a:spcBef>
              <a:spcAft>
                <a:spcPts val="0"/>
              </a:spcAft>
              <a:buSzPct val="100000"/>
              <a:buChar char="◦"/>
            </a:pPr>
            <a:r>
              <a:rPr b="1" lang="en-US"/>
              <a:t>send</a:t>
            </a:r>
            <a:r>
              <a:rPr lang="en-US"/>
              <a:t>(</a:t>
            </a:r>
            <a:r>
              <a:rPr i="1" lang="en-US"/>
              <a:t>message</a:t>
            </a:r>
            <a:r>
              <a:rPr lang="en-US"/>
              <a:t>) </a:t>
            </a:r>
            <a:r>
              <a:rPr lang="en-US"/>
              <a:t>– message size fixed or variable </a:t>
            </a:r>
            <a:endParaRPr/>
          </a:p>
          <a:p>
            <a:pPr indent="-326586" lvl="1" marL="888230" rtl="0" algn="l">
              <a:lnSpc>
                <a:spcPct val="90000"/>
              </a:lnSpc>
              <a:spcBef>
                <a:spcPts val="463"/>
              </a:spcBef>
              <a:spcAft>
                <a:spcPts val="0"/>
              </a:spcAft>
              <a:buSzPct val="100000"/>
              <a:buChar char="◦"/>
            </a:pPr>
            <a:r>
              <a:rPr b="1" lang="en-US"/>
              <a:t>receive</a:t>
            </a:r>
            <a:r>
              <a:rPr lang="en-US"/>
              <a:t>(</a:t>
            </a:r>
            <a:r>
              <a:rPr i="1" lang="en-US"/>
              <a:t>message</a:t>
            </a:r>
            <a:r>
              <a:rPr lang="en-US"/>
              <a:t>)</a:t>
            </a:r>
            <a:endParaRPr/>
          </a:p>
          <a:p>
            <a:pPr indent="-132752" lvl="1" marL="888230" rtl="0" algn="l">
              <a:lnSpc>
                <a:spcPct val="90000"/>
              </a:lnSpc>
              <a:spcBef>
                <a:spcPts val="463"/>
              </a:spcBef>
              <a:spcAft>
                <a:spcPts val="0"/>
              </a:spcAft>
              <a:buSzPct val="100000"/>
              <a:buNone/>
            </a:pPr>
            <a:r>
              <a:t/>
            </a:r>
            <a:endParaRPr/>
          </a:p>
          <a:p>
            <a:pPr indent="-365763" lvl="0" marL="522488" rtl="0" algn="l">
              <a:lnSpc>
                <a:spcPct val="90000"/>
              </a:lnSpc>
              <a:spcBef>
                <a:spcPts val="571"/>
              </a:spcBef>
              <a:spcAft>
                <a:spcPts val="0"/>
              </a:spcAft>
              <a:buSzPct val="68000"/>
              <a:buChar char="🞂"/>
            </a:pPr>
            <a:r>
              <a:rPr lang="en-US"/>
              <a:t>If </a:t>
            </a:r>
            <a:r>
              <a:rPr i="1" lang="en-US"/>
              <a:t>P</a:t>
            </a:r>
            <a:r>
              <a:rPr lang="en-US"/>
              <a:t> and </a:t>
            </a:r>
            <a:r>
              <a:rPr i="1" lang="en-US"/>
              <a:t>Q</a:t>
            </a:r>
            <a:r>
              <a:rPr lang="en-US"/>
              <a:t> wish to communicate, they need to:</a:t>
            </a:r>
            <a:endParaRPr/>
          </a:p>
          <a:p>
            <a:pPr indent="-326586" lvl="1" marL="888230" rtl="0" algn="l">
              <a:lnSpc>
                <a:spcPct val="90000"/>
              </a:lnSpc>
              <a:spcBef>
                <a:spcPts val="463"/>
              </a:spcBef>
              <a:spcAft>
                <a:spcPts val="0"/>
              </a:spcAft>
              <a:buSzPct val="100000"/>
              <a:buChar char="◦"/>
            </a:pPr>
            <a:r>
              <a:rPr lang="en-US"/>
              <a:t>establish a </a:t>
            </a:r>
            <a:r>
              <a:rPr b="1" i="1" lang="en-US"/>
              <a:t>communication</a:t>
            </a:r>
            <a:r>
              <a:rPr b="1" lang="en-US"/>
              <a:t> </a:t>
            </a:r>
            <a:r>
              <a:rPr b="1" i="1" lang="en-US"/>
              <a:t>link</a:t>
            </a:r>
            <a:r>
              <a:rPr b="1" lang="en-US"/>
              <a:t> </a:t>
            </a:r>
            <a:r>
              <a:rPr lang="en-US"/>
              <a:t>between them</a:t>
            </a:r>
            <a:endParaRPr/>
          </a:p>
          <a:p>
            <a:pPr indent="-326586" lvl="1" marL="888230" rtl="0" algn="l">
              <a:lnSpc>
                <a:spcPct val="90000"/>
              </a:lnSpc>
              <a:spcBef>
                <a:spcPts val="463"/>
              </a:spcBef>
              <a:spcAft>
                <a:spcPts val="0"/>
              </a:spcAft>
              <a:buSzPct val="100000"/>
              <a:buChar char="◦"/>
            </a:pPr>
            <a:r>
              <a:rPr lang="en-US"/>
              <a:t>exchange messages via send/receive</a:t>
            </a:r>
            <a:endParaRPr/>
          </a:p>
          <a:p>
            <a:pPr indent="-209991" lvl="0" marL="522488" rtl="0" algn="l">
              <a:lnSpc>
                <a:spcPct val="90000"/>
              </a:lnSpc>
              <a:spcBef>
                <a:spcPts val="571"/>
              </a:spcBef>
              <a:spcAft>
                <a:spcPts val="0"/>
              </a:spcAft>
              <a:buSzPct val="68000"/>
              <a:buNone/>
            </a:pPr>
            <a:r>
              <a:t/>
            </a:r>
            <a:endParaRPr/>
          </a:p>
          <a:p>
            <a:pPr indent="-365763" lvl="0" marL="522488" rtl="0" algn="l">
              <a:lnSpc>
                <a:spcPct val="90000"/>
              </a:lnSpc>
              <a:spcBef>
                <a:spcPts val="571"/>
              </a:spcBef>
              <a:spcAft>
                <a:spcPts val="0"/>
              </a:spcAft>
              <a:buSzPct val="68000"/>
              <a:buChar char="🞂"/>
            </a:pPr>
            <a:r>
              <a:rPr lang="en-US"/>
              <a:t>Implementation of communication link</a:t>
            </a:r>
            <a:endParaRPr/>
          </a:p>
          <a:p>
            <a:pPr indent="-326586" lvl="1" marL="888230" rtl="0" algn="l">
              <a:lnSpc>
                <a:spcPct val="90000"/>
              </a:lnSpc>
              <a:spcBef>
                <a:spcPts val="463"/>
              </a:spcBef>
              <a:spcAft>
                <a:spcPts val="0"/>
              </a:spcAft>
              <a:buSzPct val="100000"/>
              <a:buChar char="◦"/>
            </a:pPr>
            <a:r>
              <a:rPr lang="en-US"/>
              <a:t>physical (e.g., shared memory, hardware bus)</a:t>
            </a:r>
            <a:endParaRPr/>
          </a:p>
          <a:p>
            <a:pPr indent="-326586" lvl="1" marL="888230" rtl="0" algn="l">
              <a:lnSpc>
                <a:spcPct val="90000"/>
              </a:lnSpc>
              <a:spcBef>
                <a:spcPts val="463"/>
              </a:spcBef>
              <a:spcAft>
                <a:spcPts val="0"/>
              </a:spcAft>
              <a:buSzPct val="100000"/>
              <a:buChar char="◦"/>
            </a:pPr>
            <a:r>
              <a:rPr lang="en-US"/>
              <a:t>logical (e.g., logical properties)</a:t>
            </a:r>
            <a:endParaRPr/>
          </a:p>
        </p:txBody>
      </p:sp>
      <p:sp>
        <p:nvSpPr>
          <p:cNvPr id="312" name="Google Shape;312;p29"/>
          <p:cNvSpPr txBox="1"/>
          <p:nvPr>
            <p:ph type="title"/>
          </p:nvPr>
        </p:nvSpPr>
        <p:spPr>
          <a:xfrm>
            <a:off x="922338" y="395288"/>
            <a:ext cx="12344400" cy="76835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3600"/>
              <a:buFont typeface="Lucida Sans"/>
              <a:buNone/>
            </a:pPr>
            <a:r>
              <a:rPr lang="en-US" sz="3600"/>
              <a:t>Interprocess Communication – Message Passing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idx="1" type="body"/>
          </p:nvPr>
        </p:nvSpPr>
        <p:spPr>
          <a:xfrm>
            <a:off x="1209675" y="1644650"/>
            <a:ext cx="11499850" cy="6040438"/>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2652"/>
              <a:buChar char="🞂"/>
            </a:pPr>
            <a:r>
              <a:rPr lang="en-US"/>
              <a:t>How are links established?</a:t>
            </a:r>
            <a:endParaRPr/>
          </a:p>
          <a:p>
            <a:pPr indent="-365742" lvl="0" marL="522488" rtl="0" algn="l">
              <a:spcBef>
                <a:spcPts val="571"/>
              </a:spcBef>
              <a:spcAft>
                <a:spcPts val="0"/>
              </a:spcAft>
              <a:buSzPts val="2652"/>
              <a:buChar char="🞂"/>
            </a:pPr>
            <a:r>
              <a:rPr lang="en-US"/>
              <a:t>Can a link be associated with more than two processes?</a:t>
            </a:r>
            <a:endParaRPr/>
          </a:p>
          <a:p>
            <a:pPr indent="-365742" lvl="0" marL="522488" rtl="0" algn="l">
              <a:spcBef>
                <a:spcPts val="571"/>
              </a:spcBef>
              <a:spcAft>
                <a:spcPts val="0"/>
              </a:spcAft>
              <a:buSzPts val="2652"/>
              <a:buChar char="🞂"/>
            </a:pPr>
            <a:r>
              <a:rPr lang="en-US"/>
              <a:t>How many links can there be between every pair of communicating processes?</a:t>
            </a:r>
            <a:endParaRPr/>
          </a:p>
          <a:p>
            <a:pPr indent="-365742" lvl="0" marL="522488" rtl="0" algn="l">
              <a:spcBef>
                <a:spcPts val="571"/>
              </a:spcBef>
              <a:spcAft>
                <a:spcPts val="0"/>
              </a:spcAft>
              <a:buSzPts val="2652"/>
              <a:buChar char="🞂"/>
            </a:pPr>
            <a:r>
              <a:rPr lang="en-US"/>
              <a:t>What is the capacity of a link?</a:t>
            </a:r>
            <a:endParaRPr/>
          </a:p>
          <a:p>
            <a:pPr indent="-365742" lvl="0" marL="522488" rtl="0" algn="l">
              <a:spcBef>
                <a:spcPts val="571"/>
              </a:spcBef>
              <a:spcAft>
                <a:spcPts val="0"/>
              </a:spcAft>
              <a:buSzPts val="2652"/>
              <a:buChar char="🞂"/>
            </a:pPr>
            <a:r>
              <a:rPr lang="en-US"/>
              <a:t>Is the size of a message that the link can accommodate fixed or variable?</a:t>
            </a:r>
            <a:endParaRPr/>
          </a:p>
          <a:p>
            <a:pPr indent="-365742" lvl="0" marL="522488" rtl="0" algn="l">
              <a:spcBef>
                <a:spcPts val="571"/>
              </a:spcBef>
              <a:spcAft>
                <a:spcPts val="0"/>
              </a:spcAft>
              <a:buSzPts val="2652"/>
              <a:buChar char="🞂"/>
            </a:pPr>
            <a:r>
              <a:rPr lang="en-US"/>
              <a:t>Is a link unidirectional or bi-directional?</a:t>
            </a:r>
            <a:endParaRPr/>
          </a:p>
        </p:txBody>
      </p:sp>
      <p:sp>
        <p:nvSpPr>
          <p:cNvPr id="318" name="Google Shape;318;p30"/>
          <p:cNvSpPr txBox="1"/>
          <p:nvPr>
            <p:ph type="title"/>
          </p:nvPr>
        </p:nvSpPr>
        <p:spPr>
          <a:xfrm>
            <a:off x="1604963" y="369888"/>
            <a:ext cx="11425237"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Implementation Questions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idx="1" type="body"/>
          </p:nvPr>
        </p:nvSpPr>
        <p:spPr>
          <a:xfrm>
            <a:off x="106900" y="945450"/>
            <a:ext cx="13447200" cy="8198400"/>
          </a:xfrm>
          <a:prstGeom prst="rect">
            <a:avLst/>
          </a:prstGeom>
          <a:noFill/>
          <a:ln>
            <a:noFill/>
          </a:ln>
        </p:spPr>
        <p:txBody>
          <a:bodyPr anchorCtr="0" anchor="t" bIns="65300" lIns="130600" spcFirstLastPara="1" rIns="130600" wrap="square" tIns="65300">
            <a:normAutofit/>
          </a:bodyPr>
          <a:lstStyle/>
          <a:p>
            <a:pPr indent="-383877" lvl="0" marL="522488" rtl="0" algn="l">
              <a:spcBef>
                <a:spcPts val="0"/>
              </a:spcBef>
              <a:spcAft>
                <a:spcPts val="0"/>
              </a:spcAft>
              <a:buSzPts val="1904"/>
              <a:buAutoNum type="arabicPeriod"/>
            </a:pPr>
            <a:r>
              <a:rPr b="1" lang="en-US" sz="2800"/>
              <a:t>Must establish communication link:</a:t>
            </a:r>
            <a:endParaRPr b="1" sz="2800"/>
          </a:p>
          <a:p>
            <a:pPr indent="-440773" lvl="0" marL="522488" rtl="0" algn="l">
              <a:spcBef>
                <a:spcPts val="0"/>
              </a:spcBef>
              <a:spcAft>
                <a:spcPts val="0"/>
              </a:spcAft>
              <a:buSzPts val="2800"/>
              <a:buAutoNum type="arabicPeriod"/>
            </a:pPr>
            <a:r>
              <a:rPr lang="en-US" sz="2800"/>
              <a:t>Three key issues to be resolved in MP:</a:t>
            </a:r>
            <a:endParaRPr sz="2800"/>
          </a:p>
          <a:p>
            <a:pPr indent="-390055" lvl="1" marL="888230" rtl="0" algn="l">
              <a:spcBef>
                <a:spcPts val="0"/>
              </a:spcBef>
              <a:spcAft>
                <a:spcPts val="0"/>
              </a:spcAft>
              <a:buSzPts val="2800"/>
              <a:buAutoNum type="alphaLcPeriod"/>
            </a:pPr>
            <a:r>
              <a:rPr lang="en-US" sz="2800"/>
              <a:t>Naming (direct/ indirect communication)</a:t>
            </a:r>
            <a:endParaRPr sz="2800"/>
          </a:p>
          <a:p>
            <a:pPr indent="-390055" lvl="1" marL="888230" rtl="0" algn="l">
              <a:spcBef>
                <a:spcPts val="0"/>
              </a:spcBef>
              <a:spcAft>
                <a:spcPts val="0"/>
              </a:spcAft>
              <a:buSzPts val="2800"/>
              <a:buAutoNum type="alphaLcPeriod"/>
            </a:pPr>
            <a:r>
              <a:rPr lang="en-US" sz="2800"/>
              <a:t>Synchronization ( blocking / non blocking sending or </a:t>
            </a:r>
            <a:r>
              <a:rPr lang="en-US" sz="2800"/>
              <a:t>receiving</a:t>
            </a:r>
            <a:r>
              <a:rPr lang="en-US" sz="2800"/>
              <a:t> msg)</a:t>
            </a:r>
            <a:endParaRPr sz="2800"/>
          </a:p>
          <a:p>
            <a:pPr indent="-390055" lvl="1" marL="888230" rtl="0" algn="l">
              <a:spcBef>
                <a:spcPts val="0"/>
              </a:spcBef>
              <a:spcAft>
                <a:spcPts val="0"/>
              </a:spcAft>
              <a:buSzPts val="2800"/>
              <a:buAutoNum type="alphaLcPeriod"/>
            </a:pPr>
            <a:r>
              <a:rPr lang="en-US" sz="2800"/>
              <a:t>Buffering (message queue capacities)</a:t>
            </a:r>
            <a:endParaRPr sz="2800"/>
          </a:p>
          <a:p>
            <a:pPr indent="0" lvl="0" marL="0" rtl="0" algn="l">
              <a:spcBef>
                <a:spcPts val="0"/>
              </a:spcBef>
              <a:spcAft>
                <a:spcPts val="0"/>
              </a:spcAft>
              <a:buNone/>
            </a:pPr>
            <a:r>
              <a:t/>
            </a:r>
            <a:endParaRPr sz="2800"/>
          </a:p>
          <a:p>
            <a:pPr indent="-306324" lvl="0" marL="457200" rtl="0" algn="l">
              <a:spcBef>
                <a:spcPts val="571"/>
              </a:spcBef>
              <a:spcAft>
                <a:spcPts val="0"/>
              </a:spcAft>
              <a:buSzPts val="1224"/>
              <a:buAutoNum type="alphaLcParenR"/>
            </a:pPr>
            <a:r>
              <a:rPr lang="en-US">
                <a:solidFill>
                  <a:srgbClr val="6D9EEB"/>
                </a:solidFill>
              </a:rPr>
              <a:t>Naming</a:t>
            </a:r>
            <a:r>
              <a:rPr lang="en-US"/>
              <a:t>:</a:t>
            </a:r>
            <a:endParaRPr/>
          </a:p>
          <a:p>
            <a:pPr indent="-326555" lvl="2" marL="1227847" rtl="0" algn="l">
              <a:spcBef>
                <a:spcPts val="571"/>
              </a:spcBef>
              <a:spcAft>
                <a:spcPts val="0"/>
              </a:spcAft>
              <a:buSzPts val="1800"/>
              <a:buChar char="●"/>
            </a:pPr>
            <a:r>
              <a:rPr b="1" lang="en-US"/>
              <a:t>Direct communication:</a:t>
            </a:r>
            <a:r>
              <a:rPr lang="en-US"/>
              <a:t> must explicitly name the </a:t>
            </a:r>
            <a:r>
              <a:rPr lang="en-US"/>
              <a:t>recipient</a:t>
            </a:r>
            <a:r>
              <a:rPr lang="en-US"/>
              <a:t> or sender), link exist between just two processes.</a:t>
            </a:r>
            <a:endParaRPr/>
          </a:p>
          <a:p>
            <a:pPr indent="-326553" lvl="3" marL="1632775" rtl="0" algn="l">
              <a:spcBef>
                <a:spcPts val="571"/>
              </a:spcBef>
              <a:spcAft>
                <a:spcPts val="0"/>
              </a:spcAft>
              <a:buSzPts val="1800"/>
              <a:buChar char="●"/>
            </a:pPr>
            <a:r>
              <a:rPr lang="en-US"/>
              <a:t>if both are naming each other: symmetric </a:t>
            </a:r>
            <a:r>
              <a:rPr lang="en-US"/>
              <a:t>addressing</a:t>
            </a:r>
            <a:endParaRPr/>
          </a:p>
          <a:p>
            <a:pPr indent="-326553" lvl="3" marL="1632775" rtl="0" algn="l">
              <a:spcBef>
                <a:spcPts val="571"/>
              </a:spcBef>
              <a:spcAft>
                <a:spcPts val="0"/>
              </a:spcAft>
              <a:buSzPts val="1800"/>
              <a:buChar char="●"/>
            </a:pPr>
            <a:r>
              <a:rPr lang="en-US"/>
              <a:t>if only sender names the recipient and receiver is not required to name sender: asymmetric addressing</a:t>
            </a:r>
            <a:endParaRPr/>
          </a:p>
          <a:p>
            <a:pPr indent="-326555" lvl="2" marL="1227847" rtl="0" algn="l">
              <a:spcBef>
                <a:spcPts val="571"/>
              </a:spcBef>
              <a:spcAft>
                <a:spcPts val="0"/>
              </a:spcAft>
              <a:buSzPts val="1800"/>
              <a:buChar char="●"/>
            </a:pPr>
            <a:r>
              <a:rPr b="1" lang="en-US"/>
              <a:t>Indirect Communication:</a:t>
            </a:r>
            <a:r>
              <a:rPr lang="en-US"/>
              <a:t> message sent and </a:t>
            </a:r>
            <a:r>
              <a:rPr lang="en-US"/>
              <a:t>received</a:t>
            </a:r>
            <a:r>
              <a:rPr lang="en-US"/>
              <a:t> through mail boxes or port (a unique ID)</a:t>
            </a:r>
            <a:endParaRPr/>
          </a:p>
          <a:p>
            <a:pPr indent="0" lvl="0" marL="1227847" rtl="0" algn="l">
              <a:spcBef>
                <a:spcPts val="571"/>
              </a:spcBef>
              <a:spcAft>
                <a:spcPts val="0"/>
              </a:spcAft>
              <a:buNone/>
            </a:pPr>
            <a:r>
              <a:t/>
            </a:r>
            <a:endParaRPr/>
          </a:p>
        </p:txBody>
      </p:sp>
      <p:sp>
        <p:nvSpPr>
          <p:cNvPr id="324" name="Google Shape;324;p31"/>
          <p:cNvSpPr txBox="1"/>
          <p:nvPr>
            <p:ph type="title"/>
          </p:nvPr>
        </p:nvSpPr>
        <p:spPr>
          <a:xfrm>
            <a:off x="527775" y="-1"/>
            <a:ext cx="12344400" cy="9453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Message Passing: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4"/>
          <p:cNvSpPr txBox="1"/>
          <p:nvPr>
            <p:ph idx="1" type="body"/>
          </p:nvPr>
        </p:nvSpPr>
        <p:spPr>
          <a:xfrm>
            <a:off x="1086600" y="1138200"/>
            <a:ext cx="11542800" cy="4622700"/>
          </a:xfrm>
          <a:prstGeom prst="rect">
            <a:avLst/>
          </a:prstGeom>
          <a:noFill/>
          <a:ln>
            <a:noFill/>
          </a:ln>
        </p:spPr>
        <p:txBody>
          <a:bodyPr anchorCtr="0" anchor="t" bIns="65300" lIns="130600" spcFirstLastPara="1" rIns="130600" wrap="square" tIns="65300">
            <a:normAutofit fontScale="85000" lnSpcReduction="10000"/>
          </a:bodyPr>
          <a:lstStyle/>
          <a:p>
            <a:pPr indent="-353133" lvl="0" marL="522488" rtl="0" algn="l">
              <a:spcBef>
                <a:spcPts val="0"/>
              </a:spcBef>
              <a:spcAft>
                <a:spcPts val="0"/>
              </a:spcAft>
              <a:buSzPct val="68000"/>
              <a:buChar char="🞂"/>
            </a:pPr>
            <a:r>
              <a:rPr lang="en-US"/>
              <a:t>Mailbox sharing</a:t>
            </a:r>
            <a:endParaRPr/>
          </a:p>
          <a:p>
            <a:pPr indent="-310870" lvl="1" marL="888230" rtl="0" algn="l">
              <a:spcBef>
                <a:spcPts val="463"/>
              </a:spcBef>
              <a:spcAft>
                <a:spcPts val="0"/>
              </a:spcAft>
              <a:buSzPct val="100000"/>
              <a:buChar char="◦"/>
            </a:pPr>
            <a:r>
              <a:rPr i="1" lang="en-US"/>
              <a:t>P</a:t>
            </a:r>
            <a:r>
              <a:rPr baseline="-25000" i="1" lang="en-US"/>
              <a:t>1</a:t>
            </a:r>
            <a:r>
              <a:rPr i="1" lang="en-US"/>
              <a:t>, P</a:t>
            </a:r>
            <a:r>
              <a:rPr baseline="-25000" i="1" lang="en-US"/>
              <a:t>2</a:t>
            </a:r>
            <a:r>
              <a:rPr i="1" lang="en-US"/>
              <a:t>,</a:t>
            </a:r>
            <a:r>
              <a:rPr lang="en-US"/>
              <a:t> and</a:t>
            </a:r>
            <a:r>
              <a:rPr i="1" lang="en-US"/>
              <a:t> P</a:t>
            </a:r>
            <a:r>
              <a:rPr baseline="-25000" i="1" lang="en-US"/>
              <a:t>3</a:t>
            </a:r>
            <a:r>
              <a:rPr lang="en-US"/>
              <a:t> share mailbox A</a:t>
            </a:r>
            <a:endParaRPr/>
          </a:p>
          <a:p>
            <a:pPr indent="-310870" lvl="1" marL="888230" rtl="0" algn="l">
              <a:spcBef>
                <a:spcPts val="463"/>
              </a:spcBef>
              <a:spcAft>
                <a:spcPts val="0"/>
              </a:spcAft>
              <a:buSzPct val="100000"/>
              <a:buChar char="◦"/>
            </a:pPr>
            <a:r>
              <a:rPr i="1" lang="en-US"/>
              <a:t>P</a:t>
            </a:r>
            <a:r>
              <a:rPr baseline="-25000" i="1" lang="en-US"/>
              <a:t>1</a:t>
            </a:r>
            <a:r>
              <a:rPr lang="en-US"/>
              <a:t>, sends; </a:t>
            </a:r>
            <a:r>
              <a:rPr i="1" lang="en-US"/>
              <a:t>P</a:t>
            </a:r>
            <a:r>
              <a:rPr baseline="-25000" i="1" lang="en-US"/>
              <a:t>2</a:t>
            </a:r>
            <a:r>
              <a:rPr i="1" lang="en-US"/>
              <a:t> </a:t>
            </a:r>
            <a:r>
              <a:rPr lang="en-US"/>
              <a:t>and</a:t>
            </a:r>
            <a:r>
              <a:rPr i="1" lang="en-US"/>
              <a:t> P</a:t>
            </a:r>
            <a:r>
              <a:rPr baseline="-25000" i="1" lang="en-US"/>
              <a:t>3</a:t>
            </a:r>
            <a:r>
              <a:rPr lang="en-US"/>
              <a:t> receive</a:t>
            </a:r>
            <a:endParaRPr/>
          </a:p>
          <a:p>
            <a:pPr indent="-310870" lvl="1" marL="888230" rtl="0" algn="l">
              <a:spcBef>
                <a:spcPts val="463"/>
              </a:spcBef>
              <a:spcAft>
                <a:spcPts val="0"/>
              </a:spcAft>
              <a:buSzPct val="100000"/>
              <a:buChar char="◦"/>
            </a:pPr>
            <a:r>
              <a:rPr lang="en-US"/>
              <a:t>Who gets the message?</a:t>
            </a:r>
            <a:endParaRPr/>
          </a:p>
          <a:p>
            <a:pPr indent="-353133" lvl="0" marL="522488" rtl="0" algn="l">
              <a:spcBef>
                <a:spcPts val="571"/>
              </a:spcBef>
              <a:spcAft>
                <a:spcPts val="0"/>
              </a:spcAft>
              <a:buSzPct val="68000"/>
              <a:buChar char="🞂"/>
            </a:pPr>
            <a:r>
              <a:rPr lang="en-US"/>
              <a:t>Solutions</a:t>
            </a:r>
            <a:endParaRPr/>
          </a:p>
          <a:p>
            <a:pPr indent="-310870" lvl="1" marL="888230" rtl="0" algn="l">
              <a:spcBef>
                <a:spcPts val="463"/>
              </a:spcBef>
              <a:spcAft>
                <a:spcPts val="0"/>
              </a:spcAft>
              <a:buSzPct val="100000"/>
              <a:buChar char="◦"/>
            </a:pPr>
            <a:r>
              <a:rPr lang="en-US"/>
              <a:t>Allow a link to be associated with at most two processes</a:t>
            </a:r>
            <a:endParaRPr/>
          </a:p>
          <a:p>
            <a:pPr indent="-310870" lvl="1" marL="888230" rtl="0" algn="l">
              <a:spcBef>
                <a:spcPts val="463"/>
              </a:spcBef>
              <a:spcAft>
                <a:spcPts val="0"/>
              </a:spcAft>
              <a:buSzPct val="100000"/>
              <a:buChar char="◦"/>
            </a:pPr>
            <a:r>
              <a:rPr lang="en-US"/>
              <a:t>Allow only one process at a time to execute a receive operation</a:t>
            </a:r>
            <a:endParaRPr/>
          </a:p>
          <a:p>
            <a:pPr indent="-310870" lvl="1" marL="888230" rtl="0" algn="l">
              <a:spcBef>
                <a:spcPts val="463"/>
              </a:spcBef>
              <a:spcAft>
                <a:spcPts val="0"/>
              </a:spcAft>
              <a:buSzPct val="100000"/>
              <a:buChar char="◦"/>
            </a:pPr>
            <a:r>
              <a:rPr lang="en-US"/>
              <a:t>Allow the system to select arbitrarily the receiver.  Sender is notified who the receiver was.</a:t>
            </a:r>
            <a:endParaRPr/>
          </a:p>
        </p:txBody>
      </p:sp>
      <p:sp>
        <p:nvSpPr>
          <p:cNvPr id="330" name="Google Shape;330;p34"/>
          <p:cNvSpPr txBox="1"/>
          <p:nvPr>
            <p:ph type="title"/>
          </p:nvPr>
        </p:nvSpPr>
        <p:spPr>
          <a:xfrm>
            <a:off x="170125" y="0"/>
            <a:ext cx="12860100" cy="17979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Message Passing: indirect </a:t>
            </a:r>
            <a:endParaRPr/>
          </a:p>
          <a:p>
            <a:pPr indent="0" lvl="0" marL="0" rtl="0" algn="l">
              <a:spcBef>
                <a:spcPts val="0"/>
              </a:spcBef>
              <a:spcAft>
                <a:spcPts val="0"/>
              </a:spcAft>
              <a:buClr>
                <a:schemeClr val="dk2"/>
              </a:buClr>
              <a:buSzPct val="100000"/>
              <a:buFont typeface="Lucida Sans"/>
              <a:buNone/>
            </a:pPr>
            <a:r>
              <a:t/>
            </a:r>
            <a:endParaRPr/>
          </a:p>
        </p:txBody>
      </p:sp>
      <p:sp>
        <p:nvSpPr>
          <p:cNvPr id="331" name="Google Shape;331;p34"/>
          <p:cNvSpPr txBox="1"/>
          <p:nvPr>
            <p:ph idx="1" type="body"/>
          </p:nvPr>
        </p:nvSpPr>
        <p:spPr>
          <a:xfrm>
            <a:off x="170125" y="5760900"/>
            <a:ext cx="13366200" cy="3383100"/>
          </a:xfrm>
          <a:prstGeom prst="rect">
            <a:avLst/>
          </a:prstGeom>
          <a:noFill/>
          <a:ln>
            <a:noFill/>
          </a:ln>
        </p:spPr>
        <p:txBody>
          <a:bodyPr anchorCtr="0" anchor="t" bIns="65300" lIns="130600" spcFirstLastPara="1" rIns="130600" wrap="square" tIns="65300">
            <a:normAutofit/>
          </a:bodyPr>
          <a:lstStyle/>
          <a:p>
            <a:pPr indent="-378393" lvl="0" marL="522488" rtl="0" algn="l">
              <a:spcBef>
                <a:spcPts val="0"/>
              </a:spcBef>
              <a:spcAft>
                <a:spcPts val="0"/>
              </a:spcAft>
              <a:buSzPts val="2652"/>
              <a:buChar char="🞂"/>
            </a:pPr>
            <a:r>
              <a:rPr lang="en-US"/>
              <a:t>Mailbox :</a:t>
            </a:r>
            <a:endParaRPr/>
          </a:p>
          <a:p>
            <a:pPr indent="-380657" lvl="1" marL="888230" rtl="0" algn="l">
              <a:spcBef>
                <a:spcPts val="0"/>
              </a:spcBef>
              <a:spcAft>
                <a:spcPts val="0"/>
              </a:spcAft>
              <a:buSzPts val="2652"/>
              <a:buChar char="◦"/>
            </a:pPr>
            <a:r>
              <a:rPr lang="en-US"/>
              <a:t>Either user create it and control its mangament operation</a:t>
            </a:r>
            <a:endParaRPr/>
          </a:p>
          <a:p>
            <a:pPr indent="-380657" lvl="1" marL="888230" rtl="0" algn="l">
              <a:spcBef>
                <a:spcPts val="0"/>
              </a:spcBef>
              <a:spcAft>
                <a:spcPts val="0"/>
              </a:spcAft>
              <a:buSzPts val="2652"/>
              <a:buChar char="◦"/>
            </a:pPr>
            <a:r>
              <a:rPr lang="en-US"/>
              <a:t>Or system creates it.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idx="1" type="body"/>
          </p:nvPr>
        </p:nvSpPr>
        <p:spPr>
          <a:xfrm>
            <a:off x="436650" y="1104475"/>
            <a:ext cx="12945600" cy="7526100"/>
          </a:xfrm>
          <a:prstGeom prst="rect">
            <a:avLst/>
          </a:prstGeom>
          <a:noFill/>
          <a:ln>
            <a:noFill/>
          </a:ln>
        </p:spPr>
        <p:txBody>
          <a:bodyPr anchorCtr="0" anchor="t" bIns="65300" lIns="130600" spcFirstLastPara="1" rIns="130600" wrap="square" tIns="65300">
            <a:normAutofit/>
          </a:bodyPr>
          <a:lstStyle/>
          <a:p>
            <a:pPr indent="0" lvl="0" marL="522488" rtl="0" algn="l">
              <a:spcBef>
                <a:spcPts val="0"/>
              </a:spcBef>
              <a:spcAft>
                <a:spcPts val="0"/>
              </a:spcAft>
              <a:buNone/>
            </a:pPr>
            <a:r>
              <a:rPr b="1" lang="en-US">
                <a:solidFill>
                  <a:srgbClr val="6D9EEB"/>
                </a:solidFill>
              </a:rPr>
              <a:t>b) Synchronization:</a:t>
            </a:r>
            <a:r>
              <a:rPr b="1" lang="en-US"/>
              <a:t> </a:t>
            </a:r>
            <a:endParaRPr b="1"/>
          </a:p>
          <a:p>
            <a:pPr indent="-568185" lvl="0" marL="542925" rtl="0" algn="l">
              <a:spcBef>
                <a:spcPts val="571"/>
              </a:spcBef>
              <a:spcAft>
                <a:spcPts val="0"/>
              </a:spcAft>
              <a:buSzPts val="2652"/>
              <a:buChar char="🞂"/>
            </a:pPr>
            <a:r>
              <a:rPr b="1" lang="en-US"/>
              <a:t>Blocking</a:t>
            </a:r>
            <a:r>
              <a:rPr lang="en-US"/>
              <a:t> is considered </a:t>
            </a:r>
            <a:r>
              <a:rPr b="1" lang="en-US"/>
              <a:t>synchronous</a:t>
            </a:r>
            <a:endParaRPr/>
          </a:p>
          <a:p>
            <a:pPr indent="-520382" lvl="1" marL="1141413" rtl="0" algn="l">
              <a:spcBef>
                <a:spcPts val="463"/>
              </a:spcBef>
              <a:spcAft>
                <a:spcPts val="0"/>
              </a:spcAft>
              <a:buSzPts val="3300"/>
              <a:buChar char="◦"/>
            </a:pPr>
            <a:r>
              <a:rPr i="1" lang="en-US"/>
              <a:t>Blocking send</a:t>
            </a:r>
            <a:r>
              <a:rPr b="1" lang="en-US"/>
              <a:t> </a:t>
            </a:r>
            <a:r>
              <a:rPr lang="en-US"/>
              <a:t>has the sender block until the message is received</a:t>
            </a:r>
            <a:endParaRPr/>
          </a:p>
          <a:p>
            <a:pPr indent="-520382" lvl="1" marL="1141412" rtl="0" algn="l">
              <a:spcBef>
                <a:spcPts val="463"/>
              </a:spcBef>
              <a:spcAft>
                <a:spcPts val="0"/>
              </a:spcAft>
              <a:buSzPts val="3300"/>
              <a:buChar char="◦"/>
            </a:pPr>
            <a:r>
              <a:rPr i="1" lang="en-US"/>
              <a:t>Blocking receive</a:t>
            </a:r>
            <a:r>
              <a:rPr b="1" lang="en-US"/>
              <a:t> </a:t>
            </a:r>
            <a:r>
              <a:rPr lang="en-US"/>
              <a:t>has the receiver block until a message is available</a:t>
            </a:r>
            <a:endParaRPr/>
          </a:p>
          <a:p>
            <a:pPr indent="-568185" lvl="0" marL="542925" rtl="0" algn="l">
              <a:spcBef>
                <a:spcPts val="571"/>
              </a:spcBef>
              <a:spcAft>
                <a:spcPts val="0"/>
              </a:spcAft>
              <a:buSzPts val="2652"/>
              <a:buChar char="🞂"/>
            </a:pPr>
            <a:r>
              <a:rPr b="1" lang="en-US"/>
              <a:t>Non-blocking</a:t>
            </a:r>
            <a:r>
              <a:rPr lang="en-US"/>
              <a:t> is considered </a:t>
            </a:r>
            <a:r>
              <a:rPr b="1" lang="en-US"/>
              <a:t>asynchronous</a:t>
            </a:r>
            <a:endParaRPr/>
          </a:p>
          <a:p>
            <a:pPr indent="-520382" lvl="1" marL="1141413" rtl="0" algn="l">
              <a:spcBef>
                <a:spcPts val="463"/>
              </a:spcBef>
              <a:spcAft>
                <a:spcPts val="0"/>
              </a:spcAft>
              <a:buSzPts val="3300"/>
              <a:buChar char="◦"/>
            </a:pPr>
            <a:r>
              <a:rPr i="1" lang="en-US"/>
              <a:t>Non-blocking</a:t>
            </a:r>
            <a:r>
              <a:rPr b="1" lang="en-US"/>
              <a:t> </a:t>
            </a:r>
            <a:r>
              <a:rPr lang="en-US"/>
              <a:t>sender:  sends the message and continue</a:t>
            </a:r>
            <a:endParaRPr/>
          </a:p>
          <a:p>
            <a:pPr indent="-520382" lvl="1" marL="1141413" rtl="0" algn="l">
              <a:spcBef>
                <a:spcPts val="463"/>
              </a:spcBef>
              <a:spcAft>
                <a:spcPts val="0"/>
              </a:spcAft>
              <a:buSzPts val="3300"/>
              <a:buChar char="◦"/>
            </a:pPr>
            <a:r>
              <a:rPr i="1" lang="en-US"/>
              <a:t>Non-blocking </a:t>
            </a:r>
            <a:r>
              <a:rPr lang="en-US"/>
              <a:t>receiver: retrieves either a valid message or a null</a:t>
            </a:r>
            <a:endParaRPr/>
          </a:p>
          <a:p>
            <a:pPr indent="-514210" lvl="0" marL="775671" rtl="0" algn="l">
              <a:spcBef>
                <a:spcPts val="571"/>
              </a:spcBef>
              <a:spcAft>
                <a:spcPts val="0"/>
              </a:spcAft>
              <a:buSzPts val="2652"/>
              <a:buChar char="🞂"/>
            </a:pPr>
            <a:r>
              <a:rPr lang="en-US"/>
              <a:t>Any example of non blocking sender /receiver ?</a:t>
            </a:r>
            <a:endParaRPr/>
          </a:p>
        </p:txBody>
      </p:sp>
      <p:sp>
        <p:nvSpPr>
          <p:cNvPr id="337" name="Google Shape;337;p35"/>
          <p:cNvSpPr txBox="1"/>
          <p:nvPr>
            <p:ph type="title"/>
          </p:nvPr>
        </p:nvSpPr>
        <p:spPr>
          <a:xfrm>
            <a:off x="179800" y="0"/>
            <a:ext cx="13407900" cy="6678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t/>
            </a:r>
            <a:endParaRPr/>
          </a:p>
          <a:p>
            <a:pPr indent="0" lvl="0" marL="0" rtl="0" algn="l">
              <a:spcBef>
                <a:spcPts val="0"/>
              </a:spcBef>
              <a:spcAft>
                <a:spcPts val="0"/>
              </a:spcAft>
              <a:buClr>
                <a:schemeClr val="dk2"/>
              </a:buClr>
              <a:buSzPct val="151282"/>
              <a:buFont typeface="Lucida Sans"/>
              <a:buNone/>
            </a:pPr>
            <a:r>
              <a:rPr lang="en-US"/>
              <a:t>Message Passing:</a:t>
            </a:r>
            <a:r>
              <a:rPr b="0" lang="en-US" sz="3900">
                <a:solidFill>
                  <a:srgbClr val="6D9EEB"/>
                </a:solidFill>
              </a:rPr>
              <a:t> </a:t>
            </a:r>
            <a:endParaRPr b="0" sz="3900">
              <a:solidFill>
                <a:srgbClr val="6D9EEB"/>
              </a:solidFill>
            </a:endParaRPr>
          </a:p>
          <a:p>
            <a:pPr indent="0" lvl="0" marL="0" rtl="0" algn="l">
              <a:spcBef>
                <a:spcPts val="0"/>
              </a:spcBef>
              <a:spcAft>
                <a:spcPts val="0"/>
              </a:spcAft>
              <a:buClr>
                <a:schemeClr val="dk2"/>
              </a:buClr>
              <a:buSzPct val="151282"/>
              <a:buFont typeface="Lucida Sans"/>
              <a:buNone/>
            </a:pPr>
            <a:r>
              <a:t/>
            </a:r>
            <a:endParaRPr b="0" sz="3900">
              <a:solidFill>
                <a:srgbClr val="6D9EEB"/>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6"/>
          <p:cNvSpPr txBox="1"/>
          <p:nvPr>
            <p:ph idx="1" type="body"/>
          </p:nvPr>
        </p:nvSpPr>
        <p:spPr>
          <a:xfrm>
            <a:off x="333900" y="1644650"/>
            <a:ext cx="12996900" cy="7088400"/>
          </a:xfrm>
          <a:prstGeom prst="rect">
            <a:avLst/>
          </a:prstGeom>
          <a:noFill/>
          <a:ln>
            <a:noFill/>
          </a:ln>
        </p:spPr>
        <p:txBody>
          <a:bodyPr anchorCtr="0" anchor="t" bIns="65300" lIns="130600" spcFirstLastPara="1" rIns="130600" wrap="square" tIns="65300">
            <a:normAutofit/>
          </a:bodyPr>
          <a:lstStyle/>
          <a:p>
            <a:pPr indent="0" lvl="0" marL="522488" marR="0" rtl="0" algn="l">
              <a:lnSpc>
                <a:spcPct val="100000"/>
              </a:lnSpc>
              <a:spcBef>
                <a:spcPts val="0"/>
              </a:spcBef>
              <a:spcAft>
                <a:spcPts val="0"/>
              </a:spcAft>
              <a:buNone/>
            </a:pPr>
            <a:r>
              <a:rPr b="1" lang="en-US">
                <a:solidFill>
                  <a:srgbClr val="6D9EEB"/>
                </a:solidFill>
              </a:rPr>
              <a:t>c) Buffering </a:t>
            </a:r>
            <a:endParaRPr b="1">
              <a:solidFill>
                <a:srgbClr val="6D9EEB"/>
              </a:solidFill>
            </a:endParaRPr>
          </a:p>
          <a:p>
            <a:pPr indent="0" lvl="0" marL="522488" marR="0" rtl="0" algn="l">
              <a:lnSpc>
                <a:spcPct val="100000"/>
              </a:lnSpc>
              <a:spcBef>
                <a:spcPts val="0"/>
              </a:spcBef>
              <a:spcAft>
                <a:spcPts val="0"/>
              </a:spcAft>
              <a:buNone/>
            </a:pPr>
            <a:r>
              <a:rPr lang="en-US"/>
              <a:t>Queue of messages attached to the link; implemented in one of three ways</a:t>
            </a:r>
            <a:endParaRPr/>
          </a:p>
          <a:p>
            <a:pPr indent="-306324" lvl="0" marL="457200" marR="0" rtl="0" algn="l">
              <a:lnSpc>
                <a:spcPct val="100000"/>
              </a:lnSpc>
              <a:spcBef>
                <a:spcPts val="463"/>
              </a:spcBef>
              <a:spcAft>
                <a:spcPts val="0"/>
              </a:spcAft>
              <a:buSzPts val="1224"/>
              <a:buAutoNum type="arabicPeriod"/>
            </a:pPr>
            <a:r>
              <a:rPr b="1" lang="en-US"/>
              <a:t>Zero</a:t>
            </a:r>
            <a:r>
              <a:rPr b="1" lang="en-US"/>
              <a:t> capacity</a:t>
            </a:r>
            <a:r>
              <a:rPr lang="en-US"/>
              <a:t> – 0 messages waiting in a queue.</a:t>
            </a:r>
            <a:endParaRPr/>
          </a:p>
          <a:p>
            <a:pPr indent="0" lvl="0" marL="1371600" marR="0" rtl="0" algn="l">
              <a:lnSpc>
                <a:spcPct val="100000"/>
              </a:lnSpc>
              <a:spcBef>
                <a:spcPts val="463"/>
              </a:spcBef>
              <a:spcAft>
                <a:spcPts val="0"/>
              </a:spcAft>
              <a:buNone/>
            </a:pPr>
            <a:r>
              <a:rPr i="1" lang="en-US"/>
              <a:t>Which type of sender?</a:t>
            </a:r>
            <a:endParaRPr i="1"/>
          </a:p>
          <a:p>
            <a:pPr indent="-306324" lvl="0" marL="457200" rtl="0" algn="l">
              <a:spcBef>
                <a:spcPts val="463"/>
              </a:spcBef>
              <a:spcAft>
                <a:spcPts val="0"/>
              </a:spcAft>
              <a:buSzPts val="1224"/>
              <a:buAutoNum type="arabicPeriod"/>
            </a:pPr>
            <a:r>
              <a:rPr b="1" lang="en-US"/>
              <a:t>Bounded capacity</a:t>
            </a:r>
            <a:r>
              <a:rPr lang="en-US"/>
              <a:t> – finite length of </a:t>
            </a:r>
            <a:r>
              <a:rPr i="1" lang="en-US"/>
              <a:t>n</a:t>
            </a:r>
            <a:r>
              <a:rPr lang="en-US"/>
              <a:t> messages, n messages waiting in a queue</a:t>
            </a:r>
            <a:endParaRPr/>
          </a:p>
          <a:p>
            <a:pPr indent="0" lvl="0" marL="1371600" rtl="0" algn="l">
              <a:spcBef>
                <a:spcPts val="463"/>
              </a:spcBef>
              <a:spcAft>
                <a:spcPts val="0"/>
              </a:spcAft>
              <a:buNone/>
            </a:pPr>
            <a:r>
              <a:rPr i="1" lang="en-US"/>
              <a:t>Will sender block here?</a:t>
            </a:r>
            <a:endParaRPr i="1"/>
          </a:p>
          <a:p>
            <a:pPr indent="-306324" lvl="0" marL="457200" marR="0" rtl="0" algn="l">
              <a:lnSpc>
                <a:spcPct val="100000"/>
              </a:lnSpc>
              <a:spcBef>
                <a:spcPts val="463"/>
              </a:spcBef>
              <a:spcAft>
                <a:spcPts val="0"/>
              </a:spcAft>
              <a:buSzPts val="1224"/>
              <a:buAutoNum type="arabicPeriod"/>
            </a:pPr>
            <a:r>
              <a:rPr b="1" lang="en-US"/>
              <a:t>Unbounded</a:t>
            </a:r>
            <a:r>
              <a:rPr b="1" lang="en-US"/>
              <a:t> capacity</a:t>
            </a:r>
            <a:r>
              <a:rPr lang="en-US"/>
              <a:t> – infinite length ,any number of messages can wait in a queue</a:t>
            </a:r>
            <a:br>
              <a:rPr lang="en-US"/>
            </a:br>
            <a:endParaRPr/>
          </a:p>
        </p:txBody>
      </p:sp>
      <p:sp>
        <p:nvSpPr>
          <p:cNvPr id="343" name="Google Shape;343;p36"/>
          <p:cNvSpPr txBox="1"/>
          <p:nvPr>
            <p:ph type="title"/>
          </p:nvPr>
        </p:nvSpPr>
        <p:spPr>
          <a:xfrm>
            <a:off x="682625" y="3"/>
            <a:ext cx="12344400" cy="9504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Message Passing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117806e5b0b_0_18"/>
          <p:cNvSpPr txBox="1"/>
          <p:nvPr>
            <p:ph type="title"/>
          </p:nvPr>
        </p:nvSpPr>
        <p:spPr>
          <a:xfrm>
            <a:off x="685800" y="366184"/>
            <a:ext cx="12344400" cy="1524000"/>
          </a:xfrm>
          <a:prstGeom prst="rect">
            <a:avLst/>
          </a:prstGeom>
        </p:spPr>
        <p:txBody>
          <a:bodyPr anchorCtr="0" anchor="ctr" bIns="65300" lIns="130600" spcFirstLastPara="1" rIns="130600" wrap="square" tIns="65300">
            <a:normAutofit/>
          </a:bodyPr>
          <a:lstStyle/>
          <a:p>
            <a:pPr indent="0" lvl="0" marL="0" rtl="0" algn="l">
              <a:spcBef>
                <a:spcPts val="0"/>
              </a:spcBef>
              <a:spcAft>
                <a:spcPts val="0"/>
              </a:spcAft>
              <a:buNone/>
            </a:pPr>
            <a:r>
              <a:rPr lang="en-US"/>
              <a:t>Identify the problems:</a:t>
            </a:r>
            <a:endParaRPr/>
          </a:p>
        </p:txBody>
      </p:sp>
      <p:pic>
        <p:nvPicPr>
          <p:cNvPr id="350" name="Google Shape;350;g117806e5b0b_0_18"/>
          <p:cNvPicPr preferRelativeResize="0"/>
          <p:nvPr/>
        </p:nvPicPr>
        <p:blipFill>
          <a:blip r:embed="rId3">
            <a:alphaModFix/>
          </a:blip>
          <a:stretch>
            <a:fillRect/>
          </a:stretch>
        </p:blipFill>
        <p:spPr>
          <a:xfrm>
            <a:off x="545825" y="2046075"/>
            <a:ext cx="12834250" cy="70979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ph idx="1" type="body"/>
          </p:nvPr>
        </p:nvSpPr>
        <p:spPr>
          <a:xfrm>
            <a:off x="1209675" y="1644650"/>
            <a:ext cx="11366500" cy="6040438"/>
          </a:xfrm>
          <a:prstGeom prst="rect">
            <a:avLst/>
          </a:prstGeom>
          <a:noFill/>
          <a:ln>
            <a:noFill/>
          </a:ln>
        </p:spPr>
        <p:txBody>
          <a:bodyPr anchorCtr="0" anchor="t" bIns="65300" lIns="130600" spcFirstLastPara="1" rIns="130600" wrap="square" tIns="65300">
            <a:normAutofit/>
          </a:bodyPr>
          <a:lstStyle/>
          <a:p>
            <a:pPr indent="-326555" lvl="1" marL="888230" rtl="0" algn="l">
              <a:spcBef>
                <a:spcPts val="463"/>
              </a:spcBef>
              <a:spcAft>
                <a:spcPts val="0"/>
              </a:spcAft>
              <a:buSzPts val="3300"/>
              <a:buFont typeface="Arial"/>
              <a:buNone/>
            </a:pPr>
            <a:r>
              <a:rPr lang="en-US"/>
              <a:t>Home Task.</a:t>
            </a:r>
            <a:endParaRPr/>
          </a:p>
          <a:p>
            <a:pPr indent="-326555" lvl="1" marL="888230" rtl="0" algn="l">
              <a:spcBef>
                <a:spcPts val="463"/>
              </a:spcBef>
              <a:spcAft>
                <a:spcPts val="0"/>
              </a:spcAft>
              <a:buSzPts val="3300"/>
              <a:buFont typeface="Arial"/>
              <a:buNone/>
            </a:pPr>
            <a:r>
              <a:rPr lang="en-US"/>
              <a:t>Implement the following code given in book and share the output.</a:t>
            </a:r>
            <a:endParaRPr/>
          </a:p>
          <a:p>
            <a:pPr indent="-438150" lvl="0" marL="457200" marR="0" rtl="0" algn="l">
              <a:lnSpc>
                <a:spcPct val="100000"/>
              </a:lnSpc>
              <a:spcBef>
                <a:spcPts val="463"/>
              </a:spcBef>
              <a:spcAft>
                <a:spcPts val="0"/>
              </a:spcAft>
              <a:buSzPts val="3300"/>
              <a:buAutoNum type="arabicParenR"/>
            </a:pPr>
            <a:r>
              <a:rPr lang="en-US" sz="3300"/>
              <a:t>POSIX: consumer -producer </a:t>
            </a:r>
            <a:endParaRPr sz="3300"/>
          </a:p>
          <a:p>
            <a:pPr indent="-438150" lvl="0" marL="457200" rtl="0" algn="l">
              <a:spcBef>
                <a:spcPts val="0"/>
              </a:spcBef>
              <a:spcAft>
                <a:spcPts val="0"/>
              </a:spcAft>
              <a:buSzPts val="3300"/>
              <a:buAutoNum type="arabicParenR"/>
            </a:pPr>
            <a:r>
              <a:rPr lang="en-US" sz="3300"/>
              <a:t>POSIX: ordinary pipes in linux</a:t>
            </a:r>
            <a:endParaRPr sz="3300"/>
          </a:p>
          <a:p>
            <a:pPr indent="0" lvl="0" marL="914400" rtl="0" algn="l">
              <a:spcBef>
                <a:spcPts val="463"/>
              </a:spcBef>
              <a:spcAft>
                <a:spcPts val="0"/>
              </a:spcAft>
              <a:buNone/>
            </a:pPr>
            <a:r>
              <a:t/>
            </a:r>
            <a:endParaRPr sz="3300"/>
          </a:p>
        </p:txBody>
      </p:sp>
      <p:sp>
        <p:nvSpPr>
          <p:cNvPr id="356" name="Google Shape;356;p37"/>
          <p:cNvSpPr txBox="1"/>
          <p:nvPr>
            <p:ph type="title"/>
          </p:nvPr>
        </p:nvSpPr>
        <p:spPr>
          <a:xfrm>
            <a:off x="969900" y="-10"/>
            <a:ext cx="11776200" cy="17106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Examples of IPC Systems: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8"/>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lt2"/>
              </a:buClr>
              <a:buSzPts val="5900"/>
              <a:buFont typeface="Lucida Sans"/>
              <a:buNone/>
            </a:pPr>
            <a:r>
              <a:rPr lang="en-US"/>
              <a:t>Ordinary Pipes</a:t>
            </a:r>
            <a:endParaRPr/>
          </a:p>
        </p:txBody>
      </p:sp>
      <p:pic>
        <p:nvPicPr>
          <p:cNvPr descr="3" id="362" name="Google Shape;362;p48"/>
          <p:cNvPicPr preferRelativeResize="0"/>
          <p:nvPr/>
        </p:nvPicPr>
        <p:blipFill rotWithShape="1">
          <a:blip r:embed="rId3">
            <a:alphaModFix/>
          </a:blip>
          <a:srcRect b="0" l="0" r="0" t="0"/>
          <a:stretch/>
        </p:blipFill>
        <p:spPr>
          <a:xfrm>
            <a:off x="1428750" y="3016250"/>
            <a:ext cx="11268075" cy="277971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idx="1" type="body"/>
          </p:nvPr>
        </p:nvSpPr>
        <p:spPr>
          <a:xfrm>
            <a:off x="1059600" y="768300"/>
            <a:ext cx="12344400" cy="2699100"/>
          </a:xfrm>
          <a:prstGeom prst="rect">
            <a:avLst/>
          </a:prstGeom>
          <a:noFill/>
          <a:ln>
            <a:noFill/>
          </a:ln>
        </p:spPr>
        <p:txBody>
          <a:bodyPr anchorCtr="0" anchor="t" bIns="65300" lIns="130600" spcFirstLastPara="1" rIns="130600" wrap="square" tIns="65300">
            <a:normAutofit fontScale="70000" lnSpcReduction="20000"/>
          </a:bodyPr>
          <a:lstStyle/>
          <a:p>
            <a:pPr indent="-327873" lvl="0" marL="522488" rtl="0" algn="l">
              <a:spcBef>
                <a:spcPts val="0"/>
              </a:spcBef>
              <a:spcAft>
                <a:spcPts val="0"/>
              </a:spcAft>
              <a:buSzPct val="68000"/>
              <a:buChar char="🞂"/>
            </a:pPr>
            <a:r>
              <a:rPr lang="en-US"/>
              <a:t>Message-passing centric via </a:t>
            </a:r>
            <a:r>
              <a:rPr b="1" lang="en-US">
                <a:solidFill>
                  <a:srgbClr val="0000FF"/>
                </a:solidFill>
              </a:rPr>
              <a:t>Advanced l</a:t>
            </a:r>
            <a:r>
              <a:rPr b="1" lang="en-US">
                <a:solidFill>
                  <a:srgbClr val="0000FF"/>
                </a:solidFill>
              </a:rPr>
              <a:t>ocal procedure call </a:t>
            </a:r>
            <a:r>
              <a:rPr lang="en-US"/>
              <a:t> facility</a:t>
            </a:r>
            <a:endParaRPr/>
          </a:p>
          <a:p>
            <a:pPr indent="-434703" lvl="0" marL="522488" rtl="0" algn="l">
              <a:spcBef>
                <a:spcPts val="463"/>
              </a:spcBef>
              <a:spcAft>
                <a:spcPts val="0"/>
              </a:spcAft>
              <a:buSzPct val="84615"/>
              <a:buChar char="🞂"/>
            </a:pPr>
            <a:r>
              <a:rPr lang="en-US"/>
              <a:t>.three mp techniques through API channel</a:t>
            </a:r>
            <a:endParaRPr/>
          </a:p>
          <a:p>
            <a:pPr indent="-283006" lvl="0" marL="1371600" rtl="0" algn="l">
              <a:spcBef>
                <a:spcPts val="0"/>
              </a:spcBef>
              <a:spcAft>
                <a:spcPts val="0"/>
              </a:spcAft>
              <a:buSzPct val="31384"/>
              <a:buAutoNum type="arabicParenR"/>
            </a:pPr>
            <a:r>
              <a:rPr lang="en-US"/>
              <a:t>small message (up to 256kb)</a:t>
            </a:r>
            <a:endParaRPr/>
          </a:p>
          <a:p>
            <a:pPr indent="-283006" lvl="0" marL="1371600" rtl="0" algn="l">
              <a:spcBef>
                <a:spcPts val="0"/>
              </a:spcBef>
              <a:spcAft>
                <a:spcPts val="0"/>
              </a:spcAft>
              <a:buSzPct val="31384"/>
              <a:buAutoNum type="arabicParenR"/>
            </a:pPr>
            <a:r>
              <a:rPr lang="en-US"/>
              <a:t>large message: passed through section object(Shared memory region)</a:t>
            </a:r>
            <a:endParaRPr/>
          </a:p>
          <a:p>
            <a:pPr indent="-283006" lvl="0" marL="1371600" rtl="0" algn="l">
              <a:spcBef>
                <a:spcPts val="0"/>
              </a:spcBef>
              <a:spcAft>
                <a:spcPts val="0"/>
              </a:spcAft>
              <a:buSzPct val="31384"/>
              <a:buAutoNum type="arabicParenR"/>
            </a:pPr>
            <a:r>
              <a:rPr lang="en-US"/>
              <a:t>too large amount of data: system call for direct read </a:t>
            </a:r>
            <a:endParaRPr/>
          </a:p>
        </p:txBody>
      </p:sp>
      <p:sp>
        <p:nvSpPr>
          <p:cNvPr id="368" name="Google Shape;368;p39"/>
          <p:cNvSpPr txBox="1"/>
          <p:nvPr>
            <p:ph type="title"/>
          </p:nvPr>
        </p:nvSpPr>
        <p:spPr>
          <a:xfrm>
            <a:off x="1059600" y="-12"/>
            <a:ext cx="12344400" cy="7683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4000"/>
              <a:buFont typeface="Lucida Sans"/>
              <a:buNone/>
            </a:pPr>
            <a:r>
              <a:rPr lang="en-US" sz="4000"/>
              <a:t>Examples of IPC Systems – Windows</a:t>
            </a:r>
            <a:endParaRPr/>
          </a:p>
        </p:txBody>
      </p:sp>
      <p:pic>
        <p:nvPicPr>
          <p:cNvPr descr="3" id="369" name="Google Shape;369;p39"/>
          <p:cNvPicPr preferRelativeResize="0"/>
          <p:nvPr/>
        </p:nvPicPr>
        <p:blipFill rotWithShape="1">
          <a:blip r:embed="rId3">
            <a:alphaModFix/>
          </a:blip>
          <a:srcRect b="0" l="0" r="0" t="0"/>
          <a:stretch/>
        </p:blipFill>
        <p:spPr>
          <a:xfrm>
            <a:off x="1400175" y="3570275"/>
            <a:ext cx="11161724" cy="557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1162cc73ddf_0_9"/>
          <p:cNvSpPr txBox="1"/>
          <p:nvPr>
            <p:ph idx="1" type="body"/>
          </p:nvPr>
        </p:nvSpPr>
        <p:spPr>
          <a:xfrm>
            <a:off x="148725" y="1161025"/>
            <a:ext cx="13567200" cy="7803300"/>
          </a:xfrm>
          <a:prstGeom prst="rect">
            <a:avLst/>
          </a:prstGeom>
        </p:spPr>
        <p:txBody>
          <a:bodyPr anchorCtr="0" anchor="t" bIns="65300" lIns="130600" spcFirstLastPara="1" rIns="130600" wrap="square" tIns="65300">
            <a:normAutofit lnSpcReduction="10000"/>
          </a:bodyPr>
          <a:lstStyle/>
          <a:p>
            <a:pPr indent="-378393" lvl="0" marL="522488" rtl="0" algn="just">
              <a:lnSpc>
                <a:spcPct val="90000"/>
              </a:lnSpc>
              <a:spcBef>
                <a:spcPts val="0"/>
              </a:spcBef>
              <a:spcAft>
                <a:spcPts val="0"/>
              </a:spcAft>
              <a:buSzPts val="2652"/>
              <a:buChar char="●"/>
            </a:pPr>
            <a:r>
              <a:rPr b="1" i="1" lang="en-US"/>
              <a:t>Process is a program in execution</a:t>
            </a:r>
            <a:endParaRPr b="1" i="1"/>
          </a:p>
          <a:p>
            <a:pPr indent="-402251" lvl="0" marL="522488" rtl="0" algn="just">
              <a:lnSpc>
                <a:spcPct val="90000"/>
              </a:lnSpc>
              <a:spcBef>
                <a:spcPts val="0"/>
              </a:spcBef>
              <a:spcAft>
                <a:spcPts val="0"/>
              </a:spcAft>
              <a:buSzPts val="3028"/>
              <a:buFont typeface="Helvetica Neue"/>
              <a:buChar char="●"/>
            </a:pPr>
            <a:r>
              <a:rPr lang="en-US" sz="4275">
                <a:latin typeface="Helvetica Neue"/>
                <a:ea typeface="Helvetica Neue"/>
                <a:cs typeface="Helvetica Neue"/>
                <a:sym typeface="Helvetica Neue"/>
              </a:rPr>
              <a:t>An operating system executes a variety of programs:</a:t>
            </a:r>
            <a:endParaRPr sz="4275">
              <a:latin typeface="Helvetica Neue"/>
              <a:ea typeface="Helvetica Neue"/>
              <a:cs typeface="Helvetica Neue"/>
              <a:sym typeface="Helvetica Neue"/>
            </a:endParaRPr>
          </a:p>
          <a:p>
            <a:pPr indent="0" lvl="0" marL="522488" rtl="0" algn="just">
              <a:lnSpc>
                <a:spcPct val="90000"/>
              </a:lnSpc>
              <a:spcBef>
                <a:spcPts val="571"/>
              </a:spcBef>
              <a:spcAft>
                <a:spcPts val="0"/>
              </a:spcAft>
              <a:buNone/>
            </a:pPr>
            <a:r>
              <a:t/>
            </a:r>
            <a:endParaRPr sz="4275">
              <a:latin typeface="Helvetica Neue"/>
              <a:ea typeface="Helvetica Neue"/>
              <a:cs typeface="Helvetica Neue"/>
              <a:sym typeface="Helvetica Neue"/>
            </a:endParaRPr>
          </a:p>
          <a:p>
            <a:pPr indent="-366160" lvl="1" marL="888230" rtl="0" algn="just">
              <a:lnSpc>
                <a:spcPct val="90000"/>
              </a:lnSpc>
              <a:spcBef>
                <a:spcPts val="463"/>
              </a:spcBef>
              <a:spcAft>
                <a:spcPts val="0"/>
              </a:spcAft>
              <a:buSzPts val="3676"/>
              <a:buFont typeface="Helvetica Neue"/>
              <a:buChar char="○"/>
            </a:pPr>
            <a:r>
              <a:rPr b="1" lang="en-US" sz="3675">
                <a:latin typeface="Helvetica Neue"/>
                <a:ea typeface="Helvetica Neue"/>
                <a:cs typeface="Helvetica Neue"/>
                <a:sym typeface="Helvetica Neue"/>
              </a:rPr>
              <a:t>Batch system – jobs</a:t>
            </a:r>
            <a:endParaRPr b="1" sz="3675">
              <a:latin typeface="Helvetica Neue"/>
              <a:ea typeface="Helvetica Neue"/>
              <a:cs typeface="Helvetica Neue"/>
              <a:sym typeface="Helvetica Neue"/>
            </a:endParaRPr>
          </a:p>
          <a:p>
            <a:pPr indent="-445662" lvl="2" marL="1227847" rtl="0" algn="just">
              <a:lnSpc>
                <a:spcPct val="90000"/>
              </a:lnSpc>
              <a:spcBef>
                <a:spcPts val="500"/>
              </a:spcBef>
              <a:spcAft>
                <a:spcPts val="0"/>
              </a:spcAft>
              <a:buSzPts val="3676"/>
              <a:buFont typeface="Helvetica Neue"/>
              <a:buChar char="■"/>
            </a:pPr>
            <a:r>
              <a:rPr lang="en-US" sz="3675">
                <a:latin typeface="Helvetica Neue"/>
                <a:ea typeface="Helvetica Neue"/>
                <a:cs typeface="Helvetica Neue"/>
                <a:sym typeface="Helvetica Neue"/>
              </a:rPr>
              <a:t>Transactions are accumulated over time  and processed identically.</a:t>
            </a:r>
            <a:endParaRPr sz="3675">
              <a:latin typeface="Helvetica Neue"/>
              <a:ea typeface="Helvetica Neue"/>
              <a:cs typeface="Helvetica Neue"/>
              <a:sym typeface="Helvetica Neue"/>
            </a:endParaRPr>
          </a:p>
          <a:p>
            <a:pPr indent="-445661" lvl="3" marL="1632775" rtl="0" algn="just">
              <a:lnSpc>
                <a:spcPct val="90000"/>
              </a:lnSpc>
              <a:spcBef>
                <a:spcPts val="500"/>
              </a:spcBef>
              <a:spcAft>
                <a:spcPts val="0"/>
              </a:spcAft>
              <a:buSzPts val="3676"/>
              <a:buFont typeface="Helvetica Neue"/>
              <a:buChar char="●"/>
            </a:pPr>
            <a:r>
              <a:rPr b="1" lang="en-US" sz="3675">
                <a:latin typeface="Helvetica Neue"/>
                <a:ea typeface="Helvetica Neue"/>
                <a:cs typeface="Helvetica Neue"/>
                <a:sym typeface="Helvetica Neue"/>
              </a:rPr>
              <a:t>example</a:t>
            </a:r>
            <a:r>
              <a:rPr lang="en-US" sz="3675">
                <a:latin typeface="Helvetica Neue"/>
                <a:ea typeface="Helvetica Neue"/>
                <a:cs typeface="Helvetica Neue"/>
                <a:sym typeface="Helvetica Neue"/>
              </a:rPr>
              <a:t>: a company may process the travel expenses of its employees on a monthly basis</a:t>
            </a:r>
            <a:endParaRPr sz="3675">
              <a:latin typeface="Helvetica Neue"/>
              <a:ea typeface="Helvetica Neue"/>
              <a:cs typeface="Helvetica Neue"/>
              <a:sym typeface="Helvetica Neue"/>
            </a:endParaRPr>
          </a:p>
          <a:p>
            <a:pPr indent="-366160" lvl="1" marL="888230" rtl="0" algn="just">
              <a:lnSpc>
                <a:spcPct val="90000"/>
              </a:lnSpc>
              <a:spcBef>
                <a:spcPts val="463"/>
              </a:spcBef>
              <a:spcAft>
                <a:spcPts val="0"/>
              </a:spcAft>
              <a:buSzPts val="3676"/>
              <a:buFont typeface="Helvetica Neue"/>
              <a:buChar char="○"/>
            </a:pPr>
            <a:r>
              <a:rPr b="1" lang="en-US" sz="3675">
                <a:latin typeface="Helvetica Neue"/>
                <a:ea typeface="Helvetica Neue"/>
                <a:cs typeface="Helvetica Neue"/>
                <a:sym typeface="Helvetica Neue"/>
              </a:rPr>
              <a:t>Time-shared systems</a:t>
            </a:r>
            <a:r>
              <a:rPr lang="en-US" sz="3675">
                <a:latin typeface="Helvetica Neue"/>
                <a:ea typeface="Helvetica Neue"/>
                <a:cs typeface="Helvetica Neue"/>
                <a:sym typeface="Helvetica Neue"/>
              </a:rPr>
              <a:t> – user programs or tasks</a:t>
            </a:r>
            <a:endParaRPr sz="3675">
              <a:latin typeface="Helvetica Neue"/>
              <a:ea typeface="Helvetica Neue"/>
              <a:cs typeface="Helvetica Neue"/>
              <a:sym typeface="Helvetica Neue"/>
            </a:endParaRPr>
          </a:p>
          <a:p>
            <a:pPr indent="-445662" lvl="2" marL="1227847" rtl="0" algn="just">
              <a:lnSpc>
                <a:spcPct val="90000"/>
              </a:lnSpc>
              <a:spcBef>
                <a:spcPts val="500"/>
              </a:spcBef>
              <a:spcAft>
                <a:spcPts val="0"/>
              </a:spcAft>
              <a:buSzPts val="3676"/>
              <a:buFont typeface="Helvetica Neue"/>
              <a:buChar char="■"/>
            </a:pPr>
            <a:r>
              <a:rPr lang="en-US" sz="3675">
                <a:latin typeface="Helvetica Neue"/>
                <a:ea typeface="Helvetica Neue"/>
                <a:cs typeface="Helvetica Neue"/>
                <a:sym typeface="Helvetica Neue"/>
              </a:rPr>
              <a:t>Time-sharing is a technique which enables many people, located at various terminals, to use a particular computer system at the same time.</a:t>
            </a:r>
            <a:endParaRPr sz="3675">
              <a:latin typeface="Helvetica Neue"/>
              <a:ea typeface="Helvetica Neue"/>
              <a:cs typeface="Helvetica Neue"/>
              <a:sym typeface="Helvetica Neue"/>
            </a:endParaRPr>
          </a:p>
          <a:p>
            <a:pPr indent="-445662" lvl="2" marL="1227847" rtl="0" algn="just">
              <a:lnSpc>
                <a:spcPct val="90000"/>
              </a:lnSpc>
              <a:spcBef>
                <a:spcPts val="500"/>
              </a:spcBef>
              <a:spcAft>
                <a:spcPts val="0"/>
              </a:spcAft>
              <a:buSzPts val="3676"/>
              <a:buFont typeface="Helvetica Neue"/>
              <a:buChar char="■"/>
            </a:pPr>
            <a:r>
              <a:rPr lang="en-US" sz="3675">
                <a:latin typeface="Helvetica Neue"/>
                <a:ea typeface="Helvetica Neue"/>
                <a:cs typeface="Helvetica Neue"/>
                <a:sym typeface="Helvetica Neue"/>
              </a:rPr>
              <a:t>Time-sharing or multitasking is a logical extension of multiprogramming.</a:t>
            </a:r>
            <a:endParaRPr sz="3675">
              <a:latin typeface="Helvetica Neue"/>
              <a:ea typeface="Helvetica Neue"/>
              <a:cs typeface="Helvetica Neue"/>
              <a:sym typeface="Helvetica Neue"/>
            </a:endParaRPr>
          </a:p>
          <a:p>
            <a:pPr indent="0" lvl="0" marL="0" rtl="0" algn="just">
              <a:lnSpc>
                <a:spcPct val="90000"/>
              </a:lnSpc>
              <a:spcBef>
                <a:spcPts val="571"/>
              </a:spcBef>
              <a:spcAft>
                <a:spcPts val="0"/>
              </a:spcAft>
              <a:buNone/>
            </a:pPr>
            <a:r>
              <a:t/>
            </a:r>
            <a:endParaRPr/>
          </a:p>
        </p:txBody>
      </p:sp>
      <p:sp>
        <p:nvSpPr>
          <p:cNvPr id="143" name="Google Shape;143;g1162cc73ddf_0_9"/>
          <p:cNvSpPr txBox="1"/>
          <p:nvPr>
            <p:ph type="title"/>
          </p:nvPr>
        </p:nvSpPr>
        <p:spPr>
          <a:xfrm>
            <a:off x="0" y="3"/>
            <a:ext cx="12344400" cy="1073100"/>
          </a:xfrm>
          <a:prstGeom prst="rect">
            <a:avLst/>
          </a:prstGeom>
        </p:spPr>
        <p:txBody>
          <a:bodyPr anchorCtr="0" anchor="ctr" bIns="65300" lIns="130600" spcFirstLastPara="1" rIns="130600" wrap="square" tIns="65300">
            <a:normAutofit/>
          </a:bodyPr>
          <a:lstStyle/>
          <a:p>
            <a:pPr indent="0" lvl="0" marL="0" rtl="0" algn="l">
              <a:spcBef>
                <a:spcPts val="0"/>
              </a:spcBef>
              <a:spcAft>
                <a:spcPts val="0"/>
              </a:spcAft>
              <a:buNone/>
            </a:pPr>
            <a:r>
              <a:rPr lang="en-US"/>
              <a:t>Process Concept-1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1"/>
          <p:cNvSpPr txBox="1"/>
          <p:nvPr>
            <p:ph idx="1" type="body"/>
          </p:nvPr>
        </p:nvSpPr>
        <p:spPr>
          <a:xfrm>
            <a:off x="154125" y="1081050"/>
            <a:ext cx="5239800" cy="8062800"/>
          </a:xfrm>
          <a:prstGeom prst="rect">
            <a:avLst/>
          </a:prstGeom>
          <a:noFill/>
          <a:ln>
            <a:noFill/>
          </a:ln>
        </p:spPr>
        <p:txBody>
          <a:bodyPr anchorCtr="0" anchor="t" bIns="65300" lIns="130600" spcFirstLastPara="1" rIns="130600" wrap="square" tIns="65300">
            <a:noAutofit/>
          </a:bodyPr>
          <a:lstStyle/>
          <a:p>
            <a:pPr indent="-385490" lvl="0" marL="522488" rtl="0" algn="l">
              <a:lnSpc>
                <a:spcPct val="80000"/>
              </a:lnSpc>
              <a:spcBef>
                <a:spcPts val="0"/>
              </a:spcBef>
              <a:spcAft>
                <a:spcPts val="0"/>
              </a:spcAft>
              <a:buSzPts val="2963"/>
              <a:buChar char="🞂"/>
            </a:pPr>
            <a:r>
              <a:rPr b="1" lang="en-US" sz="3275"/>
              <a:t>Sockets:</a:t>
            </a:r>
            <a:endParaRPr b="1" sz="3275"/>
          </a:p>
          <a:p>
            <a:pPr indent="0" lvl="0" marL="522488" rtl="0" algn="l">
              <a:lnSpc>
                <a:spcPct val="80000"/>
              </a:lnSpc>
              <a:spcBef>
                <a:spcPts val="0"/>
              </a:spcBef>
              <a:spcAft>
                <a:spcPts val="0"/>
              </a:spcAft>
              <a:buNone/>
            </a:pPr>
            <a:r>
              <a:t/>
            </a:r>
            <a:endParaRPr b="1" sz="3275"/>
          </a:p>
          <a:p>
            <a:pPr indent="-441180" lvl="0" marL="979688" rtl="0" algn="l">
              <a:lnSpc>
                <a:spcPct val="80000"/>
              </a:lnSpc>
              <a:spcBef>
                <a:spcPts val="0"/>
              </a:spcBef>
              <a:spcAft>
                <a:spcPts val="0"/>
              </a:spcAft>
              <a:buSzPts val="2412"/>
              <a:buChar char="🞂"/>
            </a:pPr>
            <a:r>
              <a:rPr lang="en-US" sz="2700"/>
              <a:t>A </a:t>
            </a:r>
            <a:r>
              <a:rPr b="1" lang="en-US" sz="2700">
                <a:solidFill>
                  <a:srgbClr val="0000FF"/>
                </a:solidFill>
              </a:rPr>
              <a:t>socket </a:t>
            </a:r>
            <a:r>
              <a:rPr lang="en-US" sz="2700"/>
              <a:t>is defined as an </a:t>
            </a:r>
            <a:r>
              <a:rPr i="1" lang="en-US" sz="2700"/>
              <a:t>endpoint for communication</a:t>
            </a:r>
            <a:endParaRPr i="1" sz="2700"/>
          </a:p>
          <a:p>
            <a:pPr indent="0" lvl="0" marL="522488" rtl="0" algn="l">
              <a:lnSpc>
                <a:spcPct val="80000"/>
              </a:lnSpc>
              <a:spcBef>
                <a:spcPts val="0"/>
              </a:spcBef>
              <a:spcAft>
                <a:spcPts val="0"/>
              </a:spcAft>
              <a:buNone/>
            </a:pPr>
            <a:r>
              <a:t/>
            </a:r>
            <a:endParaRPr i="1" sz="2700"/>
          </a:p>
          <a:p>
            <a:pPr indent="-441180" lvl="0" marL="979688" rtl="0" algn="l">
              <a:lnSpc>
                <a:spcPct val="80000"/>
              </a:lnSpc>
              <a:spcBef>
                <a:spcPts val="571"/>
              </a:spcBef>
              <a:spcAft>
                <a:spcPts val="0"/>
              </a:spcAft>
              <a:buSzPts val="2412"/>
              <a:buChar char="🞂"/>
            </a:pPr>
            <a:r>
              <a:rPr lang="en-US" sz="2700"/>
              <a:t>Concatenation of IP address and port</a:t>
            </a:r>
            <a:endParaRPr sz="2700"/>
          </a:p>
          <a:p>
            <a:pPr indent="0" lvl="0" marL="522488" rtl="0" algn="l">
              <a:lnSpc>
                <a:spcPct val="80000"/>
              </a:lnSpc>
              <a:spcBef>
                <a:spcPts val="571"/>
              </a:spcBef>
              <a:spcAft>
                <a:spcPts val="0"/>
              </a:spcAft>
              <a:buNone/>
            </a:pPr>
            <a:r>
              <a:t/>
            </a:r>
            <a:endParaRPr sz="2700"/>
          </a:p>
          <a:p>
            <a:pPr indent="-441180" lvl="0" marL="979688" rtl="0" algn="l">
              <a:lnSpc>
                <a:spcPct val="80000"/>
              </a:lnSpc>
              <a:spcBef>
                <a:spcPts val="571"/>
              </a:spcBef>
              <a:spcAft>
                <a:spcPts val="0"/>
              </a:spcAft>
              <a:buSzPts val="2412"/>
              <a:buChar char="🞂"/>
            </a:pPr>
            <a:r>
              <a:rPr lang="en-US" sz="2700"/>
              <a:t>The socket </a:t>
            </a:r>
            <a:r>
              <a:rPr b="1" lang="en-US" sz="2700"/>
              <a:t>161.25.19.8:1625</a:t>
            </a:r>
            <a:r>
              <a:rPr lang="en-US" sz="2700"/>
              <a:t> refers to port </a:t>
            </a:r>
            <a:r>
              <a:rPr b="1" lang="en-US" sz="2700"/>
              <a:t>1625</a:t>
            </a:r>
            <a:r>
              <a:rPr lang="en-US" sz="2700"/>
              <a:t> on host </a:t>
            </a:r>
            <a:r>
              <a:rPr b="1" lang="en-US" sz="2700"/>
              <a:t>161.25.19.8</a:t>
            </a:r>
            <a:endParaRPr b="1" sz="2700"/>
          </a:p>
          <a:p>
            <a:pPr indent="0" lvl="0" marL="522488" rtl="0" algn="l">
              <a:lnSpc>
                <a:spcPct val="80000"/>
              </a:lnSpc>
              <a:spcBef>
                <a:spcPts val="571"/>
              </a:spcBef>
              <a:spcAft>
                <a:spcPts val="0"/>
              </a:spcAft>
              <a:buNone/>
            </a:pPr>
            <a:r>
              <a:t/>
            </a:r>
            <a:endParaRPr b="1" sz="2700"/>
          </a:p>
          <a:p>
            <a:pPr indent="-441180" lvl="0" marL="979688" rtl="0" algn="l">
              <a:lnSpc>
                <a:spcPct val="80000"/>
              </a:lnSpc>
              <a:spcBef>
                <a:spcPts val="571"/>
              </a:spcBef>
              <a:spcAft>
                <a:spcPts val="0"/>
              </a:spcAft>
              <a:buSzPts val="2412"/>
              <a:buChar char="🞂"/>
            </a:pPr>
            <a:r>
              <a:rPr lang="en-US" sz="2700"/>
              <a:t>Communication consists between a pair of sockets</a:t>
            </a:r>
            <a:endParaRPr sz="2775"/>
          </a:p>
          <a:p>
            <a:pPr indent="-197340" lvl="0" marL="522488" rtl="0" algn="l">
              <a:lnSpc>
                <a:spcPct val="80000"/>
              </a:lnSpc>
              <a:spcBef>
                <a:spcPts val="571"/>
              </a:spcBef>
              <a:spcAft>
                <a:spcPts val="0"/>
              </a:spcAft>
              <a:buSzPts val="663"/>
              <a:buNone/>
            </a:pPr>
            <a:r>
              <a:t/>
            </a:r>
            <a:endParaRPr sz="2775"/>
          </a:p>
          <a:p>
            <a:pPr indent="0" lvl="0" marL="522488" rtl="0" algn="l">
              <a:lnSpc>
                <a:spcPct val="80000"/>
              </a:lnSpc>
              <a:spcBef>
                <a:spcPts val="571"/>
              </a:spcBef>
              <a:spcAft>
                <a:spcPts val="0"/>
              </a:spcAft>
              <a:buSzPts val="275"/>
              <a:buNone/>
            </a:pPr>
            <a:r>
              <a:t/>
            </a:r>
            <a:endParaRPr sz="2775"/>
          </a:p>
          <a:p>
            <a:pPr indent="-197340" lvl="0" marL="522488" rtl="0" algn="l">
              <a:lnSpc>
                <a:spcPct val="80000"/>
              </a:lnSpc>
              <a:spcBef>
                <a:spcPts val="571"/>
              </a:spcBef>
              <a:spcAft>
                <a:spcPts val="0"/>
              </a:spcAft>
              <a:buSzPts val="663"/>
              <a:buNone/>
            </a:pPr>
            <a:r>
              <a:t/>
            </a:r>
            <a:endParaRPr sz="2775"/>
          </a:p>
          <a:p>
            <a:pPr indent="0" lvl="0" marL="0" rtl="0" algn="l">
              <a:lnSpc>
                <a:spcPct val="80000"/>
              </a:lnSpc>
              <a:spcBef>
                <a:spcPts val="571"/>
              </a:spcBef>
              <a:spcAft>
                <a:spcPts val="0"/>
              </a:spcAft>
              <a:buSzPts val="275"/>
              <a:buNone/>
            </a:pPr>
            <a:r>
              <a:t/>
            </a:r>
            <a:endParaRPr sz="2775"/>
          </a:p>
          <a:p>
            <a:pPr indent="-197340" lvl="0" marL="522488" rtl="0" algn="l">
              <a:lnSpc>
                <a:spcPct val="80000"/>
              </a:lnSpc>
              <a:spcBef>
                <a:spcPts val="571"/>
              </a:spcBef>
              <a:spcAft>
                <a:spcPts val="0"/>
              </a:spcAft>
              <a:buSzPts val="663"/>
              <a:buNone/>
            </a:pPr>
            <a:r>
              <a:t/>
            </a:r>
            <a:endParaRPr sz="2875"/>
          </a:p>
          <a:p>
            <a:pPr indent="0" lvl="0" marL="156746" rtl="0" algn="l">
              <a:lnSpc>
                <a:spcPct val="80000"/>
              </a:lnSpc>
              <a:spcBef>
                <a:spcPts val="571"/>
              </a:spcBef>
              <a:spcAft>
                <a:spcPts val="0"/>
              </a:spcAft>
              <a:buSzPts val="663"/>
              <a:buNone/>
            </a:pPr>
            <a:r>
              <a:t/>
            </a:r>
            <a:endParaRPr sz="2775"/>
          </a:p>
        </p:txBody>
      </p:sp>
      <p:sp>
        <p:nvSpPr>
          <p:cNvPr id="375" name="Google Shape;375;p41"/>
          <p:cNvSpPr txBox="1"/>
          <p:nvPr>
            <p:ph type="title"/>
          </p:nvPr>
        </p:nvSpPr>
        <p:spPr>
          <a:xfrm>
            <a:off x="685800" y="-12"/>
            <a:ext cx="12344400" cy="768300"/>
          </a:xfrm>
          <a:prstGeom prst="rect">
            <a:avLst/>
          </a:prstGeom>
          <a:noFill/>
          <a:ln>
            <a:noFill/>
          </a:ln>
        </p:spPr>
        <p:txBody>
          <a:bodyPr anchorCtr="0" anchor="ctr" bIns="65300" lIns="130600" spcFirstLastPara="1" rIns="130600" wrap="square" tIns="65300">
            <a:noAutofit/>
          </a:bodyPr>
          <a:lstStyle/>
          <a:p>
            <a:pPr indent="0" lvl="0" marL="0" rtl="0" algn="l">
              <a:spcBef>
                <a:spcPts val="0"/>
              </a:spcBef>
              <a:spcAft>
                <a:spcPts val="0"/>
              </a:spcAft>
              <a:buClr>
                <a:schemeClr val="dk2"/>
              </a:buClr>
              <a:buSzPts val="4000"/>
              <a:buFont typeface="Lucida Sans"/>
              <a:buNone/>
            </a:pPr>
            <a:r>
              <a:rPr lang="en-US" sz="4200"/>
              <a:t>Communications in Client-Server Systems</a:t>
            </a:r>
            <a:endParaRPr sz="6100"/>
          </a:p>
        </p:txBody>
      </p:sp>
      <p:pic>
        <p:nvPicPr>
          <p:cNvPr id="376" name="Google Shape;376;p41"/>
          <p:cNvPicPr preferRelativeResize="0"/>
          <p:nvPr/>
        </p:nvPicPr>
        <p:blipFill rotWithShape="1">
          <a:blip r:embed="rId3">
            <a:alphaModFix/>
          </a:blip>
          <a:srcRect b="0" l="0" r="0" t="0"/>
          <a:stretch/>
        </p:blipFill>
        <p:spPr>
          <a:xfrm>
            <a:off x="5856275" y="1983050"/>
            <a:ext cx="7796225" cy="71609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4"/>
          <p:cNvSpPr txBox="1"/>
          <p:nvPr>
            <p:ph idx="1" type="body"/>
          </p:nvPr>
        </p:nvSpPr>
        <p:spPr>
          <a:xfrm>
            <a:off x="276225" y="1001725"/>
            <a:ext cx="13054500" cy="7936800"/>
          </a:xfrm>
          <a:prstGeom prst="rect">
            <a:avLst/>
          </a:prstGeom>
          <a:noFill/>
          <a:ln>
            <a:noFill/>
          </a:ln>
        </p:spPr>
        <p:txBody>
          <a:bodyPr anchorCtr="0" anchor="t" bIns="65300" lIns="130600" spcFirstLastPara="1" rIns="130600" wrap="square" tIns="65300">
            <a:normAutofit lnSpcReduction="20000"/>
          </a:bodyPr>
          <a:lstStyle/>
          <a:p>
            <a:pPr indent="0" lvl="0" marL="522488" rtl="0" algn="l">
              <a:spcBef>
                <a:spcPts val="0"/>
              </a:spcBef>
              <a:spcAft>
                <a:spcPts val="0"/>
              </a:spcAft>
              <a:buNone/>
            </a:pPr>
            <a:r>
              <a:rPr b="1" lang="en-US" sz="5020"/>
              <a:t>Remote Procedure Calls:</a:t>
            </a:r>
            <a:endParaRPr b="1" sz="5020"/>
          </a:p>
          <a:p>
            <a:pPr indent="-416262" lvl="0" marL="522488" rtl="0" algn="l">
              <a:spcBef>
                <a:spcPts val="0"/>
              </a:spcBef>
              <a:spcAft>
                <a:spcPts val="0"/>
              </a:spcAft>
              <a:buSzPts val="2652"/>
              <a:buChar char="🞂"/>
            </a:pPr>
            <a:r>
              <a:rPr lang="en-US"/>
              <a:t>Remote procedure call (RPC) abstracts procedure calls between processes on networked systems</a:t>
            </a:r>
            <a:endParaRPr/>
          </a:p>
          <a:p>
            <a:pPr indent="-247860" lvl="0" marL="522488" rtl="0" algn="l">
              <a:spcBef>
                <a:spcPts val="571"/>
              </a:spcBef>
              <a:spcAft>
                <a:spcPts val="0"/>
              </a:spcAft>
              <a:buSzPts val="2652"/>
              <a:buNone/>
            </a:pPr>
            <a:r>
              <a:t/>
            </a:r>
            <a:endParaRPr/>
          </a:p>
          <a:p>
            <a:pPr indent="-416262" lvl="0" marL="522488" rtl="0" algn="l">
              <a:spcBef>
                <a:spcPts val="571"/>
              </a:spcBef>
              <a:spcAft>
                <a:spcPts val="0"/>
              </a:spcAft>
              <a:buSzPts val="2652"/>
              <a:buChar char="🞂"/>
            </a:pPr>
            <a:r>
              <a:rPr b="1" lang="en-US"/>
              <a:t>Stubs</a:t>
            </a:r>
            <a:r>
              <a:rPr lang="en-US"/>
              <a:t> – client-side proxy for the actual procedure on the server: it hides the details that allow communication to take place.</a:t>
            </a:r>
            <a:endParaRPr/>
          </a:p>
          <a:p>
            <a:pPr indent="-247860" lvl="0" marL="522488" rtl="0" algn="l">
              <a:spcBef>
                <a:spcPts val="571"/>
              </a:spcBef>
              <a:spcAft>
                <a:spcPts val="0"/>
              </a:spcAft>
              <a:buSzPts val="2652"/>
              <a:buNone/>
            </a:pPr>
            <a:r>
              <a:t/>
            </a:r>
            <a:endParaRPr/>
          </a:p>
          <a:p>
            <a:pPr indent="-416262" lvl="0" marL="522488" rtl="0" algn="l">
              <a:spcBef>
                <a:spcPts val="571"/>
              </a:spcBef>
              <a:spcAft>
                <a:spcPts val="0"/>
              </a:spcAft>
              <a:buSzPts val="2652"/>
              <a:buChar char="🞂"/>
            </a:pPr>
            <a:r>
              <a:rPr lang="en-US"/>
              <a:t>The client-side stub locates the server and </a:t>
            </a:r>
            <a:r>
              <a:rPr i="1" lang="en-US"/>
              <a:t>marshalls</a:t>
            </a:r>
            <a:r>
              <a:rPr lang="en-US"/>
              <a:t> the parameters:</a:t>
            </a:r>
            <a:endParaRPr/>
          </a:p>
          <a:p>
            <a:pPr indent="0" lvl="0" marL="522488" rtl="0" algn="l">
              <a:spcBef>
                <a:spcPts val="571"/>
              </a:spcBef>
              <a:spcAft>
                <a:spcPts val="0"/>
              </a:spcAft>
              <a:buNone/>
            </a:pPr>
            <a:r>
              <a:t/>
            </a:r>
            <a:endParaRPr/>
          </a:p>
          <a:p>
            <a:pPr indent="-416262" lvl="0" marL="522488" rtl="0" algn="l">
              <a:spcBef>
                <a:spcPts val="571"/>
              </a:spcBef>
              <a:spcAft>
                <a:spcPts val="0"/>
              </a:spcAft>
              <a:buSzPts val="2652"/>
              <a:buChar char="🞂"/>
            </a:pPr>
            <a:r>
              <a:rPr lang="en-US"/>
              <a:t>Stub: written in Microsoft Interface Definition Language </a:t>
            </a:r>
            <a:r>
              <a:rPr b="1" lang="en-US"/>
              <a:t>(M</a:t>
            </a:r>
            <a:r>
              <a:rPr b="1" lang="en-US"/>
              <a:t>IDL)-defining interface between client and server prog</a:t>
            </a:r>
            <a:endParaRPr b="1"/>
          </a:p>
          <a:p>
            <a:pPr indent="0" lvl="0" marL="522488" rtl="0" algn="l">
              <a:spcBef>
                <a:spcPts val="571"/>
              </a:spcBef>
              <a:spcAft>
                <a:spcPts val="0"/>
              </a:spcAft>
              <a:buNone/>
            </a:pPr>
            <a:r>
              <a:t/>
            </a:r>
            <a:endParaRPr/>
          </a:p>
        </p:txBody>
      </p:sp>
      <p:sp>
        <p:nvSpPr>
          <p:cNvPr id="382" name="Google Shape;382;p44"/>
          <p:cNvSpPr txBox="1"/>
          <p:nvPr>
            <p:ph type="title"/>
          </p:nvPr>
        </p:nvSpPr>
        <p:spPr>
          <a:xfrm>
            <a:off x="685800" y="-12"/>
            <a:ext cx="12344400" cy="768300"/>
          </a:xfrm>
          <a:prstGeom prst="rect">
            <a:avLst/>
          </a:prstGeom>
          <a:noFill/>
          <a:ln>
            <a:noFill/>
          </a:ln>
        </p:spPr>
        <p:txBody>
          <a:bodyPr anchorCtr="0" anchor="ctr" bIns="65300" lIns="130600" spcFirstLastPara="1" rIns="130600" wrap="square" tIns="65300">
            <a:noAutofit/>
          </a:bodyPr>
          <a:lstStyle/>
          <a:p>
            <a:pPr indent="0" lvl="0" marL="0" rtl="0" algn="l">
              <a:spcBef>
                <a:spcPts val="0"/>
              </a:spcBef>
              <a:spcAft>
                <a:spcPts val="0"/>
              </a:spcAft>
              <a:buClr>
                <a:schemeClr val="dk2"/>
              </a:buClr>
              <a:buSzPts val="4000"/>
              <a:buFont typeface="Lucida Sans"/>
              <a:buNone/>
            </a:pPr>
            <a:r>
              <a:rPr lang="en-US" sz="4200"/>
              <a:t>Communications in Client-Server Systems</a:t>
            </a:r>
            <a:endParaRPr sz="61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5"/>
          <p:cNvSpPr txBox="1"/>
          <p:nvPr>
            <p:ph type="title"/>
          </p:nvPr>
        </p:nvSpPr>
        <p:spPr>
          <a:xfrm>
            <a:off x="685800" y="366184"/>
            <a:ext cx="12344400" cy="1524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lt2"/>
              </a:buClr>
              <a:buSzPts val="5900"/>
              <a:buFont typeface="Lucida Sans"/>
              <a:buNone/>
            </a:pPr>
            <a:r>
              <a:rPr lang="en-US"/>
              <a:t>Execution of RPC</a:t>
            </a:r>
            <a:endParaRPr/>
          </a:p>
        </p:txBody>
      </p:sp>
      <p:pic>
        <p:nvPicPr>
          <p:cNvPr descr="3" id="388" name="Google Shape;388;p45"/>
          <p:cNvPicPr preferRelativeResize="0"/>
          <p:nvPr/>
        </p:nvPicPr>
        <p:blipFill rotWithShape="1">
          <a:blip r:embed="rId3">
            <a:alphaModFix/>
          </a:blip>
          <a:srcRect b="0" l="0" r="0" t="0"/>
          <a:stretch/>
        </p:blipFill>
        <p:spPr>
          <a:xfrm>
            <a:off x="948267" y="366184"/>
            <a:ext cx="11565466" cy="80840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1162cc73ddf_0_18"/>
          <p:cNvSpPr txBox="1"/>
          <p:nvPr>
            <p:ph idx="1" type="body"/>
          </p:nvPr>
        </p:nvSpPr>
        <p:spPr>
          <a:xfrm>
            <a:off x="0" y="853200"/>
            <a:ext cx="13030200" cy="8290800"/>
          </a:xfrm>
          <a:prstGeom prst="rect">
            <a:avLst/>
          </a:prstGeom>
        </p:spPr>
        <p:txBody>
          <a:bodyPr anchorCtr="0" anchor="t" bIns="65300" lIns="130600" spcFirstLastPara="1" rIns="130600" wrap="square" tIns="65300">
            <a:normAutofit/>
          </a:bodyPr>
          <a:lstStyle/>
          <a:p>
            <a:pPr indent="0" lvl="0" marL="0" rtl="0" algn="l">
              <a:spcBef>
                <a:spcPts val="571"/>
              </a:spcBef>
              <a:spcAft>
                <a:spcPts val="0"/>
              </a:spcAft>
              <a:buNone/>
            </a:pPr>
            <a:r>
              <a:rPr lang="en-US"/>
              <a:t>A Process is a  </a:t>
            </a:r>
            <a:r>
              <a:rPr b="1" lang="en-US"/>
              <a:t>M</a:t>
            </a:r>
            <a:r>
              <a:rPr b="1" lang="en-US"/>
              <a:t>emory space</a:t>
            </a:r>
            <a:r>
              <a:rPr lang="en-US"/>
              <a:t> and </a:t>
            </a:r>
            <a:r>
              <a:rPr b="1" lang="en-US"/>
              <a:t>data structures</a:t>
            </a:r>
            <a:endParaRPr b="1"/>
          </a:p>
        </p:txBody>
      </p:sp>
      <p:sp>
        <p:nvSpPr>
          <p:cNvPr id="150" name="Google Shape;150;g1162cc73ddf_0_18"/>
          <p:cNvSpPr txBox="1"/>
          <p:nvPr>
            <p:ph type="title"/>
          </p:nvPr>
        </p:nvSpPr>
        <p:spPr>
          <a:xfrm>
            <a:off x="685800" y="4"/>
            <a:ext cx="12344400" cy="853200"/>
          </a:xfrm>
          <a:prstGeom prst="rect">
            <a:avLst/>
          </a:prstGeom>
        </p:spPr>
        <p:txBody>
          <a:bodyPr anchorCtr="0" anchor="ctr" bIns="65300" lIns="130600" spcFirstLastPara="1" rIns="130600" wrap="square" tIns="65300">
            <a:normAutofit fontScale="90000"/>
          </a:bodyPr>
          <a:lstStyle/>
          <a:p>
            <a:pPr indent="0" lvl="0" marL="0" rtl="0" algn="l">
              <a:spcBef>
                <a:spcPts val="0"/>
              </a:spcBef>
              <a:spcAft>
                <a:spcPts val="0"/>
              </a:spcAft>
              <a:buNone/>
            </a:pPr>
            <a:r>
              <a:rPr lang="en-US"/>
              <a:t>Process in memory</a:t>
            </a:r>
            <a:endParaRPr/>
          </a:p>
        </p:txBody>
      </p:sp>
      <p:pic>
        <p:nvPicPr>
          <p:cNvPr id="151" name="Google Shape;151;g1162cc73ddf_0_18"/>
          <p:cNvPicPr preferRelativeResize="0"/>
          <p:nvPr/>
        </p:nvPicPr>
        <p:blipFill>
          <a:blip r:embed="rId3">
            <a:alphaModFix/>
          </a:blip>
          <a:stretch>
            <a:fillRect/>
          </a:stretch>
        </p:blipFill>
        <p:spPr>
          <a:xfrm>
            <a:off x="2874325" y="2438400"/>
            <a:ext cx="9171126" cy="6705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idx="1" type="body"/>
          </p:nvPr>
        </p:nvSpPr>
        <p:spPr>
          <a:xfrm>
            <a:off x="170700" y="963300"/>
            <a:ext cx="13386300" cy="8180700"/>
          </a:xfrm>
          <a:prstGeom prst="rect">
            <a:avLst/>
          </a:prstGeom>
          <a:noFill/>
          <a:ln>
            <a:noFill/>
          </a:ln>
        </p:spPr>
        <p:txBody>
          <a:bodyPr anchorCtr="0" anchor="t" bIns="65300" lIns="130600" spcFirstLastPara="1" rIns="130600" wrap="square" tIns="65300">
            <a:noAutofit/>
          </a:bodyPr>
          <a:lstStyle/>
          <a:p>
            <a:pPr indent="-397492" lvl="0" marL="522488" rtl="0" algn="l">
              <a:spcBef>
                <a:spcPts val="0"/>
              </a:spcBef>
              <a:spcAft>
                <a:spcPts val="0"/>
              </a:spcAft>
              <a:buSzPts val="2404"/>
              <a:buChar char="🞂"/>
            </a:pPr>
            <a:r>
              <a:rPr lang="en-US" sz="3300"/>
              <a:t>Information required to maintain a process is called the </a:t>
            </a:r>
            <a:r>
              <a:rPr b="1" i="1" lang="en-US" sz="3300" u="sng"/>
              <a:t>Process Context. </a:t>
            </a:r>
            <a:endParaRPr b="1" i="1" sz="3300" u="sng"/>
          </a:p>
          <a:p>
            <a:pPr indent="-384792" lvl="0" marL="522488" rtl="0" algn="l">
              <a:spcBef>
                <a:spcPts val="0"/>
              </a:spcBef>
              <a:spcAft>
                <a:spcPts val="0"/>
              </a:spcAft>
              <a:buSzPts val="2204"/>
              <a:buChar char="🞂"/>
            </a:pPr>
            <a:r>
              <a:rPr lang="en-US" sz="3100"/>
              <a:t>Process context include </a:t>
            </a:r>
            <a:r>
              <a:rPr lang="en-US" sz="3100"/>
              <a:t>Multiple parts such as </a:t>
            </a:r>
            <a:endParaRPr sz="3100"/>
          </a:p>
          <a:p>
            <a:pPr indent="-409105" lvl="1" marL="888230" rtl="0" algn="l">
              <a:spcBef>
                <a:spcPts val="0"/>
              </a:spcBef>
              <a:spcAft>
                <a:spcPts val="0"/>
              </a:spcAft>
              <a:buSzPts val="3100"/>
              <a:buAutoNum type="alphaLcPeriod"/>
            </a:pPr>
            <a:r>
              <a:rPr lang="en-US" sz="3100"/>
              <a:t>Program</a:t>
            </a:r>
            <a:r>
              <a:rPr lang="en-US" sz="3100"/>
              <a:t> Counter</a:t>
            </a:r>
            <a:endParaRPr sz="3100"/>
          </a:p>
          <a:p>
            <a:pPr indent="-409105" lvl="1" marL="888230" rtl="0" algn="l">
              <a:spcBef>
                <a:spcPts val="0"/>
              </a:spcBef>
              <a:spcAft>
                <a:spcPts val="0"/>
              </a:spcAft>
              <a:buSzPts val="3100"/>
              <a:buAutoNum type="alphaLcPeriod"/>
            </a:pPr>
            <a:r>
              <a:rPr lang="en-US" sz="3100"/>
              <a:t>SPU register contents</a:t>
            </a:r>
            <a:endParaRPr sz="3100"/>
          </a:p>
          <a:p>
            <a:pPr indent="-409105" lvl="1" marL="888230" rtl="0" algn="l">
              <a:spcBef>
                <a:spcPts val="0"/>
              </a:spcBef>
              <a:spcAft>
                <a:spcPts val="0"/>
              </a:spcAft>
              <a:buSzPts val="3100"/>
              <a:buAutoNum type="alphaLcPeriod"/>
            </a:pPr>
            <a:r>
              <a:rPr lang="en-US" sz="3100"/>
              <a:t>Memory Layout of Process consisting on following parts: </a:t>
            </a:r>
            <a:endParaRPr sz="3100"/>
          </a:p>
          <a:p>
            <a:pPr indent="-409105" lvl="2" marL="1227847" rtl="0" algn="l">
              <a:spcBef>
                <a:spcPts val="463"/>
              </a:spcBef>
              <a:spcAft>
                <a:spcPts val="0"/>
              </a:spcAft>
              <a:buSzPts val="3100"/>
              <a:buFont typeface="Noto Sans Symbols"/>
              <a:buAutoNum type="romanLcPeriod"/>
            </a:pPr>
            <a:r>
              <a:rPr b="1" lang="en-US" sz="3100"/>
              <a:t>Stack </a:t>
            </a:r>
            <a:r>
              <a:rPr lang="en-US" sz="3100"/>
              <a:t>containing temporary data</a:t>
            </a:r>
            <a:r>
              <a:rPr lang="en-US" sz="3300"/>
              <a:t> of </a:t>
            </a:r>
            <a:r>
              <a:rPr lang="en-US" sz="3100"/>
              <a:t>Function parameters, return addresses, local variables</a:t>
            </a:r>
            <a:endParaRPr sz="3300"/>
          </a:p>
          <a:p>
            <a:pPr indent="-409105" lvl="2" marL="1227847" rtl="0" algn="l">
              <a:spcBef>
                <a:spcPts val="500"/>
              </a:spcBef>
              <a:spcAft>
                <a:spcPts val="0"/>
              </a:spcAft>
              <a:buSzPts val="3100"/>
              <a:buFont typeface="Noto Sans Symbols"/>
              <a:buAutoNum type="romanLcPeriod"/>
            </a:pPr>
            <a:r>
              <a:rPr b="1" lang="en-US" sz="3100"/>
              <a:t>Heap </a:t>
            </a:r>
            <a:r>
              <a:rPr lang="en-US" sz="3100"/>
              <a:t>containing memory dynamically allocated during run time</a:t>
            </a:r>
            <a:endParaRPr b="1" sz="3100"/>
          </a:p>
          <a:p>
            <a:pPr indent="-409105" lvl="2" marL="1227847" rtl="0" algn="l">
              <a:spcBef>
                <a:spcPts val="463"/>
              </a:spcBef>
              <a:spcAft>
                <a:spcPts val="0"/>
              </a:spcAft>
              <a:buSzPts val="3100"/>
              <a:buFont typeface="Noto Sans Symbols"/>
              <a:buAutoNum type="romanLcPeriod"/>
            </a:pPr>
            <a:r>
              <a:rPr b="1" lang="en-US" sz="3100"/>
              <a:t>Data section </a:t>
            </a:r>
            <a:r>
              <a:rPr lang="en-US" sz="3100"/>
              <a:t>containing global variables initialized and uninitialized</a:t>
            </a:r>
            <a:endParaRPr sz="3300"/>
          </a:p>
          <a:p>
            <a:pPr indent="-409105" lvl="2" marL="1227847" rtl="0" algn="l">
              <a:spcBef>
                <a:spcPts val="500"/>
              </a:spcBef>
              <a:spcAft>
                <a:spcPts val="0"/>
              </a:spcAft>
              <a:buSzPts val="3100"/>
              <a:buFont typeface="Noto Sans Symbols"/>
              <a:buAutoNum type="romanLcPeriod"/>
            </a:pPr>
            <a:r>
              <a:rPr lang="en-US" sz="3100"/>
              <a:t>The program code, also called </a:t>
            </a:r>
            <a:r>
              <a:rPr b="1" lang="en-US" sz="3100"/>
              <a:t>text section</a:t>
            </a:r>
            <a:endParaRPr b="1" sz="3100"/>
          </a:p>
          <a:p>
            <a:pPr indent="0" lvl="0" marL="888230" rtl="0" algn="l">
              <a:spcBef>
                <a:spcPts val="463"/>
              </a:spcBef>
              <a:spcAft>
                <a:spcPts val="0"/>
              </a:spcAft>
              <a:buNone/>
            </a:pPr>
            <a:r>
              <a:t/>
            </a:r>
            <a:endParaRPr sz="2800"/>
          </a:p>
        </p:txBody>
      </p:sp>
      <p:sp>
        <p:nvSpPr>
          <p:cNvPr id="158" name="Google Shape;158;p3"/>
          <p:cNvSpPr txBox="1"/>
          <p:nvPr>
            <p:ph type="title"/>
          </p:nvPr>
        </p:nvSpPr>
        <p:spPr>
          <a:xfrm>
            <a:off x="597875" y="3"/>
            <a:ext cx="12344400" cy="96330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The Process Concept-2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162cc73ddf_0_34"/>
          <p:cNvSpPr txBox="1"/>
          <p:nvPr>
            <p:ph idx="1" type="body"/>
          </p:nvPr>
        </p:nvSpPr>
        <p:spPr>
          <a:xfrm>
            <a:off x="685800" y="1975105"/>
            <a:ext cx="12344400" cy="6034500"/>
          </a:xfrm>
          <a:prstGeom prst="rect">
            <a:avLst/>
          </a:prstGeom>
        </p:spPr>
        <p:txBody>
          <a:bodyPr anchorCtr="0" anchor="t" bIns="65300" lIns="130600" spcFirstLastPara="1" rIns="130600" wrap="square" tIns="65300">
            <a:normAutofit/>
          </a:bodyPr>
          <a:lstStyle/>
          <a:p>
            <a:pPr indent="0" lvl="0" marL="0" rtl="0" algn="l">
              <a:spcBef>
                <a:spcPts val="571"/>
              </a:spcBef>
              <a:spcAft>
                <a:spcPts val="0"/>
              </a:spcAft>
              <a:buNone/>
            </a:pPr>
            <a:r>
              <a:t/>
            </a:r>
            <a:endParaRPr/>
          </a:p>
        </p:txBody>
      </p:sp>
      <p:sp>
        <p:nvSpPr>
          <p:cNvPr id="165" name="Google Shape;165;g1162cc73ddf_0_34"/>
          <p:cNvSpPr txBox="1"/>
          <p:nvPr>
            <p:ph type="title"/>
          </p:nvPr>
        </p:nvSpPr>
        <p:spPr>
          <a:xfrm>
            <a:off x="531950" y="2"/>
            <a:ext cx="12344400" cy="1102500"/>
          </a:xfrm>
          <a:prstGeom prst="rect">
            <a:avLst/>
          </a:prstGeom>
        </p:spPr>
        <p:txBody>
          <a:bodyPr anchorCtr="0" anchor="ctr" bIns="65300" lIns="130600" spcFirstLastPara="1" rIns="130600" wrap="square" tIns="65300">
            <a:normAutofit fontScale="90000"/>
          </a:bodyPr>
          <a:lstStyle/>
          <a:p>
            <a:pPr indent="0" lvl="0" marL="0" rtl="0" algn="l">
              <a:spcBef>
                <a:spcPts val="0"/>
              </a:spcBef>
              <a:spcAft>
                <a:spcPts val="0"/>
              </a:spcAft>
              <a:buNone/>
            </a:pPr>
            <a:r>
              <a:rPr lang="en-US"/>
              <a:t>Layout of a Process in memory</a:t>
            </a:r>
            <a:endParaRPr/>
          </a:p>
        </p:txBody>
      </p:sp>
      <p:pic>
        <p:nvPicPr>
          <p:cNvPr id="166" name="Google Shape;166;g1162cc73ddf_0_34"/>
          <p:cNvPicPr preferRelativeResize="0"/>
          <p:nvPr/>
        </p:nvPicPr>
        <p:blipFill rotWithShape="1">
          <a:blip r:embed="rId3">
            <a:alphaModFix/>
          </a:blip>
          <a:srcRect b="0" l="0" r="0" t="0"/>
          <a:stretch/>
        </p:blipFill>
        <p:spPr>
          <a:xfrm>
            <a:off x="0" y="1102500"/>
            <a:ext cx="13715999" cy="804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6"/>
          <p:cNvSpPr txBox="1"/>
          <p:nvPr>
            <p:ph type="title"/>
          </p:nvPr>
        </p:nvSpPr>
        <p:spPr>
          <a:xfrm>
            <a:off x="999775" y="6"/>
            <a:ext cx="11920500" cy="1161000"/>
          </a:xfrm>
          <a:prstGeom prst="rect">
            <a:avLst/>
          </a:prstGeom>
          <a:noFill/>
          <a:ln>
            <a:noFill/>
          </a:ln>
        </p:spPr>
        <p:txBody>
          <a:bodyPr anchorCtr="0" anchor="ctr" bIns="65300" lIns="130600" spcFirstLastPara="1" rIns="130600" wrap="square" tIns="65300">
            <a:normAutofit/>
          </a:bodyPr>
          <a:lstStyle/>
          <a:p>
            <a:pPr indent="0" lvl="0" marL="0" rtl="0" algn="l">
              <a:spcBef>
                <a:spcPts val="0"/>
              </a:spcBef>
              <a:spcAft>
                <a:spcPts val="0"/>
              </a:spcAft>
              <a:buClr>
                <a:schemeClr val="dk2"/>
              </a:buClr>
              <a:buSzPts val="5900"/>
              <a:buFont typeface="Lucida Sans"/>
              <a:buNone/>
            </a:pPr>
            <a:r>
              <a:rPr lang="en-US"/>
              <a:t>Diagram of Process State</a:t>
            </a:r>
            <a:endParaRPr/>
          </a:p>
        </p:txBody>
      </p:sp>
      <p:pic>
        <p:nvPicPr>
          <p:cNvPr id="172" name="Google Shape;172;p6"/>
          <p:cNvPicPr preferRelativeResize="0"/>
          <p:nvPr/>
        </p:nvPicPr>
        <p:blipFill>
          <a:blip r:embed="rId3">
            <a:alphaModFix/>
          </a:blip>
          <a:stretch>
            <a:fillRect/>
          </a:stretch>
        </p:blipFill>
        <p:spPr>
          <a:xfrm>
            <a:off x="152400" y="1290650"/>
            <a:ext cx="13411198" cy="785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5"/>
          <p:cNvSpPr txBox="1"/>
          <p:nvPr>
            <p:ph idx="1" type="body"/>
          </p:nvPr>
        </p:nvSpPr>
        <p:spPr>
          <a:xfrm>
            <a:off x="1209675" y="1662113"/>
            <a:ext cx="11056938" cy="6136166"/>
          </a:xfrm>
          <a:prstGeom prst="rect">
            <a:avLst/>
          </a:prstGeom>
          <a:noFill/>
          <a:ln>
            <a:noFill/>
          </a:ln>
        </p:spPr>
        <p:txBody>
          <a:bodyPr anchorCtr="0" anchor="t" bIns="65300" lIns="130600" spcFirstLastPara="1" rIns="130600" wrap="square" tIns="65300">
            <a:normAutofit/>
          </a:bodyPr>
          <a:lstStyle/>
          <a:p>
            <a:pPr indent="-365742" lvl="0" marL="522488" rtl="0" algn="l">
              <a:spcBef>
                <a:spcPts val="0"/>
              </a:spcBef>
              <a:spcAft>
                <a:spcPts val="0"/>
              </a:spcAft>
              <a:buSzPts val="1904"/>
              <a:buChar char="🞂"/>
            </a:pPr>
            <a:r>
              <a:rPr lang="en-US" sz="2800"/>
              <a:t>As a process executes, it changes </a:t>
            </a:r>
            <a:r>
              <a:rPr i="1" lang="en-US" sz="2800"/>
              <a:t>state</a:t>
            </a:r>
            <a:endParaRPr/>
          </a:p>
          <a:p>
            <a:pPr indent="-244838" lvl="0" marL="522488" rtl="0" algn="l">
              <a:spcBef>
                <a:spcPts val="571"/>
              </a:spcBef>
              <a:spcAft>
                <a:spcPts val="0"/>
              </a:spcAft>
              <a:buSzPts val="1904"/>
              <a:buNone/>
            </a:pPr>
            <a:r>
              <a:t/>
            </a:r>
            <a:endParaRPr sz="2800"/>
          </a:p>
          <a:p>
            <a:pPr indent="-326554" lvl="1" marL="888230" rtl="0" algn="l">
              <a:spcBef>
                <a:spcPts val="463"/>
              </a:spcBef>
              <a:spcAft>
                <a:spcPts val="0"/>
              </a:spcAft>
              <a:buSzPts val="2800"/>
              <a:buFont typeface="Noto Sans Symbols"/>
              <a:buChar char="❖"/>
            </a:pPr>
            <a:r>
              <a:rPr b="1" lang="en-US" sz="2800"/>
              <a:t>new</a:t>
            </a:r>
            <a:r>
              <a:rPr lang="en-US" sz="2800"/>
              <a:t>:  The process is being created</a:t>
            </a:r>
            <a:endParaRPr/>
          </a:p>
          <a:p>
            <a:pPr indent="-148754" lvl="1" marL="888230" rtl="0" algn="l">
              <a:spcBef>
                <a:spcPts val="463"/>
              </a:spcBef>
              <a:spcAft>
                <a:spcPts val="0"/>
              </a:spcAft>
              <a:buSzPts val="2800"/>
              <a:buFont typeface="Noto Sans Symbols"/>
              <a:buNone/>
            </a:pPr>
            <a:r>
              <a:t/>
            </a:r>
            <a:endParaRPr b="1" sz="2800"/>
          </a:p>
          <a:p>
            <a:pPr indent="-326554" lvl="1" marL="888230" rtl="0" algn="l">
              <a:spcBef>
                <a:spcPts val="463"/>
              </a:spcBef>
              <a:spcAft>
                <a:spcPts val="0"/>
              </a:spcAft>
              <a:buSzPts val="2800"/>
              <a:buFont typeface="Noto Sans Symbols"/>
              <a:buChar char="❖"/>
            </a:pPr>
            <a:r>
              <a:rPr b="1" lang="en-US" sz="2800"/>
              <a:t>running</a:t>
            </a:r>
            <a:r>
              <a:rPr lang="en-US" sz="2800"/>
              <a:t>:  Instructions are being executed</a:t>
            </a:r>
            <a:endParaRPr/>
          </a:p>
          <a:p>
            <a:pPr indent="-148754" lvl="1" marL="888230" rtl="0" algn="l">
              <a:spcBef>
                <a:spcPts val="463"/>
              </a:spcBef>
              <a:spcAft>
                <a:spcPts val="0"/>
              </a:spcAft>
              <a:buSzPts val="2800"/>
              <a:buFont typeface="Noto Sans Symbols"/>
              <a:buNone/>
            </a:pPr>
            <a:r>
              <a:t/>
            </a:r>
            <a:endParaRPr b="1" sz="2800"/>
          </a:p>
          <a:p>
            <a:pPr indent="-326554" lvl="1" marL="888230" rtl="0" algn="l">
              <a:spcBef>
                <a:spcPts val="463"/>
              </a:spcBef>
              <a:spcAft>
                <a:spcPts val="0"/>
              </a:spcAft>
              <a:buSzPts val="2800"/>
              <a:buFont typeface="Noto Sans Symbols"/>
              <a:buChar char="❖"/>
            </a:pPr>
            <a:r>
              <a:rPr b="1" lang="en-US" sz="2800"/>
              <a:t>waiting</a:t>
            </a:r>
            <a:r>
              <a:rPr lang="en-US" sz="2800"/>
              <a:t>:  The process is waiting for some event to occur</a:t>
            </a:r>
            <a:endParaRPr/>
          </a:p>
          <a:p>
            <a:pPr indent="-148754" lvl="1" marL="888230" rtl="0" algn="l">
              <a:spcBef>
                <a:spcPts val="463"/>
              </a:spcBef>
              <a:spcAft>
                <a:spcPts val="0"/>
              </a:spcAft>
              <a:buSzPts val="2800"/>
              <a:buFont typeface="Noto Sans Symbols"/>
              <a:buNone/>
            </a:pPr>
            <a:r>
              <a:t/>
            </a:r>
            <a:endParaRPr b="1" sz="2800"/>
          </a:p>
          <a:p>
            <a:pPr indent="-326554" lvl="1" marL="888230" rtl="0" algn="l">
              <a:spcBef>
                <a:spcPts val="463"/>
              </a:spcBef>
              <a:spcAft>
                <a:spcPts val="0"/>
              </a:spcAft>
              <a:buSzPts val="2800"/>
              <a:buFont typeface="Noto Sans Symbols"/>
              <a:buChar char="❖"/>
            </a:pPr>
            <a:r>
              <a:rPr b="1" lang="en-US" sz="2800"/>
              <a:t>ready</a:t>
            </a:r>
            <a:r>
              <a:rPr lang="en-US" sz="2800"/>
              <a:t>:  The process is waiting to be assigned to a processor</a:t>
            </a:r>
            <a:endParaRPr/>
          </a:p>
          <a:p>
            <a:pPr indent="-148754" lvl="1" marL="888230" rtl="0" algn="l">
              <a:spcBef>
                <a:spcPts val="463"/>
              </a:spcBef>
              <a:spcAft>
                <a:spcPts val="0"/>
              </a:spcAft>
              <a:buSzPts val="2800"/>
              <a:buFont typeface="Noto Sans Symbols"/>
              <a:buNone/>
            </a:pPr>
            <a:r>
              <a:t/>
            </a:r>
            <a:endParaRPr b="1" sz="2800"/>
          </a:p>
          <a:p>
            <a:pPr indent="-326554" lvl="1" marL="888230" rtl="0" algn="l">
              <a:spcBef>
                <a:spcPts val="463"/>
              </a:spcBef>
              <a:spcAft>
                <a:spcPts val="0"/>
              </a:spcAft>
              <a:buSzPts val="2800"/>
              <a:buFont typeface="Noto Sans Symbols"/>
              <a:buChar char="❖"/>
            </a:pPr>
            <a:r>
              <a:rPr b="1" lang="en-US" sz="2800"/>
              <a:t>terminated</a:t>
            </a:r>
            <a:r>
              <a:rPr lang="en-US" sz="2800"/>
              <a:t>:  The process has finished execution</a:t>
            </a:r>
            <a:endParaRPr/>
          </a:p>
        </p:txBody>
      </p:sp>
      <p:sp>
        <p:nvSpPr>
          <p:cNvPr id="178" name="Google Shape;178;p5"/>
          <p:cNvSpPr txBox="1"/>
          <p:nvPr>
            <p:ph type="title"/>
          </p:nvPr>
        </p:nvSpPr>
        <p:spPr>
          <a:xfrm>
            <a:off x="2041525" y="369888"/>
            <a:ext cx="9377363" cy="768350"/>
          </a:xfrm>
          <a:prstGeom prst="rect">
            <a:avLst/>
          </a:prstGeom>
          <a:noFill/>
          <a:ln>
            <a:noFill/>
          </a:ln>
        </p:spPr>
        <p:txBody>
          <a:bodyPr anchorCtr="0" anchor="ctr" bIns="65300" lIns="130600" spcFirstLastPara="1" rIns="130600" wrap="square" tIns="65300">
            <a:normAutofit fontScale="90000"/>
          </a:bodyPr>
          <a:lstStyle/>
          <a:p>
            <a:pPr indent="0" lvl="0" marL="0" rtl="0" algn="l">
              <a:spcBef>
                <a:spcPts val="0"/>
              </a:spcBef>
              <a:spcAft>
                <a:spcPts val="0"/>
              </a:spcAft>
              <a:buClr>
                <a:schemeClr val="dk2"/>
              </a:buClr>
              <a:buSzPct val="100000"/>
              <a:buFont typeface="Lucida Sans"/>
              <a:buNone/>
            </a:pPr>
            <a:r>
              <a:rPr lang="en-US"/>
              <a:t>Process State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2011-01-14T20:24:54Z</dcterms:created>
  <dc:creator>Marilyn Turnamian</dc:creator>
</cp:coreProperties>
</file>