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Lst>
  <p:sldSz cy="9144000" cx="13716000"/>
  <p:notesSz cx="7315200" cy="96012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527">
          <p15:clr>
            <a:srgbClr val="A4A3A4"/>
          </p15:clr>
        </p15:guide>
        <p15:guide id="2" pos="1961">
          <p15:clr>
            <a:srgbClr val="A4A3A4"/>
          </p15:clr>
        </p15:guide>
      </p15:sldGuideLst>
    </p:ext>
    <p:ext uri="http://customooxmlschemas.google.com/">
      <go:slidesCustomData xmlns:go="http://customooxmlschemas.google.com/" r:id="rId59" roundtripDataSignature="AMtx7mjBqIEX7ItDA7WT5VbJbmXBdndxY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527" orient="horz"/>
        <p:guide pos="1961"/>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customschemas.google.com/relationships/presentationmetadata" Target="metadata"/><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70238" cy="479425"/>
          </a:xfrm>
          <a:prstGeom prst="rect">
            <a:avLst/>
          </a:prstGeom>
          <a:noFill/>
          <a:ln>
            <a:noFill/>
          </a:ln>
        </p:spPr>
        <p:txBody>
          <a:bodyPr anchorCtr="0" anchor="ctr" bIns="48325" lIns="96650" spcFirstLastPara="1" rIns="96650" wrap="square" tIns="48325">
            <a:noAutofit/>
          </a:bodyPr>
          <a:lstStyle>
            <a:lvl1pPr lvl="0" marR="0" rtl="0" algn="l">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4" name="Google Shape;4;n"/>
          <p:cNvSpPr txBox="1"/>
          <p:nvPr>
            <p:ph idx="10" type="dt"/>
          </p:nvPr>
        </p:nvSpPr>
        <p:spPr>
          <a:xfrm>
            <a:off x="4144963" y="0"/>
            <a:ext cx="3170237" cy="479425"/>
          </a:xfrm>
          <a:prstGeom prst="rect">
            <a:avLst/>
          </a:prstGeom>
          <a:noFill/>
          <a:ln>
            <a:noFill/>
          </a:ln>
        </p:spPr>
        <p:txBody>
          <a:bodyPr anchorCtr="0" anchor="ctr" bIns="48325" lIns="96650" spcFirstLastPara="1" rIns="96650" wrap="square" tIns="48325">
            <a:noAutofit/>
          </a:bodyPr>
          <a:lstStyle>
            <a:lvl1pPr lvl="0" marR="0" rtl="0" algn="r">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5" name="Google Shape;5;n"/>
          <p:cNvSpPr/>
          <p:nvPr>
            <p:ph idx="3" type="sldImg"/>
          </p:nvPr>
        </p:nvSpPr>
        <p:spPr>
          <a:xfrm>
            <a:off x="957263" y="720725"/>
            <a:ext cx="5400675"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76313" y="4560888"/>
            <a:ext cx="5362575" cy="4319587"/>
          </a:xfrm>
          <a:prstGeom prst="rect">
            <a:avLst/>
          </a:prstGeom>
          <a:noFill/>
          <a:ln>
            <a:noFill/>
          </a:ln>
        </p:spPr>
        <p:txBody>
          <a:bodyPr anchorCtr="0" anchor="ctr" bIns="48325" lIns="96650" spcFirstLastPara="1" rIns="96650" wrap="square" tIns="48325">
            <a:noAutofit/>
          </a:bodyPr>
          <a:lstStyle>
            <a:lvl1pPr indent="-228600" lvl="0" marL="457200" marR="0" rtl="0" algn="l">
              <a:spcBef>
                <a:spcPts val="510"/>
              </a:spcBef>
              <a:spcAft>
                <a:spcPts val="0"/>
              </a:spcAft>
              <a:buSzPts val="1400"/>
              <a:buNone/>
              <a:defRPr b="0" i="0" sz="1700" u="none" cap="none" strike="noStrike">
                <a:solidFill>
                  <a:schemeClr val="dk1"/>
                </a:solidFill>
                <a:latin typeface="Times New Roman"/>
                <a:ea typeface="Times New Roman"/>
                <a:cs typeface="Times New Roman"/>
                <a:sym typeface="Times New Roman"/>
              </a:defRPr>
            </a:lvl1pPr>
            <a:lvl2pPr indent="-228600" lvl="1" marL="914400" marR="0" rtl="0" algn="l">
              <a:spcBef>
                <a:spcPts val="510"/>
              </a:spcBef>
              <a:spcAft>
                <a:spcPts val="0"/>
              </a:spcAft>
              <a:buSzPts val="1400"/>
              <a:buNone/>
              <a:defRPr b="0" i="0" sz="17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510"/>
              </a:spcBef>
              <a:spcAft>
                <a:spcPts val="0"/>
              </a:spcAft>
              <a:buSzPts val="1400"/>
              <a:buNone/>
              <a:defRPr b="0" i="0" sz="17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510"/>
              </a:spcBef>
              <a:spcAft>
                <a:spcPts val="0"/>
              </a:spcAft>
              <a:buSzPts val="1400"/>
              <a:buNone/>
              <a:defRPr b="0" i="0" sz="17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510"/>
              </a:spcBef>
              <a:spcAft>
                <a:spcPts val="0"/>
              </a:spcAft>
              <a:buSzPts val="1400"/>
              <a:buNone/>
              <a:defRPr b="0" i="0" sz="17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7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7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7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7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121775"/>
            <a:ext cx="3170238" cy="479425"/>
          </a:xfrm>
          <a:prstGeom prst="rect">
            <a:avLst/>
          </a:prstGeom>
          <a:noFill/>
          <a:ln>
            <a:noFill/>
          </a:ln>
        </p:spPr>
        <p:txBody>
          <a:bodyPr anchorCtr="0" anchor="b" bIns="48325" lIns="96650" spcFirstLastPara="1" rIns="96650" wrap="square" tIns="48325">
            <a:noAutofit/>
          </a:bodyPr>
          <a:lstStyle>
            <a:lvl1pPr lvl="0" marR="0" rtl="0" algn="l">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8" name="Google Shape;8;n"/>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b="0" i="0" sz="14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notes"/>
          <p:cNvSpPr txBox="1"/>
          <p:nvPr>
            <p:ph idx="1" type="body"/>
          </p:nvPr>
        </p:nvSpPr>
        <p:spPr>
          <a:xfrm>
            <a:off x="976313" y="4560888"/>
            <a:ext cx="5362575" cy="4319587"/>
          </a:xfrm>
          <a:prstGeom prst="rect">
            <a:avLst/>
          </a:prstGeom>
        </p:spPr>
        <p:txBody>
          <a:bodyPr anchorCtr="0" anchor="ctr" bIns="48325" lIns="96650" spcFirstLastPara="1" rIns="96650" wrap="square" tIns="48325">
            <a:noAutofit/>
          </a:bodyPr>
          <a:lstStyle/>
          <a:p>
            <a:pPr indent="0" lvl="0" marL="0" rtl="0" algn="l">
              <a:spcBef>
                <a:spcPts val="510"/>
              </a:spcBef>
              <a:spcAft>
                <a:spcPts val="0"/>
              </a:spcAft>
              <a:buNone/>
            </a:pPr>
            <a:r>
              <a:t/>
            </a:r>
            <a:endParaRPr/>
          </a:p>
        </p:txBody>
      </p:sp>
      <p:sp>
        <p:nvSpPr>
          <p:cNvPr id="119" name="Google Shape;119;p1:notes"/>
          <p:cNvSpPr/>
          <p:nvPr>
            <p:ph idx="2" type="sldImg"/>
          </p:nvPr>
        </p:nvSpPr>
        <p:spPr>
          <a:xfrm>
            <a:off x="957263" y="720725"/>
            <a:ext cx="540067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5:notes"/>
          <p:cNvSpPr txBox="1"/>
          <p:nvPr>
            <p:ph idx="1" type="body"/>
          </p:nvPr>
        </p:nvSpPr>
        <p:spPr>
          <a:xfrm>
            <a:off x="976313" y="4560888"/>
            <a:ext cx="5362575" cy="4319587"/>
          </a:xfrm>
          <a:prstGeom prst="rect">
            <a:avLst/>
          </a:prstGeom>
        </p:spPr>
        <p:txBody>
          <a:bodyPr anchorCtr="0" anchor="ctr" bIns="48325" lIns="96650" spcFirstLastPara="1" rIns="96650" wrap="square" tIns="48325">
            <a:noAutofit/>
          </a:bodyPr>
          <a:lstStyle/>
          <a:p>
            <a:pPr indent="0" lvl="0" marL="0" rtl="0" algn="l">
              <a:spcBef>
                <a:spcPts val="510"/>
              </a:spcBef>
              <a:spcAft>
                <a:spcPts val="0"/>
              </a:spcAft>
              <a:buNone/>
            </a:pPr>
            <a:r>
              <a:t/>
            </a:r>
            <a:endParaRPr/>
          </a:p>
        </p:txBody>
      </p:sp>
      <p:sp>
        <p:nvSpPr>
          <p:cNvPr id="198" name="Google Shape;198;p15:notes"/>
          <p:cNvSpPr/>
          <p:nvPr>
            <p:ph idx="2" type="sldImg"/>
          </p:nvPr>
        </p:nvSpPr>
        <p:spPr>
          <a:xfrm>
            <a:off x="957263" y="720725"/>
            <a:ext cx="540067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6:notes"/>
          <p:cNvSpPr txBox="1"/>
          <p:nvPr>
            <p:ph idx="1" type="body"/>
          </p:nvPr>
        </p:nvSpPr>
        <p:spPr>
          <a:xfrm>
            <a:off x="976313" y="4560888"/>
            <a:ext cx="5362575" cy="4319587"/>
          </a:xfrm>
          <a:prstGeom prst="rect">
            <a:avLst/>
          </a:prstGeom>
        </p:spPr>
        <p:txBody>
          <a:bodyPr anchorCtr="0" anchor="ctr" bIns="48325" lIns="96650" spcFirstLastPara="1" rIns="96650" wrap="square" tIns="48325">
            <a:noAutofit/>
          </a:bodyPr>
          <a:lstStyle/>
          <a:p>
            <a:pPr indent="0" lvl="0" marL="0" rtl="0" algn="l">
              <a:spcBef>
                <a:spcPts val="510"/>
              </a:spcBef>
              <a:spcAft>
                <a:spcPts val="0"/>
              </a:spcAft>
              <a:buNone/>
            </a:pPr>
            <a:r>
              <a:t/>
            </a:r>
            <a:endParaRPr/>
          </a:p>
        </p:txBody>
      </p:sp>
      <p:sp>
        <p:nvSpPr>
          <p:cNvPr id="203" name="Google Shape;203;p16:notes"/>
          <p:cNvSpPr/>
          <p:nvPr>
            <p:ph idx="2" type="sldImg"/>
          </p:nvPr>
        </p:nvSpPr>
        <p:spPr>
          <a:xfrm>
            <a:off x="957263" y="720725"/>
            <a:ext cx="540067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7:notes"/>
          <p:cNvSpPr txBox="1"/>
          <p:nvPr>
            <p:ph idx="1" type="body"/>
          </p:nvPr>
        </p:nvSpPr>
        <p:spPr>
          <a:xfrm>
            <a:off x="976313" y="4560888"/>
            <a:ext cx="5362575" cy="4319587"/>
          </a:xfrm>
          <a:prstGeom prst="rect">
            <a:avLst/>
          </a:prstGeom>
        </p:spPr>
        <p:txBody>
          <a:bodyPr anchorCtr="0" anchor="ctr" bIns="48325" lIns="96650" spcFirstLastPara="1" rIns="96650" wrap="square" tIns="48325">
            <a:noAutofit/>
          </a:bodyPr>
          <a:lstStyle/>
          <a:p>
            <a:pPr indent="0" lvl="0" marL="0" rtl="0" algn="l">
              <a:spcBef>
                <a:spcPts val="510"/>
              </a:spcBef>
              <a:spcAft>
                <a:spcPts val="0"/>
              </a:spcAft>
              <a:buNone/>
            </a:pPr>
            <a:r>
              <a:t/>
            </a:r>
            <a:endParaRPr/>
          </a:p>
        </p:txBody>
      </p:sp>
      <p:sp>
        <p:nvSpPr>
          <p:cNvPr id="208" name="Google Shape;208;p17:notes"/>
          <p:cNvSpPr/>
          <p:nvPr>
            <p:ph idx="2" type="sldImg"/>
          </p:nvPr>
        </p:nvSpPr>
        <p:spPr>
          <a:xfrm>
            <a:off x="957263" y="720725"/>
            <a:ext cx="540067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8:notes"/>
          <p:cNvSpPr txBox="1"/>
          <p:nvPr>
            <p:ph idx="1" type="body"/>
          </p:nvPr>
        </p:nvSpPr>
        <p:spPr>
          <a:xfrm>
            <a:off x="976313" y="4560888"/>
            <a:ext cx="5362575" cy="4319587"/>
          </a:xfrm>
          <a:prstGeom prst="rect">
            <a:avLst/>
          </a:prstGeom>
        </p:spPr>
        <p:txBody>
          <a:bodyPr anchorCtr="0" anchor="ctr" bIns="48325" lIns="96650" spcFirstLastPara="1" rIns="96650" wrap="square" tIns="48325">
            <a:noAutofit/>
          </a:bodyPr>
          <a:lstStyle/>
          <a:p>
            <a:pPr indent="0" lvl="0" marL="0" rtl="0" algn="l">
              <a:spcBef>
                <a:spcPts val="510"/>
              </a:spcBef>
              <a:spcAft>
                <a:spcPts val="0"/>
              </a:spcAft>
              <a:buNone/>
            </a:pPr>
            <a:r>
              <a:t/>
            </a:r>
            <a:endParaRPr/>
          </a:p>
        </p:txBody>
      </p:sp>
      <p:sp>
        <p:nvSpPr>
          <p:cNvPr id="214" name="Google Shape;214;p18:notes"/>
          <p:cNvSpPr/>
          <p:nvPr>
            <p:ph idx="2" type="sldImg"/>
          </p:nvPr>
        </p:nvSpPr>
        <p:spPr>
          <a:xfrm>
            <a:off x="957263" y="720725"/>
            <a:ext cx="540067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3: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
        <p:nvSpPr>
          <p:cNvPr id="222" name="Google Shape;222;p23:notes"/>
          <p:cNvSpPr/>
          <p:nvPr>
            <p:ph idx="2" type="sldImg"/>
          </p:nvPr>
        </p:nvSpPr>
        <p:spPr>
          <a:xfrm>
            <a:off x="957263" y="720725"/>
            <a:ext cx="5400675"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3" name="Google Shape;223;p23:notes"/>
          <p:cNvSpPr txBox="1"/>
          <p:nvPr>
            <p:ph idx="1" type="body"/>
          </p:nvPr>
        </p:nvSpPr>
        <p:spPr>
          <a:xfrm>
            <a:off x="976313" y="4560888"/>
            <a:ext cx="5362575" cy="4319587"/>
          </a:xfrm>
          <a:prstGeom prst="rect">
            <a:avLst/>
          </a:prstGeom>
          <a:noFill/>
          <a:ln>
            <a:noFill/>
          </a:ln>
        </p:spPr>
        <p:txBody>
          <a:bodyPr anchorCtr="0" anchor="ctr"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1:notes"/>
          <p:cNvSpPr txBox="1"/>
          <p:nvPr>
            <p:ph idx="1" type="body"/>
          </p:nvPr>
        </p:nvSpPr>
        <p:spPr>
          <a:xfrm>
            <a:off x="976313" y="4560888"/>
            <a:ext cx="5362575" cy="4319587"/>
          </a:xfrm>
          <a:prstGeom prst="rect">
            <a:avLst/>
          </a:prstGeom>
        </p:spPr>
        <p:txBody>
          <a:bodyPr anchorCtr="0" anchor="ctr" bIns="48325" lIns="96650" spcFirstLastPara="1" rIns="96650" wrap="square" tIns="48325">
            <a:noAutofit/>
          </a:bodyPr>
          <a:lstStyle/>
          <a:p>
            <a:pPr indent="0" lvl="0" marL="0" rtl="0" algn="l">
              <a:spcBef>
                <a:spcPts val="510"/>
              </a:spcBef>
              <a:spcAft>
                <a:spcPts val="0"/>
              </a:spcAft>
              <a:buNone/>
            </a:pPr>
            <a:r>
              <a:t/>
            </a:r>
            <a:endParaRPr/>
          </a:p>
        </p:txBody>
      </p:sp>
      <p:sp>
        <p:nvSpPr>
          <p:cNvPr id="229" name="Google Shape;229;p21:notes"/>
          <p:cNvSpPr/>
          <p:nvPr>
            <p:ph idx="2" type="sldImg"/>
          </p:nvPr>
        </p:nvSpPr>
        <p:spPr>
          <a:xfrm>
            <a:off x="957263" y="720725"/>
            <a:ext cx="540067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2:notes"/>
          <p:cNvSpPr txBox="1"/>
          <p:nvPr>
            <p:ph idx="1" type="body"/>
          </p:nvPr>
        </p:nvSpPr>
        <p:spPr>
          <a:xfrm>
            <a:off x="976313" y="4560888"/>
            <a:ext cx="5362575" cy="4319587"/>
          </a:xfrm>
          <a:prstGeom prst="rect">
            <a:avLst/>
          </a:prstGeom>
        </p:spPr>
        <p:txBody>
          <a:bodyPr anchorCtr="0" anchor="ctr" bIns="48325" lIns="96650" spcFirstLastPara="1" rIns="96650" wrap="square" tIns="48325">
            <a:noAutofit/>
          </a:bodyPr>
          <a:lstStyle/>
          <a:p>
            <a:pPr indent="0" lvl="0" marL="0" rtl="0" algn="l">
              <a:spcBef>
                <a:spcPts val="510"/>
              </a:spcBef>
              <a:spcAft>
                <a:spcPts val="0"/>
              </a:spcAft>
              <a:buNone/>
            </a:pPr>
            <a:r>
              <a:t/>
            </a:r>
            <a:endParaRPr/>
          </a:p>
        </p:txBody>
      </p:sp>
      <p:sp>
        <p:nvSpPr>
          <p:cNvPr id="235" name="Google Shape;235;p22:notes"/>
          <p:cNvSpPr/>
          <p:nvPr>
            <p:ph idx="2" type="sldImg"/>
          </p:nvPr>
        </p:nvSpPr>
        <p:spPr>
          <a:xfrm>
            <a:off x="957263" y="720725"/>
            <a:ext cx="540067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4:notes"/>
          <p:cNvSpPr txBox="1"/>
          <p:nvPr>
            <p:ph idx="1" type="body"/>
          </p:nvPr>
        </p:nvSpPr>
        <p:spPr>
          <a:xfrm>
            <a:off x="976313" y="4560888"/>
            <a:ext cx="5362575" cy="4319587"/>
          </a:xfrm>
          <a:prstGeom prst="rect">
            <a:avLst/>
          </a:prstGeom>
        </p:spPr>
        <p:txBody>
          <a:bodyPr anchorCtr="0" anchor="ctr" bIns="48325" lIns="96650" spcFirstLastPara="1" rIns="96650" wrap="square" tIns="48325">
            <a:noAutofit/>
          </a:bodyPr>
          <a:lstStyle/>
          <a:p>
            <a:pPr indent="0" lvl="0" marL="0" rtl="0" algn="l">
              <a:spcBef>
                <a:spcPts val="510"/>
              </a:spcBef>
              <a:spcAft>
                <a:spcPts val="0"/>
              </a:spcAft>
              <a:buNone/>
            </a:pPr>
            <a:r>
              <a:t/>
            </a:r>
            <a:endParaRPr/>
          </a:p>
        </p:txBody>
      </p:sp>
      <p:sp>
        <p:nvSpPr>
          <p:cNvPr id="241" name="Google Shape;241;p24:notes"/>
          <p:cNvSpPr/>
          <p:nvPr>
            <p:ph idx="2" type="sldImg"/>
          </p:nvPr>
        </p:nvSpPr>
        <p:spPr>
          <a:xfrm>
            <a:off x="957263" y="720725"/>
            <a:ext cx="540067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5:notes"/>
          <p:cNvSpPr txBox="1"/>
          <p:nvPr>
            <p:ph idx="1" type="body"/>
          </p:nvPr>
        </p:nvSpPr>
        <p:spPr>
          <a:xfrm>
            <a:off x="976313" y="4560888"/>
            <a:ext cx="5362575" cy="4319587"/>
          </a:xfrm>
          <a:prstGeom prst="rect">
            <a:avLst/>
          </a:prstGeom>
        </p:spPr>
        <p:txBody>
          <a:bodyPr anchorCtr="0" anchor="ctr" bIns="48325" lIns="96650" spcFirstLastPara="1" rIns="96650" wrap="square" tIns="48325">
            <a:noAutofit/>
          </a:bodyPr>
          <a:lstStyle/>
          <a:p>
            <a:pPr indent="0" lvl="0" marL="0" rtl="0" algn="l">
              <a:spcBef>
                <a:spcPts val="510"/>
              </a:spcBef>
              <a:spcAft>
                <a:spcPts val="0"/>
              </a:spcAft>
              <a:buNone/>
            </a:pPr>
            <a:r>
              <a:t/>
            </a:r>
            <a:endParaRPr/>
          </a:p>
        </p:txBody>
      </p:sp>
      <p:sp>
        <p:nvSpPr>
          <p:cNvPr id="247" name="Google Shape;247;p25:notes"/>
          <p:cNvSpPr/>
          <p:nvPr>
            <p:ph idx="2" type="sldImg"/>
          </p:nvPr>
        </p:nvSpPr>
        <p:spPr>
          <a:xfrm>
            <a:off x="957263" y="720725"/>
            <a:ext cx="540067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6:notes"/>
          <p:cNvSpPr txBox="1"/>
          <p:nvPr>
            <p:ph idx="1" type="body"/>
          </p:nvPr>
        </p:nvSpPr>
        <p:spPr>
          <a:xfrm>
            <a:off x="976313" y="4560888"/>
            <a:ext cx="5362575" cy="4319587"/>
          </a:xfrm>
          <a:prstGeom prst="rect">
            <a:avLst/>
          </a:prstGeom>
        </p:spPr>
        <p:txBody>
          <a:bodyPr anchorCtr="0" anchor="ctr" bIns="48325" lIns="96650" spcFirstLastPara="1" rIns="96650" wrap="square" tIns="48325">
            <a:noAutofit/>
          </a:bodyPr>
          <a:lstStyle/>
          <a:p>
            <a:pPr indent="0" lvl="0" marL="0" rtl="0" algn="l">
              <a:spcBef>
                <a:spcPts val="510"/>
              </a:spcBef>
              <a:spcAft>
                <a:spcPts val="0"/>
              </a:spcAft>
              <a:buNone/>
            </a:pPr>
            <a:r>
              <a:t/>
            </a:r>
            <a:endParaRPr/>
          </a:p>
        </p:txBody>
      </p:sp>
      <p:sp>
        <p:nvSpPr>
          <p:cNvPr id="253" name="Google Shape;253;p26:notes"/>
          <p:cNvSpPr/>
          <p:nvPr>
            <p:ph idx="2" type="sldImg"/>
          </p:nvPr>
        </p:nvSpPr>
        <p:spPr>
          <a:xfrm>
            <a:off x="957263" y="720725"/>
            <a:ext cx="540067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p:nvPr>
            <p:ph idx="2" type="sldImg"/>
          </p:nvPr>
        </p:nvSpPr>
        <p:spPr>
          <a:xfrm>
            <a:off x="957263" y="720725"/>
            <a:ext cx="5400675"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5" name="Google Shape;125;p5:notes"/>
          <p:cNvSpPr txBox="1"/>
          <p:nvPr>
            <p:ph idx="1" type="body"/>
          </p:nvPr>
        </p:nvSpPr>
        <p:spPr>
          <a:xfrm>
            <a:off x="976313" y="4560888"/>
            <a:ext cx="536257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rPr b="1" lang="en-US"/>
              <a:t>The sharing of global resources </a:t>
            </a:r>
            <a:endParaRPr/>
          </a:p>
          <a:p>
            <a:pPr indent="0" lvl="1" marL="650875" rtl="0" algn="l">
              <a:spcBef>
                <a:spcPts val="510"/>
              </a:spcBef>
              <a:spcAft>
                <a:spcPts val="0"/>
              </a:spcAft>
              <a:buNone/>
            </a:pPr>
            <a:r>
              <a:rPr lang="en-US"/>
              <a:t>If two processes both make use of the same global variable </a:t>
            </a:r>
            <a:endParaRPr/>
          </a:p>
          <a:p>
            <a:pPr indent="0" lvl="2" marL="1303338" rtl="0" algn="l">
              <a:spcBef>
                <a:spcPts val="510"/>
              </a:spcBef>
              <a:spcAft>
                <a:spcPts val="0"/>
              </a:spcAft>
              <a:buNone/>
            </a:pPr>
            <a:r>
              <a:rPr lang="en-US"/>
              <a:t> and </a:t>
            </a:r>
            <a:r>
              <a:rPr b="1" lang="en-US"/>
              <a:t>both perform reads and writes </a:t>
            </a:r>
            <a:r>
              <a:rPr lang="en-US"/>
              <a:t>on that variable, </a:t>
            </a:r>
            <a:endParaRPr/>
          </a:p>
          <a:p>
            <a:pPr indent="0" lvl="2" marL="1303338" rtl="0" algn="l">
              <a:spcBef>
                <a:spcPts val="510"/>
              </a:spcBef>
              <a:spcAft>
                <a:spcPts val="0"/>
              </a:spcAft>
              <a:buNone/>
            </a:pPr>
            <a:r>
              <a:rPr lang="en-US"/>
              <a:t>then </a:t>
            </a:r>
            <a:r>
              <a:rPr b="1" lang="en-US"/>
              <a:t>the order </a:t>
            </a:r>
            <a:r>
              <a:rPr lang="en-US"/>
              <a:t>in which the various reads and writes are executed is critical. </a:t>
            </a:r>
            <a:endParaRPr/>
          </a:p>
          <a:p>
            <a:pPr indent="0" lvl="0" marL="0" rtl="0" algn="l">
              <a:spcBef>
                <a:spcPts val="510"/>
              </a:spcBef>
              <a:spcAft>
                <a:spcPts val="0"/>
              </a:spcAft>
              <a:buNone/>
            </a:pPr>
            <a:r>
              <a:t/>
            </a:r>
            <a:endParaRPr/>
          </a:p>
          <a:p>
            <a:pPr indent="0" lvl="0" marL="0" rtl="0" algn="l">
              <a:spcBef>
                <a:spcPts val="510"/>
              </a:spcBef>
              <a:spcAft>
                <a:spcPts val="0"/>
              </a:spcAft>
              <a:buNone/>
            </a:pPr>
            <a:r>
              <a:rPr b="1" lang="en-US"/>
              <a:t>Managing Resources</a:t>
            </a:r>
            <a:endParaRPr/>
          </a:p>
          <a:p>
            <a:pPr indent="-107950" lvl="1" marL="650875" rtl="0" algn="l">
              <a:spcBef>
                <a:spcPts val="510"/>
              </a:spcBef>
              <a:spcAft>
                <a:spcPts val="0"/>
              </a:spcAft>
              <a:buClr>
                <a:schemeClr val="dk1"/>
              </a:buClr>
              <a:buSzPts val="1700"/>
              <a:buFont typeface="Times New Roman"/>
              <a:buChar char="•"/>
            </a:pPr>
            <a:r>
              <a:rPr lang="en-US"/>
              <a:t>It is difficult for the OS to manage the allocation of resources optimally. </a:t>
            </a:r>
            <a:endParaRPr/>
          </a:p>
          <a:p>
            <a:pPr indent="-107950" lvl="1" marL="650875" rtl="0" algn="l">
              <a:spcBef>
                <a:spcPts val="510"/>
              </a:spcBef>
              <a:spcAft>
                <a:spcPts val="0"/>
              </a:spcAft>
              <a:buClr>
                <a:schemeClr val="dk1"/>
              </a:buClr>
              <a:buSzPts val="1700"/>
              <a:buFont typeface="Times New Roman"/>
              <a:buChar char="•"/>
            </a:pPr>
            <a:r>
              <a:rPr lang="en-US"/>
              <a:t>E.G.  A process may request use of, and be granted control of, a particular I/O channel and then be suspended before using that channel. </a:t>
            </a:r>
            <a:endParaRPr/>
          </a:p>
          <a:p>
            <a:pPr indent="-107950" lvl="2" marL="1303338" rtl="0" algn="l">
              <a:spcBef>
                <a:spcPts val="510"/>
              </a:spcBef>
              <a:spcAft>
                <a:spcPts val="0"/>
              </a:spcAft>
              <a:buClr>
                <a:schemeClr val="dk1"/>
              </a:buClr>
              <a:buSzPts val="1700"/>
              <a:buFont typeface="Times New Roman"/>
              <a:buChar char="-"/>
            </a:pPr>
            <a:r>
              <a:rPr lang="en-US"/>
              <a:t>It may be undesirable for the OS simply to lock the channel and prevent its use by other processes; </a:t>
            </a:r>
            <a:endParaRPr/>
          </a:p>
          <a:p>
            <a:pPr indent="-107950" lvl="2" marL="1303338" rtl="0" algn="l">
              <a:spcBef>
                <a:spcPts val="510"/>
              </a:spcBef>
              <a:spcAft>
                <a:spcPts val="0"/>
              </a:spcAft>
              <a:buClr>
                <a:schemeClr val="dk1"/>
              </a:buClr>
              <a:buSzPts val="1700"/>
              <a:buFont typeface="Times New Roman"/>
              <a:buChar char="-"/>
            </a:pPr>
            <a:r>
              <a:rPr lang="en-US"/>
              <a:t> indeed this may lead to a deadlock condition, </a:t>
            </a:r>
            <a:endParaRPr/>
          </a:p>
          <a:p>
            <a:pPr indent="0" lvl="0" marL="0" rtl="0" algn="l">
              <a:spcBef>
                <a:spcPts val="510"/>
              </a:spcBef>
              <a:spcAft>
                <a:spcPts val="0"/>
              </a:spcAft>
              <a:buNone/>
            </a:pPr>
            <a:r>
              <a:t/>
            </a:r>
            <a:endParaRPr b="1"/>
          </a:p>
          <a:p>
            <a:pPr indent="0" lvl="0" marL="0" rtl="0" algn="l">
              <a:spcBef>
                <a:spcPts val="510"/>
              </a:spcBef>
              <a:spcAft>
                <a:spcPts val="0"/>
              </a:spcAft>
              <a:buNone/>
            </a:pPr>
            <a:r>
              <a:rPr b="1" lang="en-US"/>
              <a:t>Locating Programming Errors </a:t>
            </a:r>
            <a:r>
              <a:rPr lang="en-US"/>
              <a:t> </a:t>
            </a:r>
            <a:endParaRPr/>
          </a:p>
          <a:p>
            <a:pPr indent="0" lvl="1" marL="650875" rtl="0" algn="l">
              <a:spcBef>
                <a:spcPts val="510"/>
              </a:spcBef>
              <a:spcAft>
                <a:spcPts val="0"/>
              </a:spcAft>
              <a:buNone/>
            </a:pPr>
            <a:r>
              <a:rPr lang="en-US"/>
              <a:t>It becomes very difficult to locate a programming error because results are typically not deterministic and reproducible</a:t>
            </a:r>
            <a:endParaRPr/>
          </a:p>
        </p:txBody>
      </p:sp>
      <p:sp>
        <p:nvSpPr>
          <p:cNvPr id="126" name="Google Shape;126;p5: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7: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
        <p:nvSpPr>
          <p:cNvPr id="259" name="Google Shape;259;p27:notes"/>
          <p:cNvSpPr/>
          <p:nvPr>
            <p:ph idx="2" type="sldImg"/>
          </p:nvPr>
        </p:nvSpPr>
        <p:spPr>
          <a:xfrm>
            <a:off x="957263" y="720725"/>
            <a:ext cx="5400675"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0" name="Google Shape;260;p27:notes"/>
          <p:cNvSpPr txBox="1"/>
          <p:nvPr>
            <p:ph idx="1" type="body"/>
          </p:nvPr>
        </p:nvSpPr>
        <p:spPr>
          <a:xfrm>
            <a:off x="976313" y="4560888"/>
            <a:ext cx="5362575" cy="4319587"/>
          </a:xfrm>
          <a:prstGeom prst="rect">
            <a:avLst/>
          </a:prstGeom>
          <a:noFill/>
          <a:ln>
            <a:noFill/>
          </a:ln>
        </p:spPr>
        <p:txBody>
          <a:bodyPr anchorCtr="0" anchor="ctr"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8:notes"/>
          <p:cNvSpPr txBox="1"/>
          <p:nvPr>
            <p:ph idx="1" type="body"/>
          </p:nvPr>
        </p:nvSpPr>
        <p:spPr>
          <a:xfrm>
            <a:off x="976313" y="4560888"/>
            <a:ext cx="5362575" cy="4319587"/>
          </a:xfrm>
          <a:prstGeom prst="rect">
            <a:avLst/>
          </a:prstGeom>
        </p:spPr>
        <p:txBody>
          <a:bodyPr anchorCtr="0" anchor="ctr" bIns="48325" lIns="96650" spcFirstLastPara="1" rIns="96650" wrap="square" tIns="48325">
            <a:noAutofit/>
          </a:bodyPr>
          <a:lstStyle/>
          <a:p>
            <a:pPr indent="0" lvl="0" marL="0" rtl="0" algn="l">
              <a:spcBef>
                <a:spcPts val="510"/>
              </a:spcBef>
              <a:spcAft>
                <a:spcPts val="0"/>
              </a:spcAft>
              <a:buNone/>
            </a:pPr>
            <a:r>
              <a:t/>
            </a:r>
            <a:endParaRPr/>
          </a:p>
        </p:txBody>
      </p:sp>
      <p:sp>
        <p:nvSpPr>
          <p:cNvPr id="266" name="Google Shape;266;p28:notes"/>
          <p:cNvSpPr/>
          <p:nvPr>
            <p:ph idx="2" type="sldImg"/>
          </p:nvPr>
        </p:nvSpPr>
        <p:spPr>
          <a:xfrm>
            <a:off x="957263" y="720725"/>
            <a:ext cx="540067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9:notes"/>
          <p:cNvSpPr txBox="1"/>
          <p:nvPr>
            <p:ph idx="1" type="body"/>
          </p:nvPr>
        </p:nvSpPr>
        <p:spPr>
          <a:xfrm>
            <a:off x="976313" y="4560888"/>
            <a:ext cx="5362575" cy="4319587"/>
          </a:xfrm>
          <a:prstGeom prst="rect">
            <a:avLst/>
          </a:prstGeom>
        </p:spPr>
        <p:txBody>
          <a:bodyPr anchorCtr="0" anchor="ctr" bIns="48325" lIns="96650" spcFirstLastPara="1" rIns="96650" wrap="square" tIns="48325">
            <a:noAutofit/>
          </a:bodyPr>
          <a:lstStyle/>
          <a:p>
            <a:pPr indent="0" lvl="0" marL="0" rtl="0" algn="l">
              <a:spcBef>
                <a:spcPts val="510"/>
              </a:spcBef>
              <a:spcAft>
                <a:spcPts val="0"/>
              </a:spcAft>
              <a:buNone/>
            </a:pPr>
            <a:r>
              <a:t/>
            </a:r>
            <a:endParaRPr/>
          </a:p>
        </p:txBody>
      </p:sp>
      <p:sp>
        <p:nvSpPr>
          <p:cNvPr id="272" name="Google Shape;272;p29:notes"/>
          <p:cNvSpPr/>
          <p:nvPr>
            <p:ph idx="2" type="sldImg"/>
          </p:nvPr>
        </p:nvSpPr>
        <p:spPr>
          <a:xfrm>
            <a:off x="957263" y="720725"/>
            <a:ext cx="540067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30: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
        <p:nvSpPr>
          <p:cNvPr id="278" name="Google Shape;278;p30:notes"/>
          <p:cNvSpPr/>
          <p:nvPr>
            <p:ph idx="2" type="sldImg"/>
          </p:nvPr>
        </p:nvSpPr>
        <p:spPr>
          <a:xfrm>
            <a:off x="957263" y="720725"/>
            <a:ext cx="5400675"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9" name="Google Shape;279;p30:notes"/>
          <p:cNvSpPr txBox="1"/>
          <p:nvPr>
            <p:ph idx="1" type="body"/>
          </p:nvPr>
        </p:nvSpPr>
        <p:spPr>
          <a:xfrm>
            <a:off x="976313" y="4560888"/>
            <a:ext cx="5362575" cy="4319587"/>
          </a:xfrm>
          <a:prstGeom prst="rect">
            <a:avLst/>
          </a:prstGeom>
          <a:noFill/>
          <a:ln>
            <a:noFill/>
          </a:ln>
        </p:spPr>
        <p:txBody>
          <a:bodyPr anchorCtr="0" anchor="ctr"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31:notes"/>
          <p:cNvSpPr txBox="1"/>
          <p:nvPr>
            <p:ph idx="1" type="body"/>
          </p:nvPr>
        </p:nvSpPr>
        <p:spPr>
          <a:xfrm>
            <a:off x="976313" y="4560888"/>
            <a:ext cx="5362575" cy="4319587"/>
          </a:xfrm>
          <a:prstGeom prst="rect">
            <a:avLst/>
          </a:prstGeom>
        </p:spPr>
        <p:txBody>
          <a:bodyPr anchorCtr="0" anchor="ctr" bIns="48325" lIns="96650" spcFirstLastPara="1" rIns="96650" wrap="square" tIns="48325">
            <a:noAutofit/>
          </a:bodyPr>
          <a:lstStyle/>
          <a:p>
            <a:pPr indent="0" lvl="0" marL="0" rtl="0" algn="l">
              <a:spcBef>
                <a:spcPts val="510"/>
              </a:spcBef>
              <a:spcAft>
                <a:spcPts val="0"/>
              </a:spcAft>
              <a:buNone/>
            </a:pPr>
            <a:r>
              <a:t/>
            </a:r>
            <a:endParaRPr/>
          </a:p>
        </p:txBody>
      </p:sp>
      <p:sp>
        <p:nvSpPr>
          <p:cNvPr id="285" name="Google Shape;285;p31:notes"/>
          <p:cNvSpPr/>
          <p:nvPr>
            <p:ph idx="2" type="sldImg"/>
          </p:nvPr>
        </p:nvSpPr>
        <p:spPr>
          <a:xfrm>
            <a:off x="957263" y="720725"/>
            <a:ext cx="540067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32: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
        <p:nvSpPr>
          <p:cNvPr id="291" name="Google Shape;291;p32:notes"/>
          <p:cNvSpPr/>
          <p:nvPr>
            <p:ph idx="2" type="sldImg"/>
          </p:nvPr>
        </p:nvSpPr>
        <p:spPr>
          <a:xfrm>
            <a:off x="957263" y="720725"/>
            <a:ext cx="5400675"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2" name="Google Shape;292;p32:notes"/>
          <p:cNvSpPr txBox="1"/>
          <p:nvPr>
            <p:ph idx="1" type="body"/>
          </p:nvPr>
        </p:nvSpPr>
        <p:spPr>
          <a:xfrm>
            <a:off x="976313" y="4560888"/>
            <a:ext cx="5362575" cy="4319587"/>
          </a:xfrm>
          <a:prstGeom prst="rect">
            <a:avLst/>
          </a:prstGeom>
          <a:noFill/>
          <a:ln>
            <a:noFill/>
          </a:ln>
        </p:spPr>
        <p:txBody>
          <a:bodyPr anchorCtr="0" anchor="ctr"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33:notes"/>
          <p:cNvSpPr txBox="1"/>
          <p:nvPr>
            <p:ph idx="1" type="body"/>
          </p:nvPr>
        </p:nvSpPr>
        <p:spPr>
          <a:xfrm>
            <a:off x="976313" y="4560888"/>
            <a:ext cx="5362575" cy="4319587"/>
          </a:xfrm>
          <a:prstGeom prst="rect">
            <a:avLst/>
          </a:prstGeom>
        </p:spPr>
        <p:txBody>
          <a:bodyPr anchorCtr="0" anchor="ctr" bIns="48325" lIns="96650" spcFirstLastPara="1" rIns="96650" wrap="square" tIns="48325">
            <a:noAutofit/>
          </a:bodyPr>
          <a:lstStyle/>
          <a:p>
            <a:pPr indent="0" lvl="0" marL="0" rtl="0" algn="l">
              <a:spcBef>
                <a:spcPts val="510"/>
              </a:spcBef>
              <a:spcAft>
                <a:spcPts val="0"/>
              </a:spcAft>
              <a:buNone/>
            </a:pPr>
            <a:r>
              <a:t/>
            </a:r>
            <a:endParaRPr/>
          </a:p>
        </p:txBody>
      </p:sp>
      <p:sp>
        <p:nvSpPr>
          <p:cNvPr id="298" name="Google Shape;298;p33:notes"/>
          <p:cNvSpPr/>
          <p:nvPr>
            <p:ph idx="2" type="sldImg"/>
          </p:nvPr>
        </p:nvSpPr>
        <p:spPr>
          <a:xfrm>
            <a:off x="957263" y="720725"/>
            <a:ext cx="540067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34:notes"/>
          <p:cNvSpPr txBox="1"/>
          <p:nvPr>
            <p:ph idx="1" type="body"/>
          </p:nvPr>
        </p:nvSpPr>
        <p:spPr>
          <a:xfrm>
            <a:off x="976313" y="4560888"/>
            <a:ext cx="5362575" cy="4319587"/>
          </a:xfrm>
          <a:prstGeom prst="rect">
            <a:avLst/>
          </a:prstGeom>
        </p:spPr>
        <p:txBody>
          <a:bodyPr anchorCtr="0" anchor="ctr" bIns="48325" lIns="96650" spcFirstLastPara="1" rIns="96650" wrap="square" tIns="48325">
            <a:noAutofit/>
          </a:bodyPr>
          <a:lstStyle/>
          <a:p>
            <a:pPr indent="0" lvl="0" marL="0" rtl="0" algn="l">
              <a:spcBef>
                <a:spcPts val="510"/>
              </a:spcBef>
              <a:spcAft>
                <a:spcPts val="0"/>
              </a:spcAft>
              <a:buNone/>
            </a:pPr>
            <a:r>
              <a:t/>
            </a:r>
            <a:endParaRPr/>
          </a:p>
        </p:txBody>
      </p:sp>
      <p:sp>
        <p:nvSpPr>
          <p:cNvPr id="303" name="Google Shape;303;p34:notes"/>
          <p:cNvSpPr/>
          <p:nvPr>
            <p:ph idx="2" type="sldImg"/>
          </p:nvPr>
        </p:nvSpPr>
        <p:spPr>
          <a:xfrm>
            <a:off x="957263" y="720725"/>
            <a:ext cx="540067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35:notes"/>
          <p:cNvSpPr txBox="1"/>
          <p:nvPr>
            <p:ph idx="1" type="body"/>
          </p:nvPr>
        </p:nvSpPr>
        <p:spPr>
          <a:xfrm>
            <a:off x="976313" y="4560888"/>
            <a:ext cx="5362575" cy="4319587"/>
          </a:xfrm>
          <a:prstGeom prst="rect">
            <a:avLst/>
          </a:prstGeom>
        </p:spPr>
        <p:txBody>
          <a:bodyPr anchorCtr="0" anchor="ctr" bIns="48325" lIns="96650" spcFirstLastPara="1" rIns="96650" wrap="square" tIns="48325">
            <a:noAutofit/>
          </a:bodyPr>
          <a:lstStyle/>
          <a:p>
            <a:pPr indent="0" lvl="0" marL="0" rtl="0" algn="l">
              <a:spcBef>
                <a:spcPts val="510"/>
              </a:spcBef>
              <a:spcAft>
                <a:spcPts val="0"/>
              </a:spcAft>
              <a:buNone/>
            </a:pPr>
            <a:r>
              <a:t/>
            </a:r>
            <a:endParaRPr/>
          </a:p>
        </p:txBody>
      </p:sp>
      <p:sp>
        <p:nvSpPr>
          <p:cNvPr id="309" name="Google Shape;309;p35:notes"/>
          <p:cNvSpPr/>
          <p:nvPr>
            <p:ph idx="2" type="sldImg"/>
          </p:nvPr>
        </p:nvSpPr>
        <p:spPr>
          <a:xfrm>
            <a:off x="957263" y="720725"/>
            <a:ext cx="540067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36:notes"/>
          <p:cNvSpPr/>
          <p:nvPr>
            <p:ph idx="2" type="sldImg"/>
          </p:nvPr>
        </p:nvSpPr>
        <p:spPr>
          <a:xfrm>
            <a:off x="957263" y="720725"/>
            <a:ext cx="5400675"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15" name="Google Shape;315;p36:notes"/>
          <p:cNvSpPr txBox="1"/>
          <p:nvPr>
            <p:ph idx="1" type="body"/>
          </p:nvPr>
        </p:nvSpPr>
        <p:spPr>
          <a:xfrm>
            <a:off x="976313" y="4560888"/>
            <a:ext cx="5362575" cy="4319587"/>
          </a:xfrm>
          <a:prstGeom prst="rect">
            <a:avLst/>
          </a:prstGeom>
          <a:noFill/>
          <a:ln>
            <a:noFill/>
          </a:ln>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316" name="Google Shape;316;p36: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976313" y="4560888"/>
            <a:ext cx="5362575" cy="4319587"/>
          </a:xfrm>
          <a:prstGeom prst="rect">
            <a:avLst/>
          </a:prstGeom>
        </p:spPr>
        <p:txBody>
          <a:bodyPr anchorCtr="0" anchor="ctr" bIns="48325" lIns="96650" spcFirstLastPara="1" rIns="96650" wrap="square" tIns="48325">
            <a:noAutofit/>
          </a:bodyPr>
          <a:lstStyle/>
          <a:p>
            <a:pPr indent="0" lvl="0" marL="0" rtl="0" algn="l">
              <a:spcBef>
                <a:spcPts val="510"/>
              </a:spcBef>
              <a:spcAft>
                <a:spcPts val="0"/>
              </a:spcAft>
              <a:buNone/>
            </a:pPr>
            <a:r>
              <a:t/>
            </a:r>
            <a:endParaRPr/>
          </a:p>
        </p:txBody>
      </p:sp>
      <p:sp>
        <p:nvSpPr>
          <p:cNvPr id="132" name="Google Shape;132;p7:notes"/>
          <p:cNvSpPr/>
          <p:nvPr>
            <p:ph idx="2" type="sldImg"/>
          </p:nvPr>
        </p:nvSpPr>
        <p:spPr>
          <a:xfrm>
            <a:off x="957263" y="720725"/>
            <a:ext cx="540067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37: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
        <p:nvSpPr>
          <p:cNvPr id="322" name="Google Shape;322;p37:notes"/>
          <p:cNvSpPr/>
          <p:nvPr>
            <p:ph idx="2" type="sldImg"/>
          </p:nvPr>
        </p:nvSpPr>
        <p:spPr>
          <a:xfrm>
            <a:off x="957263" y="720725"/>
            <a:ext cx="5400675"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3" name="Google Shape;323;p37:notes"/>
          <p:cNvSpPr txBox="1"/>
          <p:nvPr>
            <p:ph idx="1" type="body"/>
          </p:nvPr>
        </p:nvSpPr>
        <p:spPr>
          <a:xfrm>
            <a:off x="976313" y="4560888"/>
            <a:ext cx="5362575" cy="4319587"/>
          </a:xfrm>
          <a:prstGeom prst="rect">
            <a:avLst/>
          </a:prstGeom>
          <a:noFill/>
          <a:ln>
            <a:noFill/>
          </a:ln>
        </p:spPr>
        <p:txBody>
          <a:bodyPr anchorCtr="0" anchor="ctr"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38: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
        <p:nvSpPr>
          <p:cNvPr id="329" name="Google Shape;329;p38:notes"/>
          <p:cNvSpPr/>
          <p:nvPr>
            <p:ph idx="2" type="sldImg"/>
          </p:nvPr>
        </p:nvSpPr>
        <p:spPr>
          <a:xfrm>
            <a:off x="957263" y="720725"/>
            <a:ext cx="5400675"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0" name="Google Shape;330;p38:notes"/>
          <p:cNvSpPr txBox="1"/>
          <p:nvPr>
            <p:ph idx="1" type="body"/>
          </p:nvPr>
        </p:nvSpPr>
        <p:spPr>
          <a:xfrm>
            <a:off x="976313" y="4560888"/>
            <a:ext cx="5362575" cy="4319587"/>
          </a:xfrm>
          <a:prstGeom prst="rect">
            <a:avLst/>
          </a:prstGeom>
          <a:noFill/>
          <a:ln>
            <a:noFill/>
          </a:ln>
        </p:spPr>
        <p:txBody>
          <a:bodyPr anchorCtr="0" anchor="ctr"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39:notes"/>
          <p:cNvSpPr txBox="1"/>
          <p:nvPr>
            <p:ph idx="1" type="body"/>
          </p:nvPr>
        </p:nvSpPr>
        <p:spPr>
          <a:xfrm>
            <a:off x="976313" y="4560888"/>
            <a:ext cx="5362575" cy="4319587"/>
          </a:xfrm>
          <a:prstGeom prst="rect">
            <a:avLst/>
          </a:prstGeom>
        </p:spPr>
        <p:txBody>
          <a:bodyPr anchorCtr="0" anchor="ctr" bIns="48325" lIns="96650" spcFirstLastPara="1" rIns="96650" wrap="square" tIns="48325">
            <a:noAutofit/>
          </a:bodyPr>
          <a:lstStyle/>
          <a:p>
            <a:pPr indent="0" lvl="0" marL="0" rtl="0" algn="l">
              <a:spcBef>
                <a:spcPts val="510"/>
              </a:spcBef>
              <a:spcAft>
                <a:spcPts val="0"/>
              </a:spcAft>
              <a:buNone/>
            </a:pPr>
            <a:r>
              <a:t/>
            </a:r>
            <a:endParaRPr/>
          </a:p>
        </p:txBody>
      </p:sp>
      <p:sp>
        <p:nvSpPr>
          <p:cNvPr id="336" name="Google Shape;336;p39:notes"/>
          <p:cNvSpPr/>
          <p:nvPr>
            <p:ph idx="2" type="sldImg"/>
          </p:nvPr>
        </p:nvSpPr>
        <p:spPr>
          <a:xfrm>
            <a:off x="957263" y="720725"/>
            <a:ext cx="540067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40: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
        <p:nvSpPr>
          <p:cNvPr id="342" name="Google Shape;342;p40:notes"/>
          <p:cNvSpPr/>
          <p:nvPr>
            <p:ph idx="2" type="sldImg"/>
          </p:nvPr>
        </p:nvSpPr>
        <p:spPr>
          <a:xfrm>
            <a:off x="957263" y="720725"/>
            <a:ext cx="5400675"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3" name="Google Shape;343;p40:notes"/>
          <p:cNvSpPr txBox="1"/>
          <p:nvPr>
            <p:ph idx="1" type="body"/>
          </p:nvPr>
        </p:nvSpPr>
        <p:spPr>
          <a:xfrm>
            <a:off x="976313" y="4560888"/>
            <a:ext cx="5362575" cy="4319587"/>
          </a:xfrm>
          <a:prstGeom prst="rect">
            <a:avLst/>
          </a:prstGeom>
          <a:noFill/>
          <a:ln>
            <a:noFill/>
          </a:ln>
        </p:spPr>
        <p:txBody>
          <a:bodyPr anchorCtr="0" anchor="ctr"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41: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
        <p:nvSpPr>
          <p:cNvPr id="349" name="Google Shape;349;p41:notes"/>
          <p:cNvSpPr/>
          <p:nvPr>
            <p:ph idx="2" type="sldImg"/>
          </p:nvPr>
        </p:nvSpPr>
        <p:spPr>
          <a:xfrm>
            <a:off x="957263" y="720725"/>
            <a:ext cx="5400675"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0" name="Google Shape;350;p41:notes"/>
          <p:cNvSpPr txBox="1"/>
          <p:nvPr>
            <p:ph idx="1" type="body"/>
          </p:nvPr>
        </p:nvSpPr>
        <p:spPr>
          <a:xfrm>
            <a:off x="976313" y="4560888"/>
            <a:ext cx="5362575" cy="4319587"/>
          </a:xfrm>
          <a:prstGeom prst="rect">
            <a:avLst/>
          </a:prstGeom>
          <a:noFill/>
          <a:ln>
            <a:noFill/>
          </a:ln>
        </p:spPr>
        <p:txBody>
          <a:bodyPr anchorCtr="0" anchor="ctr" bIns="48325" lIns="96650" spcFirstLastPara="1" rIns="96650" wrap="square" tIns="48325">
            <a:noAutofit/>
          </a:bodyPr>
          <a:lstStyle/>
          <a:p>
            <a:pPr indent="0" lvl="0" marL="0" rtl="0" algn="l">
              <a:spcBef>
                <a:spcPts val="0"/>
              </a:spcBef>
              <a:spcAft>
                <a:spcPts val="0"/>
              </a:spcAft>
              <a:buNone/>
            </a:pPr>
            <a:r>
              <a:t/>
            </a:r>
            <a:endParaRPr b="1"/>
          </a:p>
          <a:p>
            <a:pPr indent="0" lvl="0" marL="0" rtl="0" algn="l">
              <a:spcBef>
                <a:spcPts val="510"/>
              </a:spcBef>
              <a:spcAft>
                <a:spcPts val="0"/>
              </a:spcAft>
              <a:buNone/>
            </a:pPr>
            <a:r>
              <a:t/>
            </a:r>
            <a:endParaRPr b="1"/>
          </a:p>
          <a:p>
            <a:pPr indent="0" lvl="0" marL="0" rtl="0" algn="l">
              <a:spcBef>
                <a:spcPts val="510"/>
              </a:spcBef>
              <a:spcAft>
                <a:spcPts val="0"/>
              </a:spcAft>
              <a:buNone/>
            </a:pPr>
            <a:r>
              <a:rPr b="1" lang="en-US"/>
              <a:t>The structure of semaphore:</a:t>
            </a:r>
            <a:endParaRPr/>
          </a:p>
          <a:p>
            <a:pPr indent="0" lvl="0" marL="0" rtl="0" algn="l">
              <a:spcBef>
                <a:spcPts val="510"/>
              </a:spcBef>
              <a:spcAft>
                <a:spcPts val="0"/>
              </a:spcAft>
              <a:buNone/>
            </a:pPr>
            <a:r>
              <a:rPr lang="en-US"/>
              <a:t>Typed struct{</a:t>
            </a:r>
            <a:endParaRPr/>
          </a:p>
          <a:p>
            <a:pPr indent="0" lvl="0" marL="0" rtl="0" algn="l">
              <a:spcBef>
                <a:spcPts val="510"/>
              </a:spcBef>
              <a:spcAft>
                <a:spcPts val="0"/>
              </a:spcAft>
              <a:buNone/>
            </a:pPr>
            <a:r>
              <a:t/>
            </a:r>
            <a:endParaRPr/>
          </a:p>
          <a:p>
            <a:pPr indent="0" lvl="0" marL="0" rtl="0" algn="l">
              <a:spcBef>
                <a:spcPts val="510"/>
              </a:spcBef>
              <a:spcAft>
                <a:spcPts val="0"/>
              </a:spcAft>
              <a:buNone/>
            </a:pPr>
            <a:r>
              <a:rPr lang="en-US"/>
              <a:t>Int value; // the lock variable to be maintained among wait or signal function in critical section</a:t>
            </a:r>
            <a:endParaRPr/>
          </a:p>
          <a:p>
            <a:pPr indent="0" lvl="0" marL="0" rtl="0" algn="l">
              <a:spcBef>
                <a:spcPts val="510"/>
              </a:spcBef>
              <a:spcAft>
                <a:spcPts val="0"/>
              </a:spcAft>
              <a:buNone/>
            </a:pPr>
            <a:r>
              <a:t/>
            </a:r>
            <a:endParaRPr/>
          </a:p>
          <a:p>
            <a:pPr indent="0" lvl="0" marL="0" rtl="0" algn="l">
              <a:spcBef>
                <a:spcPts val="510"/>
              </a:spcBef>
              <a:spcAft>
                <a:spcPts val="0"/>
              </a:spcAft>
              <a:buNone/>
            </a:pPr>
            <a:r>
              <a:rPr lang="en-US"/>
              <a:t>Struct process *list; // the process list to add process if they are in waiting queue (block) or remove from list if they are in ready queue (wake) to execute.</a:t>
            </a:r>
            <a:endParaRPr/>
          </a:p>
          <a:p>
            <a:pPr indent="0" lvl="0" marL="0" rtl="0" algn="l">
              <a:spcBef>
                <a:spcPts val="510"/>
              </a:spcBef>
              <a:spcAft>
                <a:spcPts val="0"/>
              </a:spcAft>
              <a:buNone/>
            </a:pPr>
            <a:r>
              <a:t/>
            </a:r>
            <a:endParaRPr/>
          </a:p>
          <a:p>
            <a:pPr indent="0" lvl="0" marL="0" rtl="0" algn="l">
              <a:spcBef>
                <a:spcPts val="510"/>
              </a:spcBef>
              <a:spcAft>
                <a:spcPts val="0"/>
              </a:spcAft>
              <a:buNone/>
            </a:pPr>
            <a:r>
              <a:rPr lang="en-US"/>
              <a:t>}semaphore;</a:t>
            </a:r>
            <a:endParaRPr/>
          </a:p>
          <a:p>
            <a:pPr indent="0" lvl="0" marL="0" rtl="0" algn="l">
              <a:spcBef>
                <a:spcPts val="51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42:notes"/>
          <p:cNvSpPr txBox="1"/>
          <p:nvPr>
            <p:ph idx="1" type="body"/>
          </p:nvPr>
        </p:nvSpPr>
        <p:spPr>
          <a:xfrm>
            <a:off x="976313" y="4560888"/>
            <a:ext cx="5362575" cy="4319587"/>
          </a:xfrm>
          <a:prstGeom prst="rect">
            <a:avLst/>
          </a:prstGeom>
        </p:spPr>
        <p:txBody>
          <a:bodyPr anchorCtr="0" anchor="ctr" bIns="48325" lIns="96650" spcFirstLastPara="1" rIns="96650" wrap="square" tIns="48325">
            <a:noAutofit/>
          </a:bodyPr>
          <a:lstStyle/>
          <a:p>
            <a:pPr indent="0" lvl="0" marL="0" rtl="0" algn="l">
              <a:spcBef>
                <a:spcPts val="510"/>
              </a:spcBef>
              <a:spcAft>
                <a:spcPts val="0"/>
              </a:spcAft>
              <a:buNone/>
            </a:pPr>
            <a:r>
              <a:t/>
            </a:r>
            <a:endParaRPr/>
          </a:p>
        </p:txBody>
      </p:sp>
      <p:sp>
        <p:nvSpPr>
          <p:cNvPr id="356" name="Google Shape;356;p42:notes"/>
          <p:cNvSpPr/>
          <p:nvPr>
            <p:ph idx="2" type="sldImg"/>
          </p:nvPr>
        </p:nvSpPr>
        <p:spPr>
          <a:xfrm>
            <a:off x="957263" y="720725"/>
            <a:ext cx="540067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43:notes"/>
          <p:cNvSpPr txBox="1"/>
          <p:nvPr>
            <p:ph idx="1" type="body"/>
          </p:nvPr>
        </p:nvSpPr>
        <p:spPr>
          <a:xfrm>
            <a:off x="976313" y="4560888"/>
            <a:ext cx="5362575" cy="4319587"/>
          </a:xfrm>
          <a:prstGeom prst="rect">
            <a:avLst/>
          </a:prstGeom>
        </p:spPr>
        <p:txBody>
          <a:bodyPr anchorCtr="0" anchor="ctr" bIns="48325" lIns="96650" spcFirstLastPara="1" rIns="96650" wrap="square" tIns="48325">
            <a:noAutofit/>
          </a:bodyPr>
          <a:lstStyle/>
          <a:p>
            <a:pPr indent="0" lvl="0" marL="0" rtl="0" algn="l">
              <a:spcBef>
                <a:spcPts val="510"/>
              </a:spcBef>
              <a:spcAft>
                <a:spcPts val="0"/>
              </a:spcAft>
              <a:buNone/>
            </a:pPr>
            <a:r>
              <a:t/>
            </a:r>
            <a:endParaRPr/>
          </a:p>
        </p:txBody>
      </p:sp>
      <p:sp>
        <p:nvSpPr>
          <p:cNvPr id="361" name="Google Shape;361;p43:notes"/>
          <p:cNvSpPr/>
          <p:nvPr>
            <p:ph idx="2" type="sldImg"/>
          </p:nvPr>
        </p:nvSpPr>
        <p:spPr>
          <a:xfrm>
            <a:off x="957263" y="720725"/>
            <a:ext cx="540067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44:notes"/>
          <p:cNvSpPr txBox="1"/>
          <p:nvPr>
            <p:ph idx="1" type="body"/>
          </p:nvPr>
        </p:nvSpPr>
        <p:spPr>
          <a:xfrm>
            <a:off x="976313" y="4560888"/>
            <a:ext cx="5362575" cy="4319587"/>
          </a:xfrm>
          <a:prstGeom prst="rect">
            <a:avLst/>
          </a:prstGeom>
        </p:spPr>
        <p:txBody>
          <a:bodyPr anchorCtr="0" anchor="ctr" bIns="48325" lIns="96650" spcFirstLastPara="1" rIns="96650" wrap="square" tIns="48325">
            <a:noAutofit/>
          </a:bodyPr>
          <a:lstStyle/>
          <a:p>
            <a:pPr indent="0" lvl="0" marL="0" rtl="0" algn="l">
              <a:spcBef>
                <a:spcPts val="510"/>
              </a:spcBef>
              <a:spcAft>
                <a:spcPts val="0"/>
              </a:spcAft>
              <a:buNone/>
            </a:pPr>
            <a:r>
              <a:t/>
            </a:r>
            <a:endParaRPr/>
          </a:p>
        </p:txBody>
      </p:sp>
      <p:sp>
        <p:nvSpPr>
          <p:cNvPr id="367" name="Google Shape;367;p44:notes"/>
          <p:cNvSpPr/>
          <p:nvPr>
            <p:ph idx="2" type="sldImg"/>
          </p:nvPr>
        </p:nvSpPr>
        <p:spPr>
          <a:xfrm>
            <a:off x="957263" y="720725"/>
            <a:ext cx="540067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47:notes"/>
          <p:cNvSpPr txBox="1"/>
          <p:nvPr>
            <p:ph idx="1" type="body"/>
          </p:nvPr>
        </p:nvSpPr>
        <p:spPr>
          <a:xfrm>
            <a:off x="976313" y="4560888"/>
            <a:ext cx="5362500" cy="4319700"/>
          </a:xfrm>
          <a:prstGeom prst="rect">
            <a:avLst/>
          </a:prstGeom>
        </p:spPr>
        <p:txBody>
          <a:bodyPr anchorCtr="0" anchor="ctr" bIns="48325" lIns="96650" spcFirstLastPara="1" rIns="96650" wrap="square" tIns="48325">
            <a:noAutofit/>
          </a:bodyPr>
          <a:lstStyle/>
          <a:p>
            <a:pPr indent="0" lvl="0" marL="0" rtl="0" algn="l">
              <a:spcBef>
                <a:spcPts val="510"/>
              </a:spcBef>
              <a:spcAft>
                <a:spcPts val="0"/>
              </a:spcAft>
              <a:buNone/>
            </a:pPr>
            <a:r>
              <a:t/>
            </a:r>
            <a:endParaRPr/>
          </a:p>
        </p:txBody>
      </p:sp>
      <p:sp>
        <p:nvSpPr>
          <p:cNvPr id="373" name="Google Shape;373;p47:notes"/>
          <p:cNvSpPr/>
          <p:nvPr>
            <p:ph idx="2" type="sldImg"/>
          </p:nvPr>
        </p:nvSpPr>
        <p:spPr>
          <a:xfrm>
            <a:off x="957263" y="720725"/>
            <a:ext cx="54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48: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
        <p:nvSpPr>
          <p:cNvPr id="379" name="Google Shape;379;p48:notes"/>
          <p:cNvSpPr/>
          <p:nvPr>
            <p:ph idx="2" type="sldImg"/>
          </p:nvPr>
        </p:nvSpPr>
        <p:spPr>
          <a:xfrm>
            <a:off x="957263" y="720725"/>
            <a:ext cx="5400675"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0" name="Google Shape;380;p48:notes"/>
          <p:cNvSpPr txBox="1"/>
          <p:nvPr>
            <p:ph idx="1" type="body"/>
          </p:nvPr>
        </p:nvSpPr>
        <p:spPr>
          <a:xfrm>
            <a:off x="976313" y="4560888"/>
            <a:ext cx="5362575" cy="4319587"/>
          </a:xfrm>
          <a:prstGeom prst="rect">
            <a:avLst/>
          </a:prstGeom>
          <a:noFill/>
          <a:ln>
            <a:noFill/>
          </a:ln>
        </p:spPr>
        <p:txBody>
          <a:bodyPr anchorCtr="0" anchor="ctr"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8:notes"/>
          <p:cNvSpPr txBox="1"/>
          <p:nvPr>
            <p:ph idx="1" type="body"/>
          </p:nvPr>
        </p:nvSpPr>
        <p:spPr>
          <a:xfrm>
            <a:off x="976313" y="4560888"/>
            <a:ext cx="5362575" cy="4319587"/>
          </a:xfrm>
          <a:prstGeom prst="rect">
            <a:avLst/>
          </a:prstGeom>
        </p:spPr>
        <p:txBody>
          <a:bodyPr anchorCtr="0" anchor="ctr" bIns="48325" lIns="96650" spcFirstLastPara="1" rIns="96650" wrap="square" tIns="48325">
            <a:noAutofit/>
          </a:bodyPr>
          <a:lstStyle/>
          <a:p>
            <a:pPr indent="0" lvl="0" marL="0" rtl="0" algn="l">
              <a:spcBef>
                <a:spcPts val="510"/>
              </a:spcBef>
              <a:spcAft>
                <a:spcPts val="0"/>
              </a:spcAft>
              <a:buNone/>
            </a:pPr>
            <a:r>
              <a:t/>
            </a:r>
            <a:endParaRPr/>
          </a:p>
        </p:txBody>
      </p:sp>
      <p:sp>
        <p:nvSpPr>
          <p:cNvPr id="153" name="Google Shape;153;p8:notes"/>
          <p:cNvSpPr/>
          <p:nvPr>
            <p:ph idx="2" type="sldImg"/>
          </p:nvPr>
        </p:nvSpPr>
        <p:spPr>
          <a:xfrm>
            <a:off x="957263" y="720725"/>
            <a:ext cx="540067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49:notes"/>
          <p:cNvSpPr txBox="1"/>
          <p:nvPr>
            <p:ph idx="1" type="body"/>
          </p:nvPr>
        </p:nvSpPr>
        <p:spPr>
          <a:xfrm>
            <a:off x="976313" y="4560888"/>
            <a:ext cx="5362575" cy="4319587"/>
          </a:xfrm>
          <a:prstGeom prst="rect">
            <a:avLst/>
          </a:prstGeom>
        </p:spPr>
        <p:txBody>
          <a:bodyPr anchorCtr="0" anchor="ctr" bIns="48325" lIns="96650" spcFirstLastPara="1" rIns="96650" wrap="square" tIns="48325">
            <a:noAutofit/>
          </a:bodyPr>
          <a:lstStyle/>
          <a:p>
            <a:pPr indent="0" lvl="0" marL="0" rtl="0" algn="l">
              <a:spcBef>
                <a:spcPts val="510"/>
              </a:spcBef>
              <a:spcAft>
                <a:spcPts val="0"/>
              </a:spcAft>
              <a:buNone/>
            </a:pPr>
            <a:r>
              <a:t/>
            </a:r>
            <a:endParaRPr/>
          </a:p>
        </p:txBody>
      </p:sp>
      <p:sp>
        <p:nvSpPr>
          <p:cNvPr id="386" name="Google Shape;386;p49:notes"/>
          <p:cNvSpPr/>
          <p:nvPr>
            <p:ph idx="2" type="sldImg"/>
          </p:nvPr>
        </p:nvSpPr>
        <p:spPr>
          <a:xfrm>
            <a:off x="957263" y="720725"/>
            <a:ext cx="540067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50: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
        <p:nvSpPr>
          <p:cNvPr id="392" name="Google Shape;392;p50:notes"/>
          <p:cNvSpPr/>
          <p:nvPr>
            <p:ph idx="2" type="sldImg"/>
          </p:nvPr>
        </p:nvSpPr>
        <p:spPr>
          <a:xfrm>
            <a:off x="957263" y="720725"/>
            <a:ext cx="5400675"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3" name="Google Shape;393;p50:notes"/>
          <p:cNvSpPr txBox="1"/>
          <p:nvPr>
            <p:ph idx="1" type="body"/>
          </p:nvPr>
        </p:nvSpPr>
        <p:spPr>
          <a:xfrm>
            <a:off x="976313" y="4560888"/>
            <a:ext cx="5362575" cy="4319587"/>
          </a:xfrm>
          <a:prstGeom prst="rect">
            <a:avLst/>
          </a:prstGeom>
          <a:noFill/>
          <a:ln>
            <a:noFill/>
          </a:ln>
        </p:spPr>
        <p:txBody>
          <a:bodyPr anchorCtr="0" anchor="ctr" bIns="48325" lIns="96650" spcFirstLastPara="1" rIns="96650" wrap="square" tIns="483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51:notes"/>
          <p:cNvSpPr txBox="1"/>
          <p:nvPr>
            <p:ph idx="1" type="body"/>
          </p:nvPr>
        </p:nvSpPr>
        <p:spPr>
          <a:xfrm>
            <a:off x="976313" y="4560888"/>
            <a:ext cx="5362575" cy="4319587"/>
          </a:xfrm>
          <a:prstGeom prst="rect">
            <a:avLst/>
          </a:prstGeom>
        </p:spPr>
        <p:txBody>
          <a:bodyPr anchorCtr="0" anchor="ctr" bIns="48325" lIns="96650" spcFirstLastPara="1" rIns="96650" wrap="square" tIns="48325">
            <a:noAutofit/>
          </a:bodyPr>
          <a:lstStyle/>
          <a:p>
            <a:pPr indent="0" lvl="0" marL="0" rtl="0" algn="l">
              <a:spcBef>
                <a:spcPts val="510"/>
              </a:spcBef>
              <a:spcAft>
                <a:spcPts val="0"/>
              </a:spcAft>
              <a:buNone/>
            </a:pPr>
            <a:r>
              <a:t/>
            </a:r>
            <a:endParaRPr/>
          </a:p>
        </p:txBody>
      </p:sp>
      <p:sp>
        <p:nvSpPr>
          <p:cNvPr id="399" name="Google Shape;399;p51:notes"/>
          <p:cNvSpPr/>
          <p:nvPr>
            <p:ph idx="2" type="sldImg"/>
          </p:nvPr>
        </p:nvSpPr>
        <p:spPr>
          <a:xfrm>
            <a:off x="957263" y="720725"/>
            <a:ext cx="540067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52:notes"/>
          <p:cNvSpPr txBox="1"/>
          <p:nvPr>
            <p:ph idx="1" type="body"/>
          </p:nvPr>
        </p:nvSpPr>
        <p:spPr>
          <a:xfrm>
            <a:off x="976313" y="4560888"/>
            <a:ext cx="5362575" cy="4319587"/>
          </a:xfrm>
          <a:prstGeom prst="rect">
            <a:avLst/>
          </a:prstGeom>
        </p:spPr>
        <p:txBody>
          <a:bodyPr anchorCtr="0" anchor="ctr" bIns="48325" lIns="96650" spcFirstLastPara="1" rIns="96650" wrap="square" tIns="48325">
            <a:noAutofit/>
          </a:bodyPr>
          <a:lstStyle/>
          <a:p>
            <a:pPr indent="0" lvl="0" marL="0" rtl="0" algn="l">
              <a:spcBef>
                <a:spcPts val="510"/>
              </a:spcBef>
              <a:spcAft>
                <a:spcPts val="0"/>
              </a:spcAft>
              <a:buNone/>
            </a:pPr>
            <a:r>
              <a:t/>
            </a:r>
            <a:endParaRPr/>
          </a:p>
        </p:txBody>
      </p:sp>
      <p:sp>
        <p:nvSpPr>
          <p:cNvPr id="404" name="Google Shape;404;p52:notes"/>
          <p:cNvSpPr/>
          <p:nvPr>
            <p:ph idx="2" type="sldImg"/>
          </p:nvPr>
        </p:nvSpPr>
        <p:spPr>
          <a:xfrm>
            <a:off x="957263" y="720725"/>
            <a:ext cx="540067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54:notes"/>
          <p:cNvSpPr txBox="1"/>
          <p:nvPr>
            <p:ph idx="1" type="body"/>
          </p:nvPr>
        </p:nvSpPr>
        <p:spPr>
          <a:xfrm>
            <a:off x="976313" y="4560888"/>
            <a:ext cx="5362575" cy="4319587"/>
          </a:xfrm>
          <a:prstGeom prst="rect">
            <a:avLst/>
          </a:prstGeom>
        </p:spPr>
        <p:txBody>
          <a:bodyPr anchorCtr="0" anchor="ctr" bIns="48325" lIns="96650" spcFirstLastPara="1" rIns="96650" wrap="square" tIns="48325">
            <a:noAutofit/>
          </a:bodyPr>
          <a:lstStyle/>
          <a:p>
            <a:pPr indent="0" lvl="0" marL="0" rtl="0" algn="l">
              <a:spcBef>
                <a:spcPts val="510"/>
              </a:spcBef>
              <a:spcAft>
                <a:spcPts val="0"/>
              </a:spcAft>
              <a:buNone/>
            </a:pPr>
            <a:r>
              <a:t/>
            </a:r>
            <a:endParaRPr/>
          </a:p>
        </p:txBody>
      </p:sp>
      <p:sp>
        <p:nvSpPr>
          <p:cNvPr id="410" name="Google Shape;410;p54:notes"/>
          <p:cNvSpPr/>
          <p:nvPr>
            <p:ph idx="2" type="sldImg"/>
          </p:nvPr>
        </p:nvSpPr>
        <p:spPr>
          <a:xfrm>
            <a:off x="957263" y="720725"/>
            <a:ext cx="540067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55:notes"/>
          <p:cNvSpPr txBox="1"/>
          <p:nvPr>
            <p:ph idx="1" type="body"/>
          </p:nvPr>
        </p:nvSpPr>
        <p:spPr>
          <a:xfrm>
            <a:off x="976313" y="4560888"/>
            <a:ext cx="5362575" cy="4319587"/>
          </a:xfrm>
          <a:prstGeom prst="rect">
            <a:avLst/>
          </a:prstGeom>
        </p:spPr>
        <p:txBody>
          <a:bodyPr anchorCtr="0" anchor="ctr" bIns="48325" lIns="96650" spcFirstLastPara="1" rIns="96650" wrap="square" tIns="48325">
            <a:noAutofit/>
          </a:bodyPr>
          <a:lstStyle/>
          <a:p>
            <a:pPr indent="0" lvl="0" marL="0" rtl="0" algn="l">
              <a:spcBef>
                <a:spcPts val="510"/>
              </a:spcBef>
              <a:spcAft>
                <a:spcPts val="0"/>
              </a:spcAft>
              <a:buNone/>
            </a:pPr>
            <a:r>
              <a:t/>
            </a:r>
            <a:endParaRPr/>
          </a:p>
        </p:txBody>
      </p:sp>
      <p:sp>
        <p:nvSpPr>
          <p:cNvPr id="417" name="Google Shape;417;p55:notes"/>
          <p:cNvSpPr/>
          <p:nvPr>
            <p:ph idx="2" type="sldImg"/>
          </p:nvPr>
        </p:nvSpPr>
        <p:spPr>
          <a:xfrm>
            <a:off x="957263" y="720725"/>
            <a:ext cx="540067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56:notes"/>
          <p:cNvSpPr txBox="1"/>
          <p:nvPr>
            <p:ph idx="1" type="body"/>
          </p:nvPr>
        </p:nvSpPr>
        <p:spPr>
          <a:xfrm>
            <a:off x="976313" y="4560888"/>
            <a:ext cx="5362575" cy="4319587"/>
          </a:xfrm>
          <a:prstGeom prst="rect">
            <a:avLst/>
          </a:prstGeom>
        </p:spPr>
        <p:txBody>
          <a:bodyPr anchorCtr="0" anchor="ctr" bIns="48325" lIns="96650" spcFirstLastPara="1" rIns="96650" wrap="square" tIns="48325">
            <a:noAutofit/>
          </a:bodyPr>
          <a:lstStyle/>
          <a:p>
            <a:pPr indent="0" lvl="0" marL="0" rtl="0" algn="l">
              <a:spcBef>
                <a:spcPts val="510"/>
              </a:spcBef>
              <a:spcAft>
                <a:spcPts val="0"/>
              </a:spcAft>
              <a:buNone/>
            </a:pPr>
            <a:r>
              <a:t/>
            </a:r>
            <a:endParaRPr/>
          </a:p>
        </p:txBody>
      </p:sp>
      <p:sp>
        <p:nvSpPr>
          <p:cNvPr id="423" name="Google Shape;423;p56:notes"/>
          <p:cNvSpPr/>
          <p:nvPr>
            <p:ph idx="2" type="sldImg"/>
          </p:nvPr>
        </p:nvSpPr>
        <p:spPr>
          <a:xfrm>
            <a:off x="957263" y="720725"/>
            <a:ext cx="540067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57:notes"/>
          <p:cNvSpPr txBox="1"/>
          <p:nvPr>
            <p:ph idx="1" type="body"/>
          </p:nvPr>
        </p:nvSpPr>
        <p:spPr>
          <a:xfrm>
            <a:off x="976313" y="4560888"/>
            <a:ext cx="5362575" cy="4319587"/>
          </a:xfrm>
          <a:prstGeom prst="rect">
            <a:avLst/>
          </a:prstGeom>
        </p:spPr>
        <p:txBody>
          <a:bodyPr anchorCtr="0" anchor="ctr" bIns="48325" lIns="96650" spcFirstLastPara="1" rIns="96650" wrap="square" tIns="48325">
            <a:noAutofit/>
          </a:bodyPr>
          <a:lstStyle/>
          <a:p>
            <a:pPr indent="0" lvl="0" marL="0" rtl="0" algn="l">
              <a:spcBef>
                <a:spcPts val="510"/>
              </a:spcBef>
              <a:spcAft>
                <a:spcPts val="0"/>
              </a:spcAft>
              <a:buNone/>
            </a:pPr>
            <a:r>
              <a:t/>
            </a:r>
            <a:endParaRPr/>
          </a:p>
        </p:txBody>
      </p:sp>
      <p:sp>
        <p:nvSpPr>
          <p:cNvPr id="430" name="Google Shape;430;p57:notes"/>
          <p:cNvSpPr/>
          <p:nvPr>
            <p:ph idx="2" type="sldImg"/>
          </p:nvPr>
        </p:nvSpPr>
        <p:spPr>
          <a:xfrm>
            <a:off x="957263" y="720725"/>
            <a:ext cx="540067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58:notes"/>
          <p:cNvSpPr txBox="1"/>
          <p:nvPr>
            <p:ph idx="1" type="body"/>
          </p:nvPr>
        </p:nvSpPr>
        <p:spPr>
          <a:xfrm>
            <a:off x="976313" y="4560888"/>
            <a:ext cx="5362575" cy="4319587"/>
          </a:xfrm>
          <a:prstGeom prst="rect">
            <a:avLst/>
          </a:prstGeom>
        </p:spPr>
        <p:txBody>
          <a:bodyPr anchorCtr="0" anchor="ctr" bIns="48325" lIns="96650" spcFirstLastPara="1" rIns="96650" wrap="square" tIns="48325">
            <a:noAutofit/>
          </a:bodyPr>
          <a:lstStyle/>
          <a:p>
            <a:pPr indent="0" lvl="0" marL="0" rtl="0" algn="l">
              <a:spcBef>
                <a:spcPts val="510"/>
              </a:spcBef>
              <a:spcAft>
                <a:spcPts val="0"/>
              </a:spcAft>
              <a:buNone/>
            </a:pPr>
            <a:r>
              <a:t/>
            </a:r>
            <a:endParaRPr/>
          </a:p>
        </p:txBody>
      </p:sp>
      <p:sp>
        <p:nvSpPr>
          <p:cNvPr id="436" name="Google Shape;436;p58:notes"/>
          <p:cNvSpPr/>
          <p:nvPr>
            <p:ph idx="2" type="sldImg"/>
          </p:nvPr>
        </p:nvSpPr>
        <p:spPr>
          <a:xfrm>
            <a:off x="957263" y="720725"/>
            <a:ext cx="540067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59:notes"/>
          <p:cNvSpPr txBox="1"/>
          <p:nvPr>
            <p:ph idx="1" type="body"/>
          </p:nvPr>
        </p:nvSpPr>
        <p:spPr>
          <a:xfrm>
            <a:off x="976313" y="4560888"/>
            <a:ext cx="5362575" cy="4319587"/>
          </a:xfrm>
          <a:prstGeom prst="rect">
            <a:avLst/>
          </a:prstGeom>
        </p:spPr>
        <p:txBody>
          <a:bodyPr anchorCtr="0" anchor="ctr" bIns="48325" lIns="96650" spcFirstLastPara="1" rIns="96650" wrap="square" tIns="48325">
            <a:noAutofit/>
          </a:bodyPr>
          <a:lstStyle/>
          <a:p>
            <a:pPr indent="0" lvl="0" marL="0" rtl="0" algn="l">
              <a:spcBef>
                <a:spcPts val="510"/>
              </a:spcBef>
              <a:spcAft>
                <a:spcPts val="0"/>
              </a:spcAft>
              <a:buNone/>
            </a:pPr>
            <a:r>
              <a:t/>
            </a:r>
            <a:endParaRPr/>
          </a:p>
        </p:txBody>
      </p:sp>
      <p:sp>
        <p:nvSpPr>
          <p:cNvPr id="442" name="Google Shape;442;p59:notes"/>
          <p:cNvSpPr/>
          <p:nvPr>
            <p:ph idx="2" type="sldImg"/>
          </p:nvPr>
        </p:nvSpPr>
        <p:spPr>
          <a:xfrm>
            <a:off x="957263" y="720725"/>
            <a:ext cx="540067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6:notes"/>
          <p:cNvSpPr txBox="1"/>
          <p:nvPr>
            <p:ph idx="1" type="body"/>
          </p:nvPr>
        </p:nvSpPr>
        <p:spPr>
          <a:xfrm>
            <a:off x="976313" y="4560888"/>
            <a:ext cx="5362575" cy="4319587"/>
          </a:xfrm>
          <a:prstGeom prst="rect">
            <a:avLst/>
          </a:prstGeom>
        </p:spPr>
        <p:txBody>
          <a:bodyPr anchorCtr="0" anchor="ctr" bIns="48325" lIns="96650" spcFirstLastPara="1" rIns="96650" wrap="square" tIns="48325">
            <a:noAutofit/>
          </a:bodyPr>
          <a:lstStyle/>
          <a:p>
            <a:pPr indent="0" lvl="0" marL="0" rtl="0" algn="l">
              <a:spcBef>
                <a:spcPts val="510"/>
              </a:spcBef>
              <a:spcAft>
                <a:spcPts val="0"/>
              </a:spcAft>
              <a:buNone/>
            </a:pPr>
            <a:r>
              <a:t/>
            </a:r>
            <a:endParaRPr/>
          </a:p>
        </p:txBody>
      </p:sp>
      <p:sp>
        <p:nvSpPr>
          <p:cNvPr id="164" name="Google Shape;164;p6:notes"/>
          <p:cNvSpPr/>
          <p:nvPr>
            <p:ph idx="2" type="sldImg"/>
          </p:nvPr>
        </p:nvSpPr>
        <p:spPr>
          <a:xfrm>
            <a:off x="957263" y="720725"/>
            <a:ext cx="540067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60:notes"/>
          <p:cNvSpPr txBox="1"/>
          <p:nvPr>
            <p:ph idx="1" type="body"/>
          </p:nvPr>
        </p:nvSpPr>
        <p:spPr>
          <a:xfrm>
            <a:off x="976313" y="4560888"/>
            <a:ext cx="5362575" cy="4319587"/>
          </a:xfrm>
          <a:prstGeom prst="rect">
            <a:avLst/>
          </a:prstGeom>
        </p:spPr>
        <p:txBody>
          <a:bodyPr anchorCtr="0" anchor="ctr" bIns="48325" lIns="96650" spcFirstLastPara="1" rIns="96650" wrap="square" tIns="48325">
            <a:noAutofit/>
          </a:bodyPr>
          <a:lstStyle/>
          <a:p>
            <a:pPr indent="0" lvl="0" marL="0" rtl="0" algn="l">
              <a:spcBef>
                <a:spcPts val="510"/>
              </a:spcBef>
              <a:spcAft>
                <a:spcPts val="0"/>
              </a:spcAft>
              <a:buNone/>
            </a:pPr>
            <a:r>
              <a:t/>
            </a:r>
            <a:endParaRPr/>
          </a:p>
        </p:txBody>
      </p:sp>
      <p:sp>
        <p:nvSpPr>
          <p:cNvPr id="448" name="Google Shape;448;p60:notes"/>
          <p:cNvSpPr/>
          <p:nvPr>
            <p:ph idx="2" type="sldImg"/>
          </p:nvPr>
        </p:nvSpPr>
        <p:spPr>
          <a:xfrm>
            <a:off x="957263" y="720725"/>
            <a:ext cx="540067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61:notes"/>
          <p:cNvSpPr txBox="1"/>
          <p:nvPr>
            <p:ph idx="1" type="body"/>
          </p:nvPr>
        </p:nvSpPr>
        <p:spPr>
          <a:xfrm>
            <a:off x="976313" y="4560888"/>
            <a:ext cx="5362575" cy="4319587"/>
          </a:xfrm>
          <a:prstGeom prst="rect">
            <a:avLst/>
          </a:prstGeom>
        </p:spPr>
        <p:txBody>
          <a:bodyPr anchorCtr="0" anchor="ctr" bIns="48325" lIns="96650" spcFirstLastPara="1" rIns="96650" wrap="square" tIns="48325">
            <a:noAutofit/>
          </a:bodyPr>
          <a:lstStyle/>
          <a:p>
            <a:pPr indent="0" lvl="0" marL="0" rtl="0" algn="l">
              <a:spcBef>
                <a:spcPts val="510"/>
              </a:spcBef>
              <a:spcAft>
                <a:spcPts val="0"/>
              </a:spcAft>
              <a:buNone/>
            </a:pPr>
            <a:r>
              <a:t/>
            </a:r>
            <a:endParaRPr/>
          </a:p>
        </p:txBody>
      </p:sp>
      <p:sp>
        <p:nvSpPr>
          <p:cNvPr id="453" name="Google Shape;453;p61:notes"/>
          <p:cNvSpPr/>
          <p:nvPr>
            <p:ph idx="2" type="sldImg"/>
          </p:nvPr>
        </p:nvSpPr>
        <p:spPr>
          <a:xfrm>
            <a:off x="957263" y="720725"/>
            <a:ext cx="540067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62:notes"/>
          <p:cNvSpPr txBox="1"/>
          <p:nvPr>
            <p:ph idx="1" type="body"/>
          </p:nvPr>
        </p:nvSpPr>
        <p:spPr>
          <a:xfrm>
            <a:off x="976313" y="4560888"/>
            <a:ext cx="5362575" cy="4319587"/>
          </a:xfrm>
          <a:prstGeom prst="rect">
            <a:avLst/>
          </a:prstGeom>
        </p:spPr>
        <p:txBody>
          <a:bodyPr anchorCtr="0" anchor="ctr" bIns="48325" lIns="96650" spcFirstLastPara="1" rIns="96650" wrap="square" tIns="48325">
            <a:noAutofit/>
          </a:bodyPr>
          <a:lstStyle/>
          <a:p>
            <a:pPr indent="0" lvl="0" marL="0" rtl="0" algn="l">
              <a:spcBef>
                <a:spcPts val="510"/>
              </a:spcBef>
              <a:spcAft>
                <a:spcPts val="0"/>
              </a:spcAft>
              <a:buNone/>
            </a:pPr>
            <a:r>
              <a:t/>
            </a:r>
            <a:endParaRPr/>
          </a:p>
        </p:txBody>
      </p:sp>
      <p:sp>
        <p:nvSpPr>
          <p:cNvPr id="458" name="Google Shape;458;p62:notes"/>
          <p:cNvSpPr/>
          <p:nvPr>
            <p:ph idx="2" type="sldImg"/>
          </p:nvPr>
        </p:nvSpPr>
        <p:spPr>
          <a:xfrm>
            <a:off x="957263" y="720725"/>
            <a:ext cx="540067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3:notes"/>
          <p:cNvSpPr txBox="1"/>
          <p:nvPr>
            <p:ph idx="1" type="body"/>
          </p:nvPr>
        </p:nvSpPr>
        <p:spPr>
          <a:xfrm>
            <a:off x="976313" y="4560888"/>
            <a:ext cx="5362575" cy="4319587"/>
          </a:xfrm>
          <a:prstGeom prst="rect">
            <a:avLst/>
          </a:prstGeom>
        </p:spPr>
        <p:txBody>
          <a:bodyPr anchorCtr="0" anchor="ctr" bIns="48325" lIns="96650" spcFirstLastPara="1" rIns="96650" wrap="square" tIns="48325">
            <a:noAutofit/>
          </a:bodyPr>
          <a:lstStyle/>
          <a:p>
            <a:pPr indent="0" lvl="0" marL="0" rtl="0" algn="l">
              <a:spcBef>
                <a:spcPts val="510"/>
              </a:spcBef>
              <a:spcAft>
                <a:spcPts val="0"/>
              </a:spcAft>
              <a:buNone/>
            </a:pPr>
            <a:r>
              <a:t/>
            </a:r>
            <a:endParaRPr/>
          </a:p>
        </p:txBody>
      </p:sp>
      <p:sp>
        <p:nvSpPr>
          <p:cNvPr id="170" name="Google Shape;170;p13:notes"/>
          <p:cNvSpPr/>
          <p:nvPr>
            <p:ph idx="2" type="sldImg"/>
          </p:nvPr>
        </p:nvSpPr>
        <p:spPr>
          <a:xfrm>
            <a:off x="957263" y="720725"/>
            <a:ext cx="540067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9:notes"/>
          <p:cNvSpPr txBox="1"/>
          <p:nvPr>
            <p:ph idx="10" type="dt"/>
          </p:nvPr>
        </p:nvSpPr>
        <p:spPr>
          <a:xfrm>
            <a:off x="4144963" y="0"/>
            <a:ext cx="3170237" cy="479425"/>
          </a:xfrm>
          <a:prstGeom prst="rect">
            <a:avLst/>
          </a:prstGeom>
          <a:noFill/>
          <a:ln>
            <a:noFill/>
          </a:ln>
        </p:spPr>
        <p:txBody>
          <a:bodyPr anchorCtr="0" anchor="ctr" bIns="48325" lIns="96650" spcFirstLastPara="1" rIns="96650" wrap="square" tIns="48325">
            <a:noAutofit/>
          </a:bodyPr>
          <a:lstStyle/>
          <a:p>
            <a:pPr indent="0" lvl="0" marL="0" rtl="0" algn="r">
              <a:spcBef>
                <a:spcPts val="0"/>
              </a:spcBef>
              <a:spcAft>
                <a:spcPts val="0"/>
              </a:spcAft>
              <a:buNone/>
            </a:pPr>
            <a:r>
              <a:rPr lang="en-US">
                <a:latin typeface="Arial"/>
                <a:ea typeface="Arial"/>
                <a:cs typeface="Arial"/>
                <a:sym typeface="Arial"/>
              </a:rPr>
              <a:t>4/14/2021</a:t>
            </a:r>
            <a:endParaRPr>
              <a:latin typeface="Arial"/>
              <a:ea typeface="Arial"/>
              <a:cs typeface="Arial"/>
              <a:sym typeface="Arial"/>
            </a:endParaRPr>
          </a:p>
        </p:txBody>
      </p:sp>
      <p:sp>
        <p:nvSpPr>
          <p:cNvPr id="175" name="Google Shape;175;p9:notes"/>
          <p:cNvSpPr txBox="1"/>
          <p:nvPr>
            <p:ph idx="11" type="ftr"/>
          </p:nvPr>
        </p:nvSpPr>
        <p:spPr>
          <a:xfrm>
            <a:off x="0" y="9121775"/>
            <a:ext cx="3170238" cy="479425"/>
          </a:xfrm>
          <a:prstGeom prst="rect">
            <a:avLst/>
          </a:prstGeom>
          <a:noFill/>
          <a:ln>
            <a:noFill/>
          </a:ln>
        </p:spPr>
        <p:txBody>
          <a:bodyPr anchorCtr="0" anchor="b" bIns="48325" lIns="96650" spcFirstLastPara="1" rIns="96650" wrap="square" tIns="48325">
            <a:noAutofit/>
          </a:bodyPr>
          <a:lstStyle/>
          <a:p>
            <a:pPr indent="0" lvl="0" marL="0" rtl="0" algn="l">
              <a:spcBef>
                <a:spcPts val="0"/>
              </a:spcBef>
              <a:spcAft>
                <a:spcPts val="0"/>
              </a:spcAft>
              <a:buNone/>
            </a:pPr>
            <a:r>
              <a:rPr lang="en-US">
                <a:latin typeface="Arial"/>
                <a:ea typeface="Arial"/>
                <a:cs typeface="Arial"/>
                <a:sym typeface="Arial"/>
              </a:rPr>
              <a:t>cs431-cotter</a:t>
            </a:r>
            <a:endParaRPr/>
          </a:p>
        </p:txBody>
      </p:sp>
      <p:sp>
        <p:nvSpPr>
          <p:cNvPr id="176" name="Google Shape;176;p9:notes"/>
          <p:cNvSpPr txBox="1"/>
          <p:nvPr>
            <p:ph idx="12" type="sldNum"/>
          </p:nvPr>
        </p:nvSpPr>
        <p:spPr>
          <a:xfrm>
            <a:off x="4144963" y="9121775"/>
            <a:ext cx="3170237" cy="479425"/>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177" name="Google Shape;177;p9:notes"/>
          <p:cNvSpPr/>
          <p:nvPr>
            <p:ph idx="2" type="sldImg"/>
          </p:nvPr>
        </p:nvSpPr>
        <p:spPr>
          <a:xfrm>
            <a:off x="968375" y="727075"/>
            <a:ext cx="5378450" cy="3586163"/>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8" name="Google Shape;178;p9:notes"/>
          <p:cNvSpPr txBox="1"/>
          <p:nvPr>
            <p:ph idx="1" type="body"/>
          </p:nvPr>
        </p:nvSpPr>
        <p:spPr>
          <a:xfrm>
            <a:off x="974581" y="4560570"/>
            <a:ext cx="5366040" cy="4320540"/>
          </a:xfrm>
          <a:prstGeom prst="rect">
            <a:avLst/>
          </a:prstGeom>
          <a:noFill/>
          <a:ln>
            <a:noFill/>
          </a:ln>
        </p:spPr>
        <p:txBody>
          <a:bodyPr anchorCtr="0" anchor="ctr" bIns="48325" lIns="96650" spcFirstLastPara="1" rIns="96650" wrap="square" tIns="48325">
            <a:noAutofit/>
          </a:bodyPr>
          <a:lstStyle/>
          <a:p>
            <a:pPr indent="0" lvl="0" marL="0" rtl="0" algn="l">
              <a:spcBef>
                <a:spcPts val="0"/>
              </a:spcBef>
              <a:spcAft>
                <a:spcPts val="0"/>
              </a:spcAft>
              <a:buNone/>
            </a:pPr>
            <a:r>
              <a:rPr lang="en-US">
                <a:latin typeface="Arial"/>
                <a:ea typeface="Arial"/>
                <a:cs typeface="Arial"/>
                <a:sym typeface="Arial"/>
              </a:rPr>
              <a: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21226eed83_1_0:notes"/>
          <p:cNvSpPr/>
          <p:nvPr>
            <p:ph idx="2" type="sldImg"/>
          </p:nvPr>
        </p:nvSpPr>
        <p:spPr>
          <a:xfrm>
            <a:off x="957263" y="720725"/>
            <a:ext cx="5400600" cy="36006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21226eed83_1_0:notes"/>
          <p:cNvSpPr txBox="1"/>
          <p:nvPr>
            <p:ph idx="1" type="body"/>
          </p:nvPr>
        </p:nvSpPr>
        <p:spPr>
          <a:xfrm>
            <a:off x="976313" y="4560888"/>
            <a:ext cx="5362500" cy="4319700"/>
          </a:xfrm>
          <a:prstGeom prst="rect">
            <a:avLst/>
          </a:prstGeom>
        </p:spPr>
        <p:txBody>
          <a:bodyPr anchorCtr="0" anchor="ctr" bIns="48325" lIns="96650" spcFirstLastPara="1" rIns="96650" wrap="square" tIns="48325">
            <a:noAutofit/>
          </a:bodyPr>
          <a:lstStyle/>
          <a:p>
            <a:pPr indent="0" lvl="0" marL="0" rtl="0" algn="l">
              <a:spcBef>
                <a:spcPts val="510"/>
              </a:spcBef>
              <a:spcAft>
                <a:spcPts val="0"/>
              </a:spcAft>
              <a:buNone/>
            </a:pPr>
            <a:r>
              <a:t/>
            </a:r>
            <a:endParaRPr/>
          </a:p>
        </p:txBody>
      </p:sp>
      <p:sp>
        <p:nvSpPr>
          <p:cNvPr id="187" name="Google Shape;187;g121226eed83_1_0:notes"/>
          <p:cNvSpPr txBox="1"/>
          <p:nvPr>
            <p:ph idx="12" type="sldNum"/>
          </p:nvPr>
        </p:nvSpPr>
        <p:spPr>
          <a:xfrm>
            <a:off x="4144963" y="9121775"/>
            <a:ext cx="3170100" cy="4794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4:notes"/>
          <p:cNvSpPr txBox="1"/>
          <p:nvPr>
            <p:ph idx="1" type="body"/>
          </p:nvPr>
        </p:nvSpPr>
        <p:spPr>
          <a:xfrm>
            <a:off x="976313" y="4560888"/>
            <a:ext cx="5362575" cy="4319587"/>
          </a:xfrm>
          <a:prstGeom prst="rect">
            <a:avLst/>
          </a:prstGeom>
        </p:spPr>
        <p:txBody>
          <a:bodyPr anchorCtr="0" anchor="ctr" bIns="48325" lIns="96650" spcFirstLastPara="1" rIns="96650" wrap="square" tIns="48325">
            <a:noAutofit/>
          </a:bodyPr>
          <a:lstStyle/>
          <a:p>
            <a:pPr indent="0" lvl="0" marL="0" rtl="0" algn="l">
              <a:spcBef>
                <a:spcPts val="510"/>
              </a:spcBef>
              <a:spcAft>
                <a:spcPts val="0"/>
              </a:spcAft>
              <a:buNone/>
            </a:pPr>
            <a:r>
              <a:t/>
            </a:r>
            <a:endParaRPr/>
          </a:p>
        </p:txBody>
      </p:sp>
      <p:sp>
        <p:nvSpPr>
          <p:cNvPr id="193" name="Google Shape;193;p14:notes"/>
          <p:cNvSpPr/>
          <p:nvPr>
            <p:ph idx="2" type="sldImg"/>
          </p:nvPr>
        </p:nvSpPr>
        <p:spPr>
          <a:xfrm>
            <a:off x="957263" y="720725"/>
            <a:ext cx="5400675"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9" name="Shape 19"/>
        <p:cNvGrpSpPr/>
        <p:nvPr/>
      </p:nvGrpSpPr>
      <p:grpSpPr>
        <a:xfrm>
          <a:off x="0" y="0"/>
          <a:ext cx="0" cy="0"/>
          <a:chOff x="0" y="0"/>
          <a:chExt cx="0" cy="0"/>
        </a:xfrm>
      </p:grpSpPr>
      <p:sp>
        <p:nvSpPr>
          <p:cNvPr id="20" name="Google Shape;20;p64"/>
          <p:cNvSpPr/>
          <p:nvPr/>
        </p:nvSpPr>
        <p:spPr>
          <a:xfrm>
            <a:off x="-2" y="6218863"/>
            <a:ext cx="13726634" cy="0"/>
          </a:xfrm>
          <a:prstGeom prst="rtTriangle">
            <a:avLst/>
          </a:prstGeom>
          <a:gradFill>
            <a:gsLst>
              <a:gs pos="0">
                <a:srgbClr val="007795"/>
              </a:gs>
              <a:gs pos="55000">
                <a:srgbClr val="47BBE0"/>
              </a:gs>
              <a:gs pos="100000">
                <a:srgbClr val="007795"/>
              </a:gs>
            </a:gsLst>
            <a:lin ang="3000000" scaled="0"/>
          </a:gradFill>
          <a:ln>
            <a:noFill/>
          </a:ln>
        </p:spPr>
        <p:txBody>
          <a:bodyPr anchorCtr="0" anchor="ctr" bIns="65300" lIns="130600" spcFirstLastPara="1" rIns="130600" wrap="square" tIns="653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
        <p:nvSpPr>
          <p:cNvPr id="21" name="Google Shape;21;p64"/>
          <p:cNvSpPr txBox="1"/>
          <p:nvPr>
            <p:ph type="ctrTitle"/>
          </p:nvPr>
        </p:nvSpPr>
        <p:spPr>
          <a:xfrm>
            <a:off x="1028700" y="2336802"/>
            <a:ext cx="11658600" cy="2439681"/>
          </a:xfrm>
          <a:prstGeom prst="rect">
            <a:avLst/>
          </a:prstGeom>
          <a:noFill/>
          <a:ln>
            <a:noFill/>
          </a:ln>
        </p:spPr>
        <p:txBody>
          <a:bodyPr anchorCtr="0" anchor="b" bIns="65300" lIns="130600" spcFirstLastPara="1" rIns="130600" wrap="square" tIns="65300">
            <a:normAutofit/>
          </a:bodyPr>
          <a:lstStyle>
            <a:lvl1pPr lvl="0" algn="r">
              <a:spcBef>
                <a:spcPts val="0"/>
              </a:spcBef>
              <a:spcAft>
                <a:spcPts val="0"/>
              </a:spcAft>
              <a:buClr>
                <a:schemeClr val="dk2"/>
              </a:buClr>
              <a:buSzPts val="6900"/>
              <a:buFont typeface="Lucida Sans"/>
              <a:buNone/>
              <a:defRPr b="1" sz="69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64"/>
          <p:cNvSpPr txBox="1"/>
          <p:nvPr>
            <p:ph idx="1" type="subTitle"/>
          </p:nvPr>
        </p:nvSpPr>
        <p:spPr>
          <a:xfrm>
            <a:off x="1028700" y="4815476"/>
            <a:ext cx="11658600" cy="1599605"/>
          </a:xfrm>
          <a:prstGeom prst="rect">
            <a:avLst/>
          </a:prstGeom>
          <a:noFill/>
          <a:ln>
            <a:noFill/>
          </a:ln>
        </p:spPr>
        <p:txBody>
          <a:bodyPr anchorCtr="0" anchor="t" bIns="65300" lIns="65300" spcFirstLastPara="1" rIns="65300" wrap="square" tIns="65300">
            <a:normAutofit/>
          </a:bodyPr>
          <a:lstStyle>
            <a:lvl1pPr lvl="0" marR="91435" algn="r">
              <a:spcBef>
                <a:spcPts val="571"/>
              </a:spcBef>
              <a:spcAft>
                <a:spcPts val="0"/>
              </a:spcAft>
              <a:buSzPts val="2652"/>
              <a:buNone/>
              <a:defRPr>
                <a:solidFill>
                  <a:schemeClr val="dk2"/>
                </a:solidFill>
              </a:defRPr>
            </a:lvl1pPr>
            <a:lvl2pPr lvl="1" algn="ctr">
              <a:spcBef>
                <a:spcPts val="463"/>
              </a:spcBef>
              <a:spcAft>
                <a:spcPts val="0"/>
              </a:spcAft>
              <a:buSzPts val="1800"/>
              <a:buNone/>
              <a:defRPr/>
            </a:lvl2pPr>
            <a:lvl3pPr lvl="2" algn="ctr">
              <a:spcBef>
                <a:spcPts val="500"/>
              </a:spcBef>
              <a:spcAft>
                <a:spcPts val="0"/>
              </a:spcAft>
              <a:buSzPts val="1800"/>
              <a:buNone/>
              <a:defRPr/>
            </a:lvl3pPr>
            <a:lvl4pPr lvl="3" algn="ctr">
              <a:spcBef>
                <a:spcPts val="500"/>
              </a:spcBef>
              <a:spcAft>
                <a:spcPts val="0"/>
              </a:spcAft>
              <a:buSzPts val="1800"/>
              <a:buNone/>
              <a:defRPr/>
            </a:lvl4pPr>
            <a:lvl5pPr lvl="4" algn="ctr">
              <a:spcBef>
                <a:spcPts val="500"/>
              </a:spcBef>
              <a:spcAft>
                <a:spcPts val="0"/>
              </a:spcAft>
              <a:buSzPts val="1800"/>
              <a:buNone/>
              <a:defRPr/>
            </a:lvl5pPr>
            <a:lvl6pPr lvl="5" algn="ctr">
              <a:spcBef>
                <a:spcPts val="500"/>
              </a:spcBef>
              <a:spcAft>
                <a:spcPts val="0"/>
              </a:spcAft>
              <a:buSzPts val="1800"/>
              <a:buNone/>
              <a:defRPr/>
            </a:lvl6pPr>
            <a:lvl7pPr lvl="6" algn="ctr">
              <a:spcBef>
                <a:spcPts val="500"/>
              </a:spcBef>
              <a:spcAft>
                <a:spcPts val="0"/>
              </a:spcAft>
              <a:buSzPts val="1800"/>
              <a:buNone/>
              <a:defRPr/>
            </a:lvl7pPr>
            <a:lvl8pPr lvl="7" algn="ctr">
              <a:spcBef>
                <a:spcPts val="500"/>
              </a:spcBef>
              <a:spcAft>
                <a:spcPts val="0"/>
              </a:spcAft>
              <a:buSzPts val="1800"/>
              <a:buNone/>
              <a:defRPr/>
            </a:lvl8pPr>
            <a:lvl9pPr lvl="8" algn="ctr">
              <a:spcBef>
                <a:spcPts val="500"/>
              </a:spcBef>
              <a:spcAft>
                <a:spcPts val="0"/>
              </a:spcAft>
              <a:buSzPts val="1800"/>
              <a:buNone/>
              <a:defRPr/>
            </a:lvl9pPr>
          </a:lstStyle>
          <a:p/>
        </p:txBody>
      </p:sp>
      <p:grpSp>
        <p:nvGrpSpPr>
          <p:cNvPr id="23" name="Google Shape;23;p64"/>
          <p:cNvGrpSpPr/>
          <p:nvPr/>
        </p:nvGrpSpPr>
        <p:grpSpPr>
          <a:xfrm>
            <a:off x="-5647" y="6604000"/>
            <a:ext cx="13721648" cy="2549451"/>
            <a:chOff x="-3765" y="4832896"/>
            <a:chExt cx="9147765" cy="2032192"/>
          </a:xfrm>
        </p:grpSpPr>
        <p:sp>
          <p:nvSpPr>
            <p:cNvPr id="24" name="Google Shape;24;p64"/>
            <p:cNvSpPr/>
            <p:nvPr/>
          </p:nvSpPr>
          <p:spPr>
            <a:xfrm>
              <a:off x="1687513" y="4832896"/>
              <a:ext cx="7456487" cy="518816"/>
            </a:xfrm>
            <a:custGeom>
              <a:rect b="b" l="l" r="r" t="t"/>
              <a:pathLst>
                <a:path extrusionOk="0" h="367" w="4697">
                  <a:moveTo>
                    <a:pt x="4697" y="0"/>
                  </a:moveTo>
                  <a:lnTo>
                    <a:pt x="4697" y="367"/>
                  </a:lnTo>
                  <a:lnTo>
                    <a:pt x="0" y="218"/>
                  </a:lnTo>
                  <a:lnTo>
                    <a:pt x="4697" y="0"/>
                  </a:lnTo>
                  <a:close/>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5" name="Google Shape;25;p64"/>
            <p:cNvSpPr/>
            <p:nvPr/>
          </p:nvSpPr>
          <p:spPr>
            <a:xfrm>
              <a:off x="35443" y="5135526"/>
              <a:ext cx="9108557" cy="838200"/>
            </a:xfrm>
            <a:custGeom>
              <a:rect b="b" l="l" r="r" t="t"/>
              <a:pathLst>
                <a:path extrusionOk="0" h="528" w="5760">
                  <a:moveTo>
                    <a:pt x="0" y="0"/>
                  </a:moveTo>
                  <a:lnTo>
                    <a:pt x="5760" y="0"/>
                  </a:lnTo>
                  <a:lnTo>
                    <a:pt x="5760" y="528"/>
                  </a:lnTo>
                  <a:lnTo>
                    <a:pt x="48" y="0"/>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6" name="Google Shape;26;p64"/>
            <p:cNvSpPr/>
            <p:nvPr/>
          </p:nvSpPr>
          <p:spPr>
            <a:xfrm>
              <a:off x="0" y="4883888"/>
              <a:ext cx="9144000" cy="1981200"/>
            </a:xfrm>
            <a:custGeom>
              <a:rect b="b" l="l" r="r" t="t"/>
              <a:pathLst>
                <a:path extrusionOk="0" h="1248" w="5760">
                  <a:moveTo>
                    <a:pt x="0" y="0"/>
                  </a:moveTo>
                  <a:lnTo>
                    <a:pt x="0" y="1248"/>
                  </a:lnTo>
                  <a:lnTo>
                    <a:pt x="5760" y="1248"/>
                  </a:lnTo>
                  <a:lnTo>
                    <a:pt x="5760" y="528"/>
                  </a:lnTo>
                  <a:lnTo>
                    <a:pt x="0" y="0"/>
                  </a:lnTo>
                  <a:close/>
                </a:path>
              </a:pathLst>
            </a:cu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cxnSp>
          <p:nvCxnSpPr>
            <p:cNvPr id="27" name="Google Shape;27;p64"/>
            <p:cNvCxnSpPr/>
            <p:nvPr/>
          </p:nvCxnSpPr>
          <p:spPr>
            <a:xfrm>
              <a:off x="-3765" y="4880373"/>
              <a:ext cx="9147765" cy="839943"/>
            </a:xfrm>
            <a:prstGeom prst="straightConnector1">
              <a:avLst/>
            </a:prstGeom>
            <a:noFill/>
            <a:ln cap="flat" cmpd="sng" w="12050">
              <a:solidFill>
                <a:srgbClr val="93C5D8"/>
              </a:solidFill>
              <a:prstDash val="solid"/>
              <a:miter lim="800000"/>
              <a:headEnd len="sm" w="sm" type="none"/>
              <a:tailEnd len="sm" w="sm" type="none"/>
            </a:ln>
          </p:spPr>
        </p:cxnSp>
      </p:grpSp>
      <p:sp>
        <p:nvSpPr>
          <p:cNvPr id="28" name="Google Shape;28;p64"/>
          <p:cNvSpPr txBox="1"/>
          <p:nvPr>
            <p:ph idx="10" type="dt"/>
          </p:nvPr>
        </p:nvSpPr>
        <p:spPr>
          <a:xfrm>
            <a:off x="10090548" y="8543925"/>
            <a:ext cx="2880360" cy="487680"/>
          </a:xfrm>
          <a:prstGeom prst="rect">
            <a:avLst/>
          </a:prstGeom>
          <a:noFill/>
          <a:ln>
            <a:noFill/>
          </a:ln>
        </p:spPr>
        <p:txBody>
          <a:bodyPr anchorCtr="0" anchor="b" bIns="65300" lIns="130600" spcFirstLastPara="1" rIns="130600" wrap="square" tIns="653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64"/>
          <p:cNvSpPr txBox="1"/>
          <p:nvPr>
            <p:ph idx="11" type="ftr"/>
          </p:nvPr>
        </p:nvSpPr>
        <p:spPr>
          <a:xfrm>
            <a:off x="6570109" y="8543926"/>
            <a:ext cx="3526022" cy="486833"/>
          </a:xfrm>
          <a:prstGeom prst="rect">
            <a:avLst/>
          </a:prstGeom>
          <a:noFill/>
          <a:ln>
            <a:noFill/>
          </a:ln>
        </p:spPr>
        <p:txBody>
          <a:bodyPr anchorCtr="0" anchor="b" bIns="65300" lIns="130600" spcFirstLastPara="1" rIns="130600" wrap="square" tIns="65300">
            <a:noAutofit/>
          </a:bodyPr>
          <a:lstStyle>
            <a:lvl1pPr lvl="0" algn="r">
              <a:spcBef>
                <a:spcPts val="0"/>
              </a:spcBef>
              <a:spcAft>
                <a:spcPts val="0"/>
              </a:spcAft>
              <a:buSzPts val="1400"/>
              <a:buNone/>
              <a:defRPr>
                <a:solidFill>
                  <a:srgbClr val="E7F0F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64"/>
          <p:cNvSpPr txBox="1"/>
          <p:nvPr>
            <p:ph idx="12" type="sldNum"/>
          </p:nvPr>
        </p:nvSpPr>
        <p:spPr>
          <a:xfrm>
            <a:off x="12970908" y="8543926"/>
            <a:ext cx="548640" cy="486833"/>
          </a:xfrm>
          <a:prstGeom prst="rect">
            <a:avLst/>
          </a:prstGeom>
          <a:noFill/>
          <a:ln>
            <a:noFill/>
          </a:ln>
        </p:spPr>
        <p:txBody>
          <a:bodyPr anchorCtr="0" anchor="b" bIns="65300" lIns="130600" spcFirstLastPara="1" rIns="130600" wrap="square" tIns="65300">
            <a:noAutofit/>
          </a:bodyPr>
          <a:lstStyle>
            <a:lvl1pPr indent="0" lvl="0" marL="0" algn="r">
              <a:spcBef>
                <a:spcPts val="0"/>
              </a:spcBef>
              <a:spcAft>
                <a:spcPts val="0"/>
              </a:spcAft>
              <a:buNone/>
              <a:defRPr b="0" sz="1400">
                <a:solidFill>
                  <a:srgbClr val="FFFFFF"/>
                </a:solidFill>
                <a:latin typeface="Verdana"/>
                <a:ea typeface="Verdana"/>
                <a:cs typeface="Verdana"/>
                <a:sym typeface="Verdana"/>
              </a:defRPr>
            </a:lvl1pPr>
            <a:lvl2pPr indent="0" lvl="1" marL="0" algn="r">
              <a:spcBef>
                <a:spcPts val="0"/>
              </a:spcBef>
              <a:spcAft>
                <a:spcPts val="0"/>
              </a:spcAft>
              <a:buNone/>
              <a:defRPr b="0" sz="1400">
                <a:solidFill>
                  <a:srgbClr val="FFFFFF"/>
                </a:solidFill>
                <a:latin typeface="Verdana"/>
                <a:ea typeface="Verdana"/>
                <a:cs typeface="Verdana"/>
                <a:sym typeface="Verdana"/>
              </a:defRPr>
            </a:lvl2pPr>
            <a:lvl3pPr indent="0" lvl="2" marL="0" algn="r">
              <a:spcBef>
                <a:spcPts val="0"/>
              </a:spcBef>
              <a:spcAft>
                <a:spcPts val="0"/>
              </a:spcAft>
              <a:buNone/>
              <a:defRPr b="0" sz="1400">
                <a:solidFill>
                  <a:srgbClr val="FFFFFF"/>
                </a:solidFill>
                <a:latin typeface="Verdana"/>
                <a:ea typeface="Verdana"/>
                <a:cs typeface="Verdana"/>
                <a:sym typeface="Verdana"/>
              </a:defRPr>
            </a:lvl3pPr>
            <a:lvl4pPr indent="0" lvl="3" marL="0" algn="r">
              <a:spcBef>
                <a:spcPts val="0"/>
              </a:spcBef>
              <a:spcAft>
                <a:spcPts val="0"/>
              </a:spcAft>
              <a:buNone/>
              <a:defRPr b="0" sz="1400">
                <a:solidFill>
                  <a:srgbClr val="FFFFFF"/>
                </a:solidFill>
                <a:latin typeface="Verdana"/>
                <a:ea typeface="Verdana"/>
                <a:cs typeface="Verdana"/>
                <a:sym typeface="Verdana"/>
              </a:defRPr>
            </a:lvl4pPr>
            <a:lvl5pPr indent="0" lvl="4" marL="0" algn="r">
              <a:spcBef>
                <a:spcPts val="0"/>
              </a:spcBef>
              <a:spcAft>
                <a:spcPts val="0"/>
              </a:spcAft>
              <a:buNone/>
              <a:defRPr b="0" sz="1400">
                <a:solidFill>
                  <a:srgbClr val="FFFFFF"/>
                </a:solidFill>
                <a:latin typeface="Verdana"/>
                <a:ea typeface="Verdana"/>
                <a:cs typeface="Verdana"/>
                <a:sym typeface="Verdana"/>
              </a:defRPr>
            </a:lvl5pPr>
            <a:lvl6pPr indent="0" lvl="5" marL="0" algn="r">
              <a:spcBef>
                <a:spcPts val="0"/>
              </a:spcBef>
              <a:spcAft>
                <a:spcPts val="0"/>
              </a:spcAft>
              <a:buNone/>
              <a:defRPr b="0" sz="1400">
                <a:solidFill>
                  <a:srgbClr val="FFFFFF"/>
                </a:solidFill>
                <a:latin typeface="Verdana"/>
                <a:ea typeface="Verdana"/>
                <a:cs typeface="Verdana"/>
                <a:sym typeface="Verdana"/>
              </a:defRPr>
            </a:lvl6pPr>
            <a:lvl7pPr indent="0" lvl="6" marL="0" algn="r">
              <a:spcBef>
                <a:spcPts val="0"/>
              </a:spcBef>
              <a:spcAft>
                <a:spcPts val="0"/>
              </a:spcAft>
              <a:buNone/>
              <a:defRPr b="0" sz="1400">
                <a:solidFill>
                  <a:srgbClr val="FFFFFF"/>
                </a:solidFill>
                <a:latin typeface="Verdana"/>
                <a:ea typeface="Verdana"/>
                <a:cs typeface="Verdana"/>
                <a:sym typeface="Verdana"/>
              </a:defRPr>
            </a:lvl7pPr>
            <a:lvl8pPr indent="0" lvl="7" marL="0" algn="r">
              <a:spcBef>
                <a:spcPts val="0"/>
              </a:spcBef>
              <a:spcAft>
                <a:spcPts val="0"/>
              </a:spcAft>
              <a:buNone/>
              <a:defRPr b="0" sz="1400">
                <a:solidFill>
                  <a:srgbClr val="FFFFFF"/>
                </a:solidFill>
                <a:latin typeface="Verdana"/>
                <a:ea typeface="Verdana"/>
                <a:cs typeface="Verdana"/>
                <a:sym typeface="Verdana"/>
              </a:defRPr>
            </a:lvl8pPr>
            <a:lvl9pPr indent="0" lvl="8" marL="0" algn="r">
              <a:spcBef>
                <a:spcPts val="0"/>
              </a:spcBef>
              <a:spcAft>
                <a:spcPts val="0"/>
              </a:spcAft>
              <a:buNone/>
              <a:defRPr b="0" sz="1400">
                <a:solidFill>
                  <a:srgbClr val="FFFFFF"/>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0" name="Shape 90"/>
        <p:cNvGrpSpPr/>
        <p:nvPr/>
      </p:nvGrpSpPr>
      <p:grpSpPr>
        <a:xfrm>
          <a:off x="0" y="0"/>
          <a:ext cx="0" cy="0"/>
          <a:chOff x="0" y="0"/>
          <a:chExt cx="0" cy="0"/>
        </a:xfrm>
      </p:grpSpPr>
      <p:sp>
        <p:nvSpPr>
          <p:cNvPr id="91" name="Google Shape;91;p75"/>
          <p:cNvSpPr txBox="1"/>
          <p:nvPr>
            <p:ph type="title"/>
          </p:nvPr>
        </p:nvSpPr>
        <p:spPr>
          <a:xfrm>
            <a:off x="685800" y="366184"/>
            <a:ext cx="12344400" cy="1524000"/>
          </a:xfrm>
          <a:prstGeom prst="rect">
            <a:avLst/>
          </a:prstGeom>
          <a:noFill/>
          <a:ln>
            <a:noFill/>
          </a:ln>
        </p:spPr>
        <p:txBody>
          <a:bodyPr anchorCtr="0" anchor="ctr" bIns="65300" lIns="130600" spcFirstLastPara="1" rIns="130600" wrap="square" tIns="653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75"/>
          <p:cNvSpPr txBox="1"/>
          <p:nvPr>
            <p:ph idx="1" type="body"/>
          </p:nvPr>
        </p:nvSpPr>
        <p:spPr>
          <a:xfrm rot="5400000">
            <a:off x="3933953" y="-1273046"/>
            <a:ext cx="5848095" cy="12344400"/>
          </a:xfrm>
          <a:prstGeom prst="rect">
            <a:avLst/>
          </a:prstGeom>
          <a:noFill/>
          <a:ln>
            <a:noFill/>
          </a:ln>
        </p:spPr>
        <p:txBody>
          <a:bodyPr anchorCtr="0" anchor="t" bIns="65300" lIns="130600" spcFirstLastPara="1" rIns="130600" wrap="square" tIns="65300">
            <a:normAutofit/>
          </a:bodyPr>
          <a:lstStyle>
            <a:lvl1pPr indent="-306324" lvl="0" marL="457200" algn="l">
              <a:spcBef>
                <a:spcPts val="571"/>
              </a:spcBef>
              <a:spcAft>
                <a:spcPts val="0"/>
              </a:spcAft>
              <a:buSzPts val="1224"/>
              <a:buChar char="🞂"/>
              <a:defRPr/>
            </a:lvl1pPr>
            <a:lvl2pPr indent="-342900" lvl="1" marL="914400" algn="l">
              <a:spcBef>
                <a:spcPts val="463"/>
              </a:spcBef>
              <a:spcAft>
                <a:spcPts val="0"/>
              </a:spcAft>
              <a:buSzPts val="1800"/>
              <a:buChar char="◦"/>
              <a:defRPr/>
            </a:lvl2pPr>
            <a:lvl3pPr indent="-342900" lvl="2" marL="1371600" algn="l">
              <a:spcBef>
                <a:spcPts val="500"/>
              </a:spcBef>
              <a:spcAft>
                <a:spcPts val="0"/>
              </a:spcAft>
              <a:buSzPts val="1800"/>
              <a:buChar char="●"/>
              <a:defRPr/>
            </a:lvl3pPr>
            <a:lvl4pPr indent="-342900" lvl="3" marL="1828800" algn="l">
              <a:spcBef>
                <a:spcPts val="500"/>
              </a:spcBef>
              <a:spcAft>
                <a:spcPts val="0"/>
              </a:spcAft>
              <a:buSzPts val="1800"/>
              <a:buChar char="●"/>
              <a:defRPr/>
            </a:lvl4pPr>
            <a:lvl5pPr indent="-342900" lvl="4" marL="2286000" algn="l">
              <a:spcBef>
                <a:spcPts val="500"/>
              </a:spcBef>
              <a:spcAft>
                <a:spcPts val="0"/>
              </a:spcAft>
              <a:buSzPts val="1800"/>
              <a:buChar char="●"/>
              <a:defRPr/>
            </a:lvl5pPr>
            <a:lvl6pPr indent="-342900" lvl="5" marL="2743200" algn="l">
              <a:spcBef>
                <a:spcPts val="500"/>
              </a:spcBef>
              <a:spcAft>
                <a:spcPts val="0"/>
              </a:spcAft>
              <a:buSzPts val="1800"/>
              <a:buChar char="■"/>
              <a:defRPr/>
            </a:lvl6pPr>
            <a:lvl7pPr indent="-342900" lvl="6" marL="3200400" algn="l">
              <a:spcBef>
                <a:spcPts val="500"/>
              </a:spcBef>
              <a:spcAft>
                <a:spcPts val="0"/>
              </a:spcAft>
              <a:buSzPts val="1800"/>
              <a:buChar char="■"/>
              <a:defRPr/>
            </a:lvl7pPr>
            <a:lvl8pPr indent="-342900" lvl="7" marL="3657600" algn="l">
              <a:spcBef>
                <a:spcPts val="500"/>
              </a:spcBef>
              <a:spcAft>
                <a:spcPts val="0"/>
              </a:spcAft>
              <a:buSzPts val="1800"/>
              <a:buChar char="■"/>
              <a:defRPr/>
            </a:lvl8pPr>
            <a:lvl9pPr indent="-342900" lvl="8" marL="4114800" algn="l">
              <a:spcBef>
                <a:spcPts val="500"/>
              </a:spcBef>
              <a:spcAft>
                <a:spcPts val="0"/>
              </a:spcAft>
              <a:buSzPts val="1800"/>
              <a:buChar char="■"/>
              <a:defRPr/>
            </a:lvl9pPr>
          </a:lstStyle>
          <a:p/>
        </p:txBody>
      </p:sp>
      <p:sp>
        <p:nvSpPr>
          <p:cNvPr id="93" name="Google Shape;93;p75"/>
          <p:cNvSpPr txBox="1"/>
          <p:nvPr>
            <p:ph idx="10" type="dt"/>
          </p:nvPr>
        </p:nvSpPr>
        <p:spPr>
          <a:xfrm>
            <a:off x="10090548" y="8543925"/>
            <a:ext cx="2880360" cy="487680"/>
          </a:xfrm>
          <a:prstGeom prst="rect">
            <a:avLst/>
          </a:prstGeom>
          <a:noFill/>
          <a:ln>
            <a:noFill/>
          </a:ln>
        </p:spPr>
        <p:txBody>
          <a:bodyPr anchorCtr="0" anchor="b" bIns="65300" lIns="130600" spcFirstLastPara="1" rIns="130600" wrap="square" tIns="653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75"/>
          <p:cNvSpPr txBox="1"/>
          <p:nvPr>
            <p:ph idx="11" type="ftr"/>
          </p:nvPr>
        </p:nvSpPr>
        <p:spPr>
          <a:xfrm>
            <a:off x="6570109" y="8543926"/>
            <a:ext cx="3526022" cy="486833"/>
          </a:xfrm>
          <a:prstGeom prst="rect">
            <a:avLst/>
          </a:prstGeom>
          <a:noFill/>
          <a:ln>
            <a:noFill/>
          </a:ln>
        </p:spPr>
        <p:txBody>
          <a:bodyPr anchorCtr="0" anchor="b" bIns="65300" lIns="130600" spcFirstLastPara="1" rIns="130600" wrap="square" tIns="653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75"/>
          <p:cNvSpPr txBox="1"/>
          <p:nvPr>
            <p:ph idx="12" type="sldNum"/>
          </p:nvPr>
        </p:nvSpPr>
        <p:spPr>
          <a:xfrm>
            <a:off x="12970908" y="8543926"/>
            <a:ext cx="548640" cy="486833"/>
          </a:xfrm>
          <a:prstGeom prst="rect">
            <a:avLst/>
          </a:prstGeom>
          <a:noFill/>
          <a:ln>
            <a:noFill/>
          </a:ln>
        </p:spPr>
        <p:txBody>
          <a:bodyPr anchorCtr="0" anchor="b" bIns="65300" lIns="130600" spcFirstLastPara="1" rIns="130600" wrap="square" tIns="653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6" name="Shape 96"/>
        <p:cNvGrpSpPr/>
        <p:nvPr/>
      </p:nvGrpSpPr>
      <p:grpSpPr>
        <a:xfrm>
          <a:off x="0" y="0"/>
          <a:ext cx="0" cy="0"/>
          <a:chOff x="0" y="0"/>
          <a:chExt cx="0" cy="0"/>
        </a:xfrm>
      </p:grpSpPr>
      <p:sp>
        <p:nvSpPr>
          <p:cNvPr id="97" name="Google Shape;97;p76"/>
          <p:cNvSpPr txBox="1"/>
          <p:nvPr>
            <p:ph type="title"/>
          </p:nvPr>
        </p:nvSpPr>
        <p:spPr>
          <a:xfrm rot="5400000">
            <a:off x="7870615" y="2761592"/>
            <a:ext cx="7457015" cy="2666205"/>
          </a:xfrm>
          <a:prstGeom prst="rect">
            <a:avLst/>
          </a:prstGeom>
          <a:noFill/>
          <a:ln>
            <a:noFill/>
          </a:ln>
        </p:spPr>
        <p:txBody>
          <a:bodyPr anchorCtr="0" anchor="ctr" bIns="65300" lIns="130600" spcFirstLastPara="1" rIns="130600" wrap="square" tIns="653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76"/>
          <p:cNvSpPr txBox="1"/>
          <p:nvPr>
            <p:ph idx="1" type="body"/>
          </p:nvPr>
        </p:nvSpPr>
        <p:spPr>
          <a:xfrm rot="5400000">
            <a:off x="1700743" y="-648755"/>
            <a:ext cx="7457013" cy="9486900"/>
          </a:xfrm>
          <a:prstGeom prst="rect">
            <a:avLst/>
          </a:prstGeom>
          <a:noFill/>
          <a:ln>
            <a:noFill/>
          </a:ln>
        </p:spPr>
        <p:txBody>
          <a:bodyPr anchorCtr="0" anchor="t" bIns="65300" lIns="130600" spcFirstLastPara="1" rIns="130600" wrap="square" tIns="65300">
            <a:normAutofit/>
          </a:bodyPr>
          <a:lstStyle>
            <a:lvl1pPr indent="-306324" lvl="0" marL="457200" algn="l">
              <a:spcBef>
                <a:spcPts val="571"/>
              </a:spcBef>
              <a:spcAft>
                <a:spcPts val="0"/>
              </a:spcAft>
              <a:buSzPts val="1224"/>
              <a:buChar char="🞂"/>
              <a:defRPr/>
            </a:lvl1pPr>
            <a:lvl2pPr indent="-342900" lvl="1" marL="914400" algn="l">
              <a:spcBef>
                <a:spcPts val="463"/>
              </a:spcBef>
              <a:spcAft>
                <a:spcPts val="0"/>
              </a:spcAft>
              <a:buSzPts val="1800"/>
              <a:buChar char="◦"/>
              <a:defRPr/>
            </a:lvl2pPr>
            <a:lvl3pPr indent="-342900" lvl="2" marL="1371600" algn="l">
              <a:spcBef>
                <a:spcPts val="500"/>
              </a:spcBef>
              <a:spcAft>
                <a:spcPts val="0"/>
              </a:spcAft>
              <a:buSzPts val="1800"/>
              <a:buChar char="●"/>
              <a:defRPr/>
            </a:lvl3pPr>
            <a:lvl4pPr indent="-342900" lvl="3" marL="1828800" algn="l">
              <a:spcBef>
                <a:spcPts val="500"/>
              </a:spcBef>
              <a:spcAft>
                <a:spcPts val="0"/>
              </a:spcAft>
              <a:buSzPts val="1800"/>
              <a:buChar char="●"/>
              <a:defRPr/>
            </a:lvl4pPr>
            <a:lvl5pPr indent="-342900" lvl="4" marL="2286000" algn="l">
              <a:spcBef>
                <a:spcPts val="500"/>
              </a:spcBef>
              <a:spcAft>
                <a:spcPts val="0"/>
              </a:spcAft>
              <a:buSzPts val="1800"/>
              <a:buChar char="●"/>
              <a:defRPr/>
            </a:lvl5pPr>
            <a:lvl6pPr indent="-342900" lvl="5" marL="2743200" algn="l">
              <a:spcBef>
                <a:spcPts val="500"/>
              </a:spcBef>
              <a:spcAft>
                <a:spcPts val="0"/>
              </a:spcAft>
              <a:buSzPts val="1800"/>
              <a:buChar char="■"/>
              <a:defRPr/>
            </a:lvl6pPr>
            <a:lvl7pPr indent="-342900" lvl="6" marL="3200400" algn="l">
              <a:spcBef>
                <a:spcPts val="500"/>
              </a:spcBef>
              <a:spcAft>
                <a:spcPts val="0"/>
              </a:spcAft>
              <a:buSzPts val="1800"/>
              <a:buChar char="■"/>
              <a:defRPr/>
            </a:lvl7pPr>
            <a:lvl8pPr indent="-342900" lvl="7" marL="3657600" algn="l">
              <a:spcBef>
                <a:spcPts val="500"/>
              </a:spcBef>
              <a:spcAft>
                <a:spcPts val="0"/>
              </a:spcAft>
              <a:buSzPts val="1800"/>
              <a:buChar char="■"/>
              <a:defRPr/>
            </a:lvl8pPr>
            <a:lvl9pPr indent="-342900" lvl="8" marL="4114800" algn="l">
              <a:spcBef>
                <a:spcPts val="500"/>
              </a:spcBef>
              <a:spcAft>
                <a:spcPts val="0"/>
              </a:spcAft>
              <a:buSzPts val="1800"/>
              <a:buChar char="■"/>
              <a:defRPr/>
            </a:lvl9pPr>
          </a:lstStyle>
          <a:p/>
        </p:txBody>
      </p:sp>
      <p:sp>
        <p:nvSpPr>
          <p:cNvPr id="99" name="Google Shape;99;p76"/>
          <p:cNvSpPr txBox="1"/>
          <p:nvPr>
            <p:ph idx="10" type="dt"/>
          </p:nvPr>
        </p:nvSpPr>
        <p:spPr>
          <a:xfrm>
            <a:off x="10090548" y="8543925"/>
            <a:ext cx="2880360" cy="487680"/>
          </a:xfrm>
          <a:prstGeom prst="rect">
            <a:avLst/>
          </a:prstGeom>
          <a:noFill/>
          <a:ln>
            <a:noFill/>
          </a:ln>
        </p:spPr>
        <p:txBody>
          <a:bodyPr anchorCtr="0" anchor="b" bIns="65300" lIns="130600" spcFirstLastPara="1" rIns="130600" wrap="square" tIns="653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76"/>
          <p:cNvSpPr txBox="1"/>
          <p:nvPr>
            <p:ph idx="11" type="ftr"/>
          </p:nvPr>
        </p:nvSpPr>
        <p:spPr>
          <a:xfrm>
            <a:off x="6570109" y="8543926"/>
            <a:ext cx="3526022" cy="486833"/>
          </a:xfrm>
          <a:prstGeom prst="rect">
            <a:avLst/>
          </a:prstGeom>
          <a:noFill/>
          <a:ln>
            <a:noFill/>
          </a:ln>
        </p:spPr>
        <p:txBody>
          <a:bodyPr anchorCtr="0" anchor="b" bIns="65300" lIns="130600" spcFirstLastPara="1" rIns="130600" wrap="square" tIns="653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76"/>
          <p:cNvSpPr txBox="1"/>
          <p:nvPr>
            <p:ph idx="12" type="sldNum"/>
          </p:nvPr>
        </p:nvSpPr>
        <p:spPr>
          <a:xfrm>
            <a:off x="12970908" y="8543926"/>
            <a:ext cx="548640" cy="486833"/>
          </a:xfrm>
          <a:prstGeom prst="rect">
            <a:avLst/>
          </a:prstGeom>
          <a:noFill/>
          <a:ln>
            <a:noFill/>
          </a:ln>
        </p:spPr>
        <p:txBody>
          <a:bodyPr anchorCtr="0" anchor="b" bIns="65300" lIns="130600" spcFirstLastPara="1" rIns="130600" wrap="square" tIns="653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gradFill>
          <a:gsLst>
            <a:gs pos="0">
              <a:srgbClr val="B1B1B1"/>
            </a:gs>
            <a:gs pos="40000">
              <a:srgbClr val="9E9E9E"/>
            </a:gs>
            <a:gs pos="100000">
              <a:schemeClr val="dk1"/>
            </a:gs>
          </a:gsLst>
          <a:path path="circle">
            <a:fillToRect b="100%" l="100%"/>
          </a:path>
          <a:tileRect r="-100%" t="-100%"/>
        </a:gradFill>
      </p:bgPr>
    </p:bg>
    <p:spTree>
      <p:nvGrpSpPr>
        <p:cNvPr id="112" name="Shape 112"/>
        <p:cNvGrpSpPr/>
        <p:nvPr/>
      </p:nvGrpSpPr>
      <p:grpSpPr>
        <a:xfrm>
          <a:off x="0" y="0"/>
          <a:ext cx="0" cy="0"/>
          <a:chOff x="0" y="0"/>
          <a:chExt cx="0" cy="0"/>
        </a:xfrm>
      </p:grpSpPr>
      <p:sp>
        <p:nvSpPr>
          <p:cNvPr id="113" name="Google Shape;113;p69"/>
          <p:cNvSpPr txBox="1"/>
          <p:nvPr>
            <p:ph idx="10" type="dt"/>
          </p:nvPr>
        </p:nvSpPr>
        <p:spPr>
          <a:xfrm>
            <a:off x="10090548" y="8543925"/>
            <a:ext cx="2880360" cy="487680"/>
          </a:xfrm>
          <a:prstGeom prst="rect">
            <a:avLst/>
          </a:prstGeom>
          <a:noFill/>
          <a:ln>
            <a:noFill/>
          </a:ln>
        </p:spPr>
        <p:txBody>
          <a:bodyPr anchorCtr="0" anchor="b" bIns="65300" lIns="130600" spcFirstLastPara="1" rIns="130600" wrap="square" tIns="653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69"/>
          <p:cNvSpPr txBox="1"/>
          <p:nvPr>
            <p:ph idx="11" type="ftr"/>
          </p:nvPr>
        </p:nvSpPr>
        <p:spPr>
          <a:xfrm>
            <a:off x="6570109" y="8543926"/>
            <a:ext cx="3526022" cy="486833"/>
          </a:xfrm>
          <a:prstGeom prst="rect">
            <a:avLst/>
          </a:prstGeom>
          <a:noFill/>
          <a:ln>
            <a:noFill/>
          </a:ln>
        </p:spPr>
        <p:txBody>
          <a:bodyPr anchorCtr="0" anchor="b" bIns="65300" lIns="130600" spcFirstLastPara="1" rIns="130600" wrap="square" tIns="653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69"/>
          <p:cNvSpPr txBox="1"/>
          <p:nvPr>
            <p:ph idx="12" type="sldNum"/>
          </p:nvPr>
        </p:nvSpPr>
        <p:spPr>
          <a:xfrm>
            <a:off x="12970908" y="8543926"/>
            <a:ext cx="548640" cy="486833"/>
          </a:xfrm>
          <a:prstGeom prst="rect">
            <a:avLst/>
          </a:prstGeom>
          <a:noFill/>
          <a:ln>
            <a:noFill/>
          </a:ln>
        </p:spPr>
        <p:txBody>
          <a:bodyPr anchorCtr="0" anchor="b" bIns="65300" lIns="130600" spcFirstLastPara="1" rIns="130600" wrap="square" tIns="653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16" name="Google Shape;116;p69"/>
          <p:cNvSpPr txBox="1"/>
          <p:nvPr>
            <p:ph type="title"/>
          </p:nvPr>
        </p:nvSpPr>
        <p:spPr>
          <a:xfrm>
            <a:off x="685800" y="366184"/>
            <a:ext cx="12344400" cy="1524000"/>
          </a:xfrm>
          <a:prstGeom prst="rect">
            <a:avLst/>
          </a:prstGeom>
          <a:noFill/>
          <a:ln>
            <a:noFill/>
          </a:ln>
        </p:spPr>
        <p:txBody>
          <a:bodyPr anchorCtr="0" anchor="ctr" bIns="65300" lIns="130600" spcFirstLastPara="1" rIns="130600" wrap="square" tIns="6530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1" name="Shape 31"/>
        <p:cNvGrpSpPr/>
        <p:nvPr/>
      </p:nvGrpSpPr>
      <p:grpSpPr>
        <a:xfrm>
          <a:off x="0" y="0"/>
          <a:ext cx="0" cy="0"/>
          <a:chOff x="0" y="0"/>
          <a:chExt cx="0" cy="0"/>
        </a:xfrm>
      </p:grpSpPr>
      <p:sp>
        <p:nvSpPr>
          <p:cNvPr id="32" name="Google Shape;32;p65"/>
          <p:cNvSpPr txBox="1"/>
          <p:nvPr>
            <p:ph idx="1" type="body"/>
          </p:nvPr>
        </p:nvSpPr>
        <p:spPr>
          <a:xfrm>
            <a:off x="685800" y="1975105"/>
            <a:ext cx="12344400" cy="6034617"/>
          </a:xfrm>
          <a:prstGeom prst="rect">
            <a:avLst/>
          </a:prstGeom>
          <a:noFill/>
          <a:ln>
            <a:noFill/>
          </a:ln>
        </p:spPr>
        <p:txBody>
          <a:bodyPr anchorCtr="0" anchor="t" bIns="65300" lIns="130600" spcFirstLastPara="1" rIns="130600" wrap="square" tIns="65300">
            <a:normAutofit/>
          </a:bodyPr>
          <a:lstStyle>
            <a:lvl1pPr indent="-306324" lvl="0" marL="457200" algn="l">
              <a:spcBef>
                <a:spcPts val="571"/>
              </a:spcBef>
              <a:spcAft>
                <a:spcPts val="0"/>
              </a:spcAft>
              <a:buSzPts val="1224"/>
              <a:buChar char="🞂"/>
              <a:defRPr/>
            </a:lvl1pPr>
            <a:lvl2pPr indent="-342900" lvl="1" marL="914400" algn="l">
              <a:spcBef>
                <a:spcPts val="463"/>
              </a:spcBef>
              <a:spcAft>
                <a:spcPts val="0"/>
              </a:spcAft>
              <a:buSzPts val="1800"/>
              <a:buChar char="◦"/>
              <a:defRPr/>
            </a:lvl2pPr>
            <a:lvl3pPr indent="-342900" lvl="2" marL="1371600" algn="l">
              <a:spcBef>
                <a:spcPts val="500"/>
              </a:spcBef>
              <a:spcAft>
                <a:spcPts val="0"/>
              </a:spcAft>
              <a:buSzPts val="1800"/>
              <a:buChar char="●"/>
              <a:defRPr/>
            </a:lvl3pPr>
            <a:lvl4pPr indent="-342900" lvl="3" marL="1828800" algn="l">
              <a:spcBef>
                <a:spcPts val="500"/>
              </a:spcBef>
              <a:spcAft>
                <a:spcPts val="0"/>
              </a:spcAft>
              <a:buSzPts val="1800"/>
              <a:buChar char="●"/>
              <a:defRPr/>
            </a:lvl4pPr>
            <a:lvl5pPr indent="-342900" lvl="4" marL="2286000" algn="l">
              <a:spcBef>
                <a:spcPts val="500"/>
              </a:spcBef>
              <a:spcAft>
                <a:spcPts val="0"/>
              </a:spcAft>
              <a:buSzPts val="1800"/>
              <a:buChar char="●"/>
              <a:defRPr/>
            </a:lvl5pPr>
            <a:lvl6pPr indent="-342900" lvl="5" marL="2743200" algn="l">
              <a:spcBef>
                <a:spcPts val="500"/>
              </a:spcBef>
              <a:spcAft>
                <a:spcPts val="0"/>
              </a:spcAft>
              <a:buSzPts val="1800"/>
              <a:buChar char="■"/>
              <a:defRPr/>
            </a:lvl6pPr>
            <a:lvl7pPr indent="-342900" lvl="6" marL="3200400" algn="l">
              <a:spcBef>
                <a:spcPts val="500"/>
              </a:spcBef>
              <a:spcAft>
                <a:spcPts val="0"/>
              </a:spcAft>
              <a:buSzPts val="1800"/>
              <a:buChar char="■"/>
              <a:defRPr/>
            </a:lvl7pPr>
            <a:lvl8pPr indent="-342900" lvl="7" marL="3657600" algn="l">
              <a:spcBef>
                <a:spcPts val="500"/>
              </a:spcBef>
              <a:spcAft>
                <a:spcPts val="0"/>
              </a:spcAft>
              <a:buSzPts val="1800"/>
              <a:buChar char="■"/>
              <a:defRPr/>
            </a:lvl8pPr>
            <a:lvl9pPr indent="-342900" lvl="8" marL="4114800" algn="l">
              <a:spcBef>
                <a:spcPts val="500"/>
              </a:spcBef>
              <a:spcAft>
                <a:spcPts val="0"/>
              </a:spcAft>
              <a:buSzPts val="1800"/>
              <a:buChar char="■"/>
              <a:defRPr/>
            </a:lvl9pPr>
          </a:lstStyle>
          <a:p/>
        </p:txBody>
      </p:sp>
      <p:sp>
        <p:nvSpPr>
          <p:cNvPr id="33" name="Google Shape;33;p65"/>
          <p:cNvSpPr txBox="1"/>
          <p:nvPr>
            <p:ph idx="10" type="dt"/>
          </p:nvPr>
        </p:nvSpPr>
        <p:spPr>
          <a:xfrm>
            <a:off x="10090548" y="8543925"/>
            <a:ext cx="2880360" cy="487680"/>
          </a:xfrm>
          <a:prstGeom prst="rect">
            <a:avLst/>
          </a:prstGeom>
          <a:noFill/>
          <a:ln>
            <a:noFill/>
          </a:ln>
        </p:spPr>
        <p:txBody>
          <a:bodyPr anchorCtr="0" anchor="b" bIns="65300" lIns="130600" spcFirstLastPara="1" rIns="130600" wrap="square" tIns="653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65"/>
          <p:cNvSpPr txBox="1"/>
          <p:nvPr>
            <p:ph idx="11" type="ftr"/>
          </p:nvPr>
        </p:nvSpPr>
        <p:spPr>
          <a:xfrm>
            <a:off x="6570109" y="8543926"/>
            <a:ext cx="3526022" cy="486833"/>
          </a:xfrm>
          <a:prstGeom prst="rect">
            <a:avLst/>
          </a:prstGeom>
          <a:noFill/>
          <a:ln>
            <a:noFill/>
          </a:ln>
        </p:spPr>
        <p:txBody>
          <a:bodyPr anchorCtr="0" anchor="b" bIns="65300" lIns="130600" spcFirstLastPara="1" rIns="130600" wrap="square" tIns="653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5"/>
          <p:cNvSpPr txBox="1"/>
          <p:nvPr>
            <p:ph idx="12" type="sldNum"/>
          </p:nvPr>
        </p:nvSpPr>
        <p:spPr>
          <a:xfrm>
            <a:off x="12970908" y="8543926"/>
            <a:ext cx="548640" cy="486833"/>
          </a:xfrm>
          <a:prstGeom prst="rect">
            <a:avLst/>
          </a:prstGeom>
          <a:noFill/>
          <a:ln>
            <a:noFill/>
          </a:ln>
        </p:spPr>
        <p:txBody>
          <a:bodyPr anchorCtr="0" anchor="b" bIns="65300" lIns="130600" spcFirstLastPara="1" rIns="130600" wrap="square" tIns="653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36" name="Google Shape;36;p65"/>
          <p:cNvSpPr txBox="1"/>
          <p:nvPr>
            <p:ph type="title"/>
          </p:nvPr>
        </p:nvSpPr>
        <p:spPr>
          <a:xfrm>
            <a:off x="685800" y="366184"/>
            <a:ext cx="12344400" cy="1524000"/>
          </a:xfrm>
          <a:prstGeom prst="rect">
            <a:avLst/>
          </a:prstGeom>
          <a:noFill/>
          <a:ln>
            <a:noFill/>
          </a:ln>
        </p:spPr>
        <p:txBody>
          <a:bodyPr anchorCtr="0" anchor="ctr" bIns="65300" lIns="130600" spcFirstLastPara="1" rIns="130600" wrap="square" tIns="653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 name="Shape 37"/>
        <p:cNvGrpSpPr/>
        <p:nvPr/>
      </p:nvGrpSpPr>
      <p:grpSpPr>
        <a:xfrm>
          <a:off x="0" y="0"/>
          <a:ext cx="0" cy="0"/>
          <a:chOff x="0" y="0"/>
          <a:chExt cx="0" cy="0"/>
        </a:xfrm>
      </p:grpSpPr>
      <p:sp>
        <p:nvSpPr>
          <p:cNvPr id="38" name="Google Shape;38;p66"/>
          <p:cNvSpPr txBox="1"/>
          <p:nvPr>
            <p:ph idx="10" type="dt"/>
          </p:nvPr>
        </p:nvSpPr>
        <p:spPr>
          <a:xfrm>
            <a:off x="10090548" y="8543925"/>
            <a:ext cx="2880360" cy="487680"/>
          </a:xfrm>
          <a:prstGeom prst="rect">
            <a:avLst/>
          </a:prstGeom>
          <a:noFill/>
          <a:ln>
            <a:noFill/>
          </a:ln>
        </p:spPr>
        <p:txBody>
          <a:bodyPr anchorCtr="0" anchor="b" bIns="65300" lIns="130600" spcFirstLastPara="1" rIns="130600" wrap="square" tIns="653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6"/>
          <p:cNvSpPr txBox="1"/>
          <p:nvPr>
            <p:ph idx="11" type="ftr"/>
          </p:nvPr>
        </p:nvSpPr>
        <p:spPr>
          <a:xfrm>
            <a:off x="6570109" y="8543926"/>
            <a:ext cx="3526022" cy="486833"/>
          </a:xfrm>
          <a:prstGeom prst="rect">
            <a:avLst/>
          </a:prstGeom>
          <a:noFill/>
          <a:ln>
            <a:noFill/>
          </a:ln>
        </p:spPr>
        <p:txBody>
          <a:bodyPr anchorCtr="0" anchor="b" bIns="65300" lIns="130600" spcFirstLastPara="1" rIns="130600" wrap="square" tIns="653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6"/>
          <p:cNvSpPr txBox="1"/>
          <p:nvPr>
            <p:ph idx="12" type="sldNum"/>
          </p:nvPr>
        </p:nvSpPr>
        <p:spPr>
          <a:xfrm>
            <a:off x="12970908" y="8543926"/>
            <a:ext cx="548640" cy="486833"/>
          </a:xfrm>
          <a:prstGeom prst="rect">
            <a:avLst/>
          </a:prstGeom>
          <a:noFill/>
          <a:ln>
            <a:noFill/>
          </a:ln>
        </p:spPr>
        <p:txBody>
          <a:bodyPr anchorCtr="0" anchor="b" bIns="65300" lIns="130600" spcFirstLastPara="1" rIns="130600" wrap="square" tIns="653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rgbClr val="B1B1B1"/>
            </a:gs>
            <a:gs pos="40000">
              <a:srgbClr val="9E9E9E"/>
            </a:gs>
            <a:gs pos="100000">
              <a:schemeClr val="dk1"/>
            </a:gs>
          </a:gsLst>
          <a:path path="circle">
            <a:fillToRect b="100%" l="100%"/>
          </a:path>
          <a:tileRect r="-100%" t="-100%"/>
        </a:gradFill>
      </p:bgPr>
    </p:bg>
    <p:spTree>
      <p:nvGrpSpPr>
        <p:cNvPr id="41" name="Shape 41"/>
        <p:cNvGrpSpPr/>
        <p:nvPr/>
      </p:nvGrpSpPr>
      <p:grpSpPr>
        <a:xfrm>
          <a:off x="0" y="0"/>
          <a:ext cx="0" cy="0"/>
          <a:chOff x="0" y="0"/>
          <a:chExt cx="0" cy="0"/>
        </a:xfrm>
      </p:grpSpPr>
      <p:sp>
        <p:nvSpPr>
          <p:cNvPr id="42" name="Google Shape;42;p70"/>
          <p:cNvSpPr txBox="1"/>
          <p:nvPr>
            <p:ph type="title"/>
          </p:nvPr>
        </p:nvSpPr>
        <p:spPr>
          <a:xfrm>
            <a:off x="1083564" y="1412949"/>
            <a:ext cx="11658600" cy="2438400"/>
          </a:xfrm>
          <a:prstGeom prst="rect">
            <a:avLst/>
          </a:prstGeom>
          <a:noFill/>
          <a:ln>
            <a:noFill/>
          </a:ln>
        </p:spPr>
        <p:txBody>
          <a:bodyPr anchorCtr="0" anchor="b" bIns="65300" lIns="130600" spcFirstLastPara="1" rIns="130600" wrap="square" tIns="65300">
            <a:normAutofit/>
          </a:bodyPr>
          <a:lstStyle>
            <a:lvl1pPr lvl="0" algn="r">
              <a:spcBef>
                <a:spcPts val="0"/>
              </a:spcBef>
              <a:spcAft>
                <a:spcPts val="0"/>
              </a:spcAft>
              <a:buClr>
                <a:schemeClr val="lt2"/>
              </a:buClr>
              <a:buSzPts val="6900"/>
              <a:buFont typeface="Lucida Sans"/>
              <a:buNone/>
              <a:defRPr b="1" sz="69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70"/>
          <p:cNvSpPr txBox="1"/>
          <p:nvPr>
            <p:ph idx="1" type="body"/>
          </p:nvPr>
        </p:nvSpPr>
        <p:spPr>
          <a:xfrm>
            <a:off x="5884070" y="3908949"/>
            <a:ext cx="6858000" cy="1939851"/>
          </a:xfrm>
          <a:prstGeom prst="rect">
            <a:avLst/>
          </a:prstGeom>
          <a:noFill/>
          <a:ln>
            <a:noFill/>
          </a:ln>
        </p:spPr>
        <p:txBody>
          <a:bodyPr anchorCtr="0" anchor="t" bIns="65300" lIns="130600" spcFirstLastPara="1" rIns="130600" wrap="square" tIns="65300">
            <a:normAutofit/>
          </a:bodyPr>
          <a:lstStyle>
            <a:lvl1pPr indent="-228600" lvl="0" marL="457200" algn="l">
              <a:spcBef>
                <a:spcPts val="571"/>
              </a:spcBef>
              <a:spcAft>
                <a:spcPts val="0"/>
              </a:spcAft>
              <a:buSzPts val="2244"/>
              <a:buNone/>
              <a:defRPr sz="3300">
                <a:solidFill>
                  <a:schemeClr val="lt1"/>
                </a:solidFill>
              </a:defRPr>
            </a:lvl1pPr>
            <a:lvl2pPr indent="-228600" lvl="1" marL="914400" algn="l">
              <a:spcBef>
                <a:spcPts val="463"/>
              </a:spcBef>
              <a:spcAft>
                <a:spcPts val="0"/>
              </a:spcAft>
              <a:buSzPts val="2600"/>
              <a:buNone/>
              <a:defRPr sz="2600">
                <a:solidFill>
                  <a:schemeClr val="lt1"/>
                </a:solidFill>
              </a:defRPr>
            </a:lvl2pPr>
            <a:lvl3pPr indent="-228600" lvl="2" marL="1371600" algn="l">
              <a:spcBef>
                <a:spcPts val="500"/>
              </a:spcBef>
              <a:spcAft>
                <a:spcPts val="0"/>
              </a:spcAft>
              <a:buSzPts val="2300"/>
              <a:buNone/>
              <a:defRPr sz="2300">
                <a:solidFill>
                  <a:schemeClr val="lt1"/>
                </a:solidFill>
              </a:defRPr>
            </a:lvl3pPr>
            <a:lvl4pPr indent="-228600" lvl="3" marL="1828800" algn="l">
              <a:spcBef>
                <a:spcPts val="500"/>
              </a:spcBef>
              <a:spcAft>
                <a:spcPts val="0"/>
              </a:spcAft>
              <a:buSzPts val="2000"/>
              <a:buNone/>
              <a:defRPr sz="2000">
                <a:solidFill>
                  <a:schemeClr val="lt1"/>
                </a:solidFill>
              </a:defRPr>
            </a:lvl4pPr>
            <a:lvl5pPr indent="-228600" lvl="4" marL="2286000" algn="l">
              <a:spcBef>
                <a:spcPts val="500"/>
              </a:spcBef>
              <a:spcAft>
                <a:spcPts val="0"/>
              </a:spcAft>
              <a:buSzPts val="2000"/>
              <a:buNone/>
              <a:defRPr sz="2000">
                <a:solidFill>
                  <a:schemeClr val="lt1"/>
                </a:solidFill>
              </a:defRPr>
            </a:lvl5pPr>
            <a:lvl6pPr indent="-342900" lvl="5" marL="2743200" algn="l">
              <a:spcBef>
                <a:spcPts val="500"/>
              </a:spcBef>
              <a:spcAft>
                <a:spcPts val="0"/>
              </a:spcAft>
              <a:buSzPts val="1800"/>
              <a:buChar char="■"/>
              <a:defRPr/>
            </a:lvl6pPr>
            <a:lvl7pPr indent="-342900" lvl="6" marL="3200400" algn="l">
              <a:spcBef>
                <a:spcPts val="500"/>
              </a:spcBef>
              <a:spcAft>
                <a:spcPts val="0"/>
              </a:spcAft>
              <a:buSzPts val="1800"/>
              <a:buChar char="■"/>
              <a:defRPr/>
            </a:lvl7pPr>
            <a:lvl8pPr indent="-342900" lvl="7" marL="3657600" algn="l">
              <a:spcBef>
                <a:spcPts val="500"/>
              </a:spcBef>
              <a:spcAft>
                <a:spcPts val="0"/>
              </a:spcAft>
              <a:buSzPts val="1800"/>
              <a:buChar char="■"/>
              <a:defRPr/>
            </a:lvl8pPr>
            <a:lvl9pPr indent="-342900" lvl="8" marL="4114800" algn="l">
              <a:spcBef>
                <a:spcPts val="500"/>
              </a:spcBef>
              <a:spcAft>
                <a:spcPts val="0"/>
              </a:spcAft>
              <a:buSzPts val="1800"/>
              <a:buChar char="■"/>
              <a:defRPr/>
            </a:lvl9pPr>
          </a:lstStyle>
          <a:p/>
        </p:txBody>
      </p:sp>
      <p:sp>
        <p:nvSpPr>
          <p:cNvPr id="44" name="Google Shape;44;p70"/>
          <p:cNvSpPr txBox="1"/>
          <p:nvPr>
            <p:ph idx="10" type="dt"/>
          </p:nvPr>
        </p:nvSpPr>
        <p:spPr>
          <a:xfrm>
            <a:off x="10090548" y="8543925"/>
            <a:ext cx="2880360" cy="487680"/>
          </a:xfrm>
          <a:prstGeom prst="rect">
            <a:avLst/>
          </a:prstGeom>
          <a:noFill/>
          <a:ln>
            <a:noFill/>
          </a:ln>
        </p:spPr>
        <p:txBody>
          <a:bodyPr anchorCtr="0" anchor="b" bIns="65300" lIns="130600" spcFirstLastPara="1" rIns="130600" wrap="square" tIns="653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70"/>
          <p:cNvSpPr txBox="1"/>
          <p:nvPr>
            <p:ph idx="11" type="ftr"/>
          </p:nvPr>
        </p:nvSpPr>
        <p:spPr>
          <a:xfrm>
            <a:off x="6570109" y="8543926"/>
            <a:ext cx="3526022" cy="486833"/>
          </a:xfrm>
          <a:prstGeom prst="rect">
            <a:avLst/>
          </a:prstGeom>
          <a:noFill/>
          <a:ln>
            <a:noFill/>
          </a:ln>
        </p:spPr>
        <p:txBody>
          <a:bodyPr anchorCtr="0" anchor="b" bIns="65300" lIns="130600" spcFirstLastPara="1" rIns="130600" wrap="square" tIns="653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70"/>
          <p:cNvSpPr txBox="1"/>
          <p:nvPr>
            <p:ph idx="12" type="sldNum"/>
          </p:nvPr>
        </p:nvSpPr>
        <p:spPr>
          <a:xfrm>
            <a:off x="12970908" y="8543926"/>
            <a:ext cx="548640" cy="486833"/>
          </a:xfrm>
          <a:prstGeom prst="rect">
            <a:avLst/>
          </a:prstGeom>
          <a:noFill/>
          <a:ln>
            <a:noFill/>
          </a:ln>
        </p:spPr>
        <p:txBody>
          <a:bodyPr anchorCtr="0" anchor="b" bIns="65300" lIns="130600" spcFirstLastPara="1" rIns="130600" wrap="square" tIns="653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47" name="Google Shape;47;p70"/>
          <p:cNvSpPr/>
          <p:nvPr/>
        </p:nvSpPr>
        <p:spPr>
          <a:xfrm>
            <a:off x="5455020" y="4007296"/>
            <a:ext cx="274320" cy="3048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65300" lIns="130600" spcFirstLastPara="1" rIns="130600" wrap="square" tIns="65300">
            <a:noAutofit/>
          </a:bodyPr>
          <a:lstStyle/>
          <a:p>
            <a:pPr indent="0" lvl="0" marL="0" marR="0" rtl="0" algn="l">
              <a:spcBef>
                <a:spcPts val="0"/>
              </a:spcBef>
              <a:spcAft>
                <a:spcPts val="0"/>
              </a:spcAft>
              <a:buNone/>
            </a:pPr>
            <a:r>
              <a:t/>
            </a:r>
            <a:endParaRPr sz="1800">
              <a:solidFill>
                <a:schemeClr val="lt1"/>
              </a:solidFill>
              <a:latin typeface="Verdana"/>
              <a:ea typeface="Verdana"/>
              <a:cs typeface="Verdana"/>
              <a:sym typeface="Verdana"/>
            </a:endParaRPr>
          </a:p>
        </p:txBody>
      </p:sp>
      <p:sp>
        <p:nvSpPr>
          <p:cNvPr id="48" name="Google Shape;48;p70"/>
          <p:cNvSpPr/>
          <p:nvPr/>
        </p:nvSpPr>
        <p:spPr>
          <a:xfrm>
            <a:off x="5175396" y="4007296"/>
            <a:ext cx="274320" cy="3048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65300" lIns="130600" spcFirstLastPara="1" rIns="130600" wrap="square" tIns="65300">
            <a:noAutofit/>
          </a:bodyPr>
          <a:lstStyle/>
          <a:p>
            <a:pPr indent="0" lvl="0" marL="0" marR="0" rtl="0" algn="l">
              <a:spcBef>
                <a:spcPts val="0"/>
              </a:spcBef>
              <a:spcAft>
                <a:spcPts val="0"/>
              </a:spcAft>
              <a:buNone/>
            </a:pPr>
            <a:r>
              <a:t/>
            </a:r>
            <a:endParaRPr sz="1800">
              <a:solidFill>
                <a:schemeClr val="lt1"/>
              </a:solidFill>
              <a:latin typeface="Verdana"/>
              <a:ea typeface="Verdana"/>
              <a:cs typeface="Verdana"/>
              <a:sym typeface="Verdan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bg>
      <p:bgPr>
        <a:gradFill>
          <a:gsLst>
            <a:gs pos="0">
              <a:srgbClr val="B1B1B1"/>
            </a:gs>
            <a:gs pos="40000">
              <a:srgbClr val="9E9E9E"/>
            </a:gs>
            <a:gs pos="100000">
              <a:schemeClr val="dk1"/>
            </a:gs>
          </a:gsLst>
          <a:path path="circle">
            <a:fillToRect b="100%" l="100%"/>
          </a:path>
          <a:tileRect r="-100%" t="-100%"/>
        </a:gradFill>
      </p:bgPr>
    </p:bg>
    <p:spTree>
      <p:nvGrpSpPr>
        <p:cNvPr id="49" name="Shape 49"/>
        <p:cNvGrpSpPr/>
        <p:nvPr/>
      </p:nvGrpSpPr>
      <p:grpSpPr>
        <a:xfrm>
          <a:off x="0" y="0"/>
          <a:ext cx="0" cy="0"/>
          <a:chOff x="0" y="0"/>
          <a:chExt cx="0" cy="0"/>
        </a:xfrm>
      </p:grpSpPr>
      <p:sp>
        <p:nvSpPr>
          <p:cNvPr id="50" name="Google Shape;50;p71"/>
          <p:cNvSpPr txBox="1"/>
          <p:nvPr>
            <p:ph idx="1" type="body"/>
          </p:nvPr>
        </p:nvSpPr>
        <p:spPr>
          <a:xfrm>
            <a:off x="685800" y="1975105"/>
            <a:ext cx="6057900" cy="6034617"/>
          </a:xfrm>
          <a:prstGeom prst="rect">
            <a:avLst/>
          </a:prstGeom>
          <a:noFill/>
          <a:ln>
            <a:noFill/>
          </a:ln>
        </p:spPr>
        <p:txBody>
          <a:bodyPr anchorCtr="0" anchor="t" bIns="65300" lIns="130600" spcFirstLastPara="1" rIns="130600" wrap="square" tIns="65300">
            <a:normAutofit/>
          </a:bodyPr>
          <a:lstStyle>
            <a:lvl1pPr indent="-401320" lvl="0" marL="457200" algn="l">
              <a:spcBef>
                <a:spcPts val="571"/>
              </a:spcBef>
              <a:spcAft>
                <a:spcPts val="0"/>
              </a:spcAft>
              <a:buSzPts val="2720"/>
              <a:buChar char="🞂"/>
              <a:defRPr sz="4000"/>
            </a:lvl1pPr>
            <a:lvl2pPr indent="-444500" lvl="1" marL="914400" algn="l">
              <a:spcBef>
                <a:spcPts val="463"/>
              </a:spcBef>
              <a:spcAft>
                <a:spcPts val="0"/>
              </a:spcAft>
              <a:buSzPts val="3400"/>
              <a:buChar char="◦"/>
              <a:defRPr sz="3400"/>
            </a:lvl2pPr>
            <a:lvl3pPr indent="-412750" lvl="2" marL="1371600" algn="l">
              <a:spcBef>
                <a:spcPts val="500"/>
              </a:spcBef>
              <a:spcAft>
                <a:spcPts val="0"/>
              </a:spcAft>
              <a:buSzPts val="2900"/>
              <a:buChar char="●"/>
              <a:defRPr sz="2900"/>
            </a:lvl3pPr>
            <a:lvl4pPr indent="-393700" lvl="3" marL="1828800" algn="l">
              <a:spcBef>
                <a:spcPts val="500"/>
              </a:spcBef>
              <a:spcAft>
                <a:spcPts val="0"/>
              </a:spcAft>
              <a:buSzPts val="2600"/>
              <a:buChar char="●"/>
              <a:defRPr sz="2600"/>
            </a:lvl4pPr>
            <a:lvl5pPr indent="-393700" lvl="4" marL="2286000" algn="l">
              <a:spcBef>
                <a:spcPts val="500"/>
              </a:spcBef>
              <a:spcAft>
                <a:spcPts val="0"/>
              </a:spcAft>
              <a:buSzPts val="2600"/>
              <a:buChar char="●"/>
              <a:defRPr sz="2600"/>
            </a:lvl5pPr>
            <a:lvl6pPr indent="-342900" lvl="5" marL="2743200" algn="l">
              <a:spcBef>
                <a:spcPts val="500"/>
              </a:spcBef>
              <a:spcAft>
                <a:spcPts val="0"/>
              </a:spcAft>
              <a:buSzPts val="1800"/>
              <a:buChar char="■"/>
              <a:defRPr/>
            </a:lvl6pPr>
            <a:lvl7pPr indent="-342900" lvl="6" marL="3200400" algn="l">
              <a:spcBef>
                <a:spcPts val="500"/>
              </a:spcBef>
              <a:spcAft>
                <a:spcPts val="0"/>
              </a:spcAft>
              <a:buSzPts val="1800"/>
              <a:buChar char="■"/>
              <a:defRPr/>
            </a:lvl7pPr>
            <a:lvl8pPr indent="-342900" lvl="7" marL="3657600" algn="l">
              <a:spcBef>
                <a:spcPts val="500"/>
              </a:spcBef>
              <a:spcAft>
                <a:spcPts val="0"/>
              </a:spcAft>
              <a:buSzPts val="1800"/>
              <a:buChar char="■"/>
              <a:defRPr/>
            </a:lvl8pPr>
            <a:lvl9pPr indent="-342900" lvl="8" marL="4114800" algn="l">
              <a:spcBef>
                <a:spcPts val="500"/>
              </a:spcBef>
              <a:spcAft>
                <a:spcPts val="0"/>
              </a:spcAft>
              <a:buSzPts val="1800"/>
              <a:buChar char="■"/>
              <a:defRPr/>
            </a:lvl9pPr>
          </a:lstStyle>
          <a:p/>
        </p:txBody>
      </p:sp>
      <p:sp>
        <p:nvSpPr>
          <p:cNvPr id="51" name="Google Shape;51;p71"/>
          <p:cNvSpPr txBox="1"/>
          <p:nvPr>
            <p:ph idx="2" type="body"/>
          </p:nvPr>
        </p:nvSpPr>
        <p:spPr>
          <a:xfrm>
            <a:off x="6972300" y="1975105"/>
            <a:ext cx="6057900" cy="6034617"/>
          </a:xfrm>
          <a:prstGeom prst="rect">
            <a:avLst/>
          </a:prstGeom>
          <a:noFill/>
          <a:ln>
            <a:noFill/>
          </a:ln>
        </p:spPr>
        <p:txBody>
          <a:bodyPr anchorCtr="0" anchor="t" bIns="65300" lIns="130600" spcFirstLastPara="1" rIns="130600" wrap="square" tIns="65300">
            <a:normAutofit/>
          </a:bodyPr>
          <a:lstStyle>
            <a:lvl1pPr indent="-401320" lvl="0" marL="457200" algn="l">
              <a:spcBef>
                <a:spcPts val="571"/>
              </a:spcBef>
              <a:spcAft>
                <a:spcPts val="0"/>
              </a:spcAft>
              <a:buSzPts val="2720"/>
              <a:buChar char="🞂"/>
              <a:defRPr sz="4000"/>
            </a:lvl1pPr>
            <a:lvl2pPr indent="-444500" lvl="1" marL="914400" algn="l">
              <a:spcBef>
                <a:spcPts val="463"/>
              </a:spcBef>
              <a:spcAft>
                <a:spcPts val="0"/>
              </a:spcAft>
              <a:buSzPts val="3400"/>
              <a:buChar char="◦"/>
              <a:defRPr sz="3400"/>
            </a:lvl2pPr>
            <a:lvl3pPr indent="-412750" lvl="2" marL="1371600" algn="l">
              <a:spcBef>
                <a:spcPts val="500"/>
              </a:spcBef>
              <a:spcAft>
                <a:spcPts val="0"/>
              </a:spcAft>
              <a:buSzPts val="2900"/>
              <a:buChar char="●"/>
              <a:defRPr sz="2900"/>
            </a:lvl3pPr>
            <a:lvl4pPr indent="-393700" lvl="3" marL="1828800" algn="l">
              <a:spcBef>
                <a:spcPts val="500"/>
              </a:spcBef>
              <a:spcAft>
                <a:spcPts val="0"/>
              </a:spcAft>
              <a:buSzPts val="2600"/>
              <a:buChar char="●"/>
              <a:defRPr sz="2600"/>
            </a:lvl4pPr>
            <a:lvl5pPr indent="-393700" lvl="4" marL="2286000" algn="l">
              <a:spcBef>
                <a:spcPts val="500"/>
              </a:spcBef>
              <a:spcAft>
                <a:spcPts val="0"/>
              </a:spcAft>
              <a:buSzPts val="2600"/>
              <a:buChar char="●"/>
              <a:defRPr sz="2600"/>
            </a:lvl5pPr>
            <a:lvl6pPr indent="-342900" lvl="5" marL="2743200" algn="l">
              <a:spcBef>
                <a:spcPts val="500"/>
              </a:spcBef>
              <a:spcAft>
                <a:spcPts val="0"/>
              </a:spcAft>
              <a:buSzPts val="1800"/>
              <a:buChar char="■"/>
              <a:defRPr/>
            </a:lvl6pPr>
            <a:lvl7pPr indent="-342900" lvl="6" marL="3200400" algn="l">
              <a:spcBef>
                <a:spcPts val="500"/>
              </a:spcBef>
              <a:spcAft>
                <a:spcPts val="0"/>
              </a:spcAft>
              <a:buSzPts val="1800"/>
              <a:buChar char="■"/>
              <a:defRPr/>
            </a:lvl7pPr>
            <a:lvl8pPr indent="-342900" lvl="7" marL="3657600" algn="l">
              <a:spcBef>
                <a:spcPts val="500"/>
              </a:spcBef>
              <a:spcAft>
                <a:spcPts val="0"/>
              </a:spcAft>
              <a:buSzPts val="1800"/>
              <a:buChar char="■"/>
              <a:defRPr/>
            </a:lvl8pPr>
            <a:lvl9pPr indent="-342900" lvl="8" marL="4114800" algn="l">
              <a:spcBef>
                <a:spcPts val="500"/>
              </a:spcBef>
              <a:spcAft>
                <a:spcPts val="0"/>
              </a:spcAft>
              <a:buSzPts val="1800"/>
              <a:buChar char="■"/>
              <a:defRPr/>
            </a:lvl9pPr>
          </a:lstStyle>
          <a:p/>
        </p:txBody>
      </p:sp>
      <p:sp>
        <p:nvSpPr>
          <p:cNvPr id="52" name="Google Shape;52;p71"/>
          <p:cNvSpPr txBox="1"/>
          <p:nvPr>
            <p:ph idx="10" type="dt"/>
          </p:nvPr>
        </p:nvSpPr>
        <p:spPr>
          <a:xfrm>
            <a:off x="10090548" y="8543925"/>
            <a:ext cx="2880360" cy="487680"/>
          </a:xfrm>
          <a:prstGeom prst="rect">
            <a:avLst/>
          </a:prstGeom>
          <a:noFill/>
          <a:ln>
            <a:noFill/>
          </a:ln>
        </p:spPr>
        <p:txBody>
          <a:bodyPr anchorCtr="0" anchor="b" bIns="65300" lIns="130600" spcFirstLastPara="1" rIns="130600" wrap="square" tIns="653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1"/>
          <p:cNvSpPr txBox="1"/>
          <p:nvPr>
            <p:ph idx="11" type="ftr"/>
          </p:nvPr>
        </p:nvSpPr>
        <p:spPr>
          <a:xfrm>
            <a:off x="6570109" y="8543926"/>
            <a:ext cx="3526022" cy="486833"/>
          </a:xfrm>
          <a:prstGeom prst="rect">
            <a:avLst/>
          </a:prstGeom>
          <a:noFill/>
          <a:ln>
            <a:noFill/>
          </a:ln>
        </p:spPr>
        <p:txBody>
          <a:bodyPr anchorCtr="0" anchor="b" bIns="65300" lIns="130600" spcFirstLastPara="1" rIns="130600" wrap="square" tIns="653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1"/>
          <p:cNvSpPr txBox="1"/>
          <p:nvPr>
            <p:ph idx="12" type="sldNum"/>
          </p:nvPr>
        </p:nvSpPr>
        <p:spPr>
          <a:xfrm>
            <a:off x="12970908" y="8543926"/>
            <a:ext cx="548640" cy="486833"/>
          </a:xfrm>
          <a:prstGeom prst="rect">
            <a:avLst/>
          </a:prstGeom>
          <a:noFill/>
          <a:ln>
            <a:noFill/>
          </a:ln>
        </p:spPr>
        <p:txBody>
          <a:bodyPr anchorCtr="0" anchor="b" bIns="65300" lIns="130600" spcFirstLastPara="1" rIns="130600" wrap="square" tIns="653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55" name="Google Shape;55;p71"/>
          <p:cNvSpPr txBox="1"/>
          <p:nvPr>
            <p:ph type="title"/>
          </p:nvPr>
        </p:nvSpPr>
        <p:spPr>
          <a:xfrm>
            <a:off x="685800" y="366184"/>
            <a:ext cx="12344400" cy="1524000"/>
          </a:xfrm>
          <a:prstGeom prst="rect">
            <a:avLst/>
          </a:prstGeom>
          <a:noFill/>
          <a:ln>
            <a:noFill/>
          </a:ln>
        </p:spPr>
        <p:txBody>
          <a:bodyPr anchorCtr="0" anchor="ctr" bIns="65300" lIns="130600" spcFirstLastPara="1" rIns="130600" wrap="square" tIns="6530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bg>
      <p:bgPr>
        <a:blipFill rotWithShape="1">
          <a:blip r:embed="rId2">
            <a:alphaModFix/>
          </a:blip>
          <a:tile algn="tl" flip="none" tx="0" sx="50000" ty="0" sy="50000"/>
        </a:blipFill>
      </p:bgPr>
    </p:bg>
    <p:spTree>
      <p:nvGrpSpPr>
        <p:cNvPr id="56" name="Shape 56"/>
        <p:cNvGrpSpPr/>
        <p:nvPr/>
      </p:nvGrpSpPr>
      <p:grpSpPr>
        <a:xfrm>
          <a:off x="0" y="0"/>
          <a:ext cx="0" cy="0"/>
          <a:chOff x="0" y="0"/>
          <a:chExt cx="0" cy="0"/>
        </a:xfrm>
      </p:grpSpPr>
      <p:sp>
        <p:nvSpPr>
          <p:cNvPr id="57" name="Google Shape;57;p72"/>
          <p:cNvSpPr txBox="1"/>
          <p:nvPr>
            <p:ph type="title"/>
          </p:nvPr>
        </p:nvSpPr>
        <p:spPr>
          <a:xfrm>
            <a:off x="685800" y="364067"/>
            <a:ext cx="12344400" cy="1524000"/>
          </a:xfrm>
          <a:prstGeom prst="rect">
            <a:avLst/>
          </a:prstGeom>
          <a:noFill/>
          <a:ln>
            <a:noFill/>
          </a:ln>
        </p:spPr>
        <p:txBody>
          <a:bodyPr anchorCtr="0" anchor="ctr" bIns="65300" lIns="130600" spcFirstLastPara="1" rIns="130600" wrap="square" tIns="65300">
            <a:normAutofit/>
          </a:bodyPr>
          <a:lstStyle>
            <a:lvl1pPr lvl="0" algn="l">
              <a:spcBef>
                <a:spcPts val="0"/>
              </a:spcBef>
              <a:spcAft>
                <a:spcPts val="0"/>
              </a:spcAft>
              <a:buClr>
                <a:schemeClr val="dk2"/>
              </a:buClr>
              <a:buSzPts val="5900"/>
              <a:buFont typeface="Lucida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72"/>
          <p:cNvSpPr txBox="1"/>
          <p:nvPr>
            <p:ph idx="1" type="body"/>
          </p:nvPr>
        </p:nvSpPr>
        <p:spPr>
          <a:xfrm>
            <a:off x="685800" y="7213600"/>
            <a:ext cx="6060282" cy="1016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65300" lIns="261225" spcFirstLastPara="1" rIns="130600" wrap="square" tIns="65300">
            <a:normAutofit/>
          </a:bodyPr>
          <a:lstStyle>
            <a:lvl1pPr indent="-228600" lvl="0" marL="457200" algn="l">
              <a:spcBef>
                <a:spcPts val="571"/>
              </a:spcBef>
              <a:spcAft>
                <a:spcPts val="0"/>
              </a:spcAft>
              <a:buSzPts val="2312"/>
              <a:buNone/>
              <a:defRPr b="0" sz="3400">
                <a:solidFill>
                  <a:schemeClr val="lt1"/>
                </a:solidFill>
              </a:defRPr>
            </a:lvl1pPr>
            <a:lvl2pPr indent="-228600" lvl="1" marL="914400" algn="l">
              <a:spcBef>
                <a:spcPts val="463"/>
              </a:spcBef>
              <a:spcAft>
                <a:spcPts val="0"/>
              </a:spcAft>
              <a:buSzPts val="2900"/>
              <a:buNone/>
              <a:defRPr b="1" sz="2900"/>
            </a:lvl2pPr>
            <a:lvl3pPr indent="-228600" lvl="2" marL="1371600" algn="l">
              <a:spcBef>
                <a:spcPts val="500"/>
              </a:spcBef>
              <a:spcAft>
                <a:spcPts val="0"/>
              </a:spcAft>
              <a:buSzPts val="2600"/>
              <a:buNone/>
              <a:defRPr b="1" sz="2600"/>
            </a:lvl3pPr>
            <a:lvl4pPr indent="-228600" lvl="3" marL="1828800" algn="l">
              <a:spcBef>
                <a:spcPts val="500"/>
              </a:spcBef>
              <a:spcAft>
                <a:spcPts val="0"/>
              </a:spcAft>
              <a:buSzPts val="2300"/>
              <a:buNone/>
              <a:defRPr b="1" sz="2300"/>
            </a:lvl4pPr>
            <a:lvl5pPr indent="-228600" lvl="4" marL="2286000" algn="l">
              <a:spcBef>
                <a:spcPts val="500"/>
              </a:spcBef>
              <a:spcAft>
                <a:spcPts val="0"/>
              </a:spcAft>
              <a:buSzPts val="2300"/>
              <a:buNone/>
              <a:defRPr b="1" sz="2300"/>
            </a:lvl5pPr>
            <a:lvl6pPr indent="-342900" lvl="5" marL="2743200" algn="l">
              <a:spcBef>
                <a:spcPts val="500"/>
              </a:spcBef>
              <a:spcAft>
                <a:spcPts val="0"/>
              </a:spcAft>
              <a:buSzPts val="1800"/>
              <a:buChar char="■"/>
              <a:defRPr/>
            </a:lvl6pPr>
            <a:lvl7pPr indent="-342900" lvl="6" marL="3200400" algn="l">
              <a:spcBef>
                <a:spcPts val="500"/>
              </a:spcBef>
              <a:spcAft>
                <a:spcPts val="0"/>
              </a:spcAft>
              <a:buSzPts val="1800"/>
              <a:buChar char="■"/>
              <a:defRPr/>
            </a:lvl7pPr>
            <a:lvl8pPr indent="-342900" lvl="7" marL="3657600" algn="l">
              <a:spcBef>
                <a:spcPts val="500"/>
              </a:spcBef>
              <a:spcAft>
                <a:spcPts val="0"/>
              </a:spcAft>
              <a:buSzPts val="1800"/>
              <a:buChar char="■"/>
              <a:defRPr/>
            </a:lvl8pPr>
            <a:lvl9pPr indent="-342900" lvl="8" marL="4114800" algn="l">
              <a:spcBef>
                <a:spcPts val="500"/>
              </a:spcBef>
              <a:spcAft>
                <a:spcPts val="0"/>
              </a:spcAft>
              <a:buSzPts val="1800"/>
              <a:buChar char="■"/>
              <a:defRPr/>
            </a:lvl9pPr>
          </a:lstStyle>
          <a:p/>
        </p:txBody>
      </p:sp>
      <p:sp>
        <p:nvSpPr>
          <p:cNvPr id="59" name="Google Shape;59;p72"/>
          <p:cNvSpPr txBox="1"/>
          <p:nvPr>
            <p:ph idx="2" type="body"/>
          </p:nvPr>
        </p:nvSpPr>
        <p:spPr>
          <a:xfrm>
            <a:off x="6967540" y="7213600"/>
            <a:ext cx="6062663" cy="1016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65300" lIns="261225" spcFirstLastPara="1" rIns="130600" wrap="square" tIns="65300">
            <a:normAutofit/>
          </a:bodyPr>
          <a:lstStyle>
            <a:lvl1pPr indent="-228600" lvl="0" marL="457200" algn="l">
              <a:spcBef>
                <a:spcPts val="571"/>
              </a:spcBef>
              <a:spcAft>
                <a:spcPts val="0"/>
              </a:spcAft>
              <a:buSzPts val="2312"/>
              <a:buNone/>
              <a:defRPr b="0" sz="3400">
                <a:solidFill>
                  <a:schemeClr val="lt1"/>
                </a:solidFill>
              </a:defRPr>
            </a:lvl1pPr>
            <a:lvl2pPr indent="-228600" lvl="1" marL="914400" algn="l">
              <a:spcBef>
                <a:spcPts val="463"/>
              </a:spcBef>
              <a:spcAft>
                <a:spcPts val="0"/>
              </a:spcAft>
              <a:buSzPts val="2900"/>
              <a:buNone/>
              <a:defRPr b="1" sz="2900"/>
            </a:lvl2pPr>
            <a:lvl3pPr indent="-228600" lvl="2" marL="1371600" algn="l">
              <a:spcBef>
                <a:spcPts val="500"/>
              </a:spcBef>
              <a:spcAft>
                <a:spcPts val="0"/>
              </a:spcAft>
              <a:buSzPts val="2600"/>
              <a:buNone/>
              <a:defRPr b="1" sz="2600"/>
            </a:lvl3pPr>
            <a:lvl4pPr indent="-228600" lvl="3" marL="1828800" algn="l">
              <a:spcBef>
                <a:spcPts val="500"/>
              </a:spcBef>
              <a:spcAft>
                <a:spcPts val="0"/>
              </a:spcAft>
              <a:buSzPts val="2300"/>
              <a:buNone/>
              <a:defRPr b="1" sz="2300"/>
            </a:lvl4pPr>
            <a:lvl5pPr indent="-228600" lvl="4" marL="2286000" algn="l">
              <a:spcBef>
                <a:spcPts val="500"/>
              </a:spcBef>
              <a:spcAft>
                <a:spcPts val="0"/>
              </a:spcAft>
              <a:buSzPts val="2300"/>
              <a:buNone/>
              <a:defRPr b="1" sz="2300"/>
            </a:lvl5pPr>
            <a:lvl6pPr indent="-342900" lvl="5" marL="2743200" algn="l">
              <a:spcBef>
                <a:spcPts val="500"/>
              </a:spcBef>
              <a:spcAft>
                <a:spcPts val="0"/>
              </a:spcAft>
              <a:buSzPts val="1800"/>
              <a:buChar char="■"/>
              <a:defRPr/>
            </a:lvl6pPr>
            <a:lvl7pPr indent="-342900" lvl="6" marL="3200400" algn="l">
              <a:spcBef>
                <a:spcPts val="500"/>
              </a:spcBef>
              <a:spcAft>
                <a:spcPts val="0"/>
              </a:spcAft>
              <a:buSzPts val="1800"/>
              <a:buChar char="■"/>
              <a:defRPr/>
            </a:lvl7pPr>
            <a:lvl8pPr indent="-342900" lvl="7" marL="3657600" algn="l">
              <a:spcBef>
                <a:spcPts val="500"/>
              </a:spcBef>
              <a:spcAft>
                <a:spcPts val="0"/>
              </a:spcAft>
              <a:buSzPts val="1800"/>
              <a:buChar char="■"/>
              <a:defRPr/>
            </a:lvl8pPr>
            <a:lvl9pPr indent="-342900" lvl="8" marL="4114800" algn="l">
              <a:spcBef>
                <a:spcPts val="500"/>
              </a:spcBef>
              <a:spcAft>
                <a:spcPts val="0"/>
              </a:spcAft>
              <a:buSzPts val="1800"/>
              <a:buChar char="■"/>
              <a:defRPr/>
            </a:lvl9pPr>
          </a:lstStyle>
          <a:p/>
        </p:txBody>
      </p:sp>
      <p:sp>
        <p:nvSpPr>
          <p:cNvPr id="60" name="Google Shape;60;p72"/>
          <p:cNvSpPr txBox="1"/>
          <p:nvPr>
            <p:ph idx="3" type="body"/>
          </p:nvPr>
        </p:nvSpPr>
        <p:spPr>
          <a:xfrm>
            <a:off x="685800" y="1925726"/>
            <a:ext cx="6060282" cy="5255684"/>
          </a:xfrm>
          <a:prstGeom prst="rect">
            <a:avLst/>
          </a:prstGeom>
          <a:noFill/>
          <a:ln>
            <a:noFill/>
          </a:ln>
        </p:spPr>
        <p:txBody>
          <a:bodyPr anchorCtr="0" anchor="t" bIns="65300" lIns="130600" spcFirstLastPara="1" rIns="130600" wrap="square" tIns="65300">
            <a:normAutofit/>
          </a:bodyPr>
          <a:lstStyle>
            <a:lvl1pPr indent="-375412" lvl="0" marL="457200" algn="l">
              <a:spcBef>
                <a:spcPts val="571"/>
              </a:spcBef>
              <a:spcAft>
                <a:spcPts val="0"/>
              </a:spcAft>
              <a:buSzPts val="2312"/>
              <a:buChar char="🞂"/>
              <a:defRPr sz="3400"/>
            </a:lvl1pPr>
            <a:lvl2pPr indent="-412750" lvl="1" marL="914400" algn="l">
              <a:spcBef>
                <a:spcPts val="463"/>
              </a:spcBef>
              <a:spcAft>
                <a:spcPts val="0"/>
              </a:spcAft>
              <a:buSzPts val="2900"/>
              <a:buChar char="◦"/>
              <a:defRPr sz="2900"/>
            </a:lvl2pPr>
            <a:lvl3pPr indent="-393700" lvl="2" marL="1371600" algn="l">
              <a:spcBef>
                <a:spcPts val="500"/>
              </a:spcBef>
              <a:spcAft>
                <a:spcPts val="0"/>
              </a:spcAft>
              <a:buSzPts val="2600"/>
              <a:buChar char="●"/>
              <a:defRPr sz="2600"/>
            </a:lvl3pPr>
            <a:lvl4pPr indent="-374650" lvl="3" marL="1828800" algn="l">
              <a:spcBef>
                <a:spcPts val="500"/>
              </a:spcBef>
              <a:spcAft>
                <a:spcPts val="0"/>
              </a:spcAft>
              <a:buSzPts val="2300"/>
              <a:buChar char="●"/>
              <a:defRPr sz="2300"/>
            </a:lvl4pPr>
            <a:lvl5pPr indent="-374650" lvl="4" marL="2286000" algn="l">
              <a:spcBef>
                <a:spcPts val="500"/>
              </a:spcBef>
              <a:spcAft>
                <a:spcPts val="0"/>
              </a:spcAft>
              <a:buSzPts val="2300"/>
              <a:buChar char="●"/>
              <a:defRPr sz="2300"/>
            </a:lvl5pPr>
            <a:lvl6pPr indent="-342900" lvl="5" marL="2743200" algn="l">
              <a:spcBef>
                <a:spcPts val="500"/>
              </a:spcBef>
              <a:spcAft>
                <a:spcPts val="0"/>
              </a:spcAft>
              <a:buSzPts val="1800"/>
              <a:buChar char="■"/>
              <a:defRPr/>
            </a:lvl6pPr>
            <a:lvl7pPr indent="-342900" lvl="6" marL="3200400" algn="l">
              <a:spcBef>
                <a:spcPts val="500"/>
              </a:spcBef>
              <a:spcAft>
                <a:spcPts val="0"/>
              </a:spcAft>
              <a:buSzPts val="1800"/>
              <a:buChar char="■"/>
              <a:defRPr/>
            </a:lvl7pPr>
            <a:lvl8pPr indent="-342900" lvl="7" marL="3657600" algn="l">
              <a:spcBef>
                <a:spcPts val="500"/>
              </a:spcBef>
              <a:spcAft>
                <a:spcPts val="0"/>
              </a:spcAft>
              <a:buSzPts val="1800"/>
              <a:buChar char="■"/>
              <a:defRPr/>
            </a:lvl8pPr>
            <a:lvl9pPr indent="-342900" lvl="8" marL="4114800" algn="l">
              <a:spcBef>
                <a:spcPts val="500"/>
              </a:spcBef>
              <a:spcAft>
                <a:spcPts val="0"/>
              </a:spcAft>
              <a:buSzPts val="1800"/>
              <a:buChar char="■"/>
              <a:defRPr/>
            </a:lvl9pPr>
          </a:lstStyle>
          <a:p/>
        </p:txBody>
      </p:sp>
      <p:sp>
        <p:nvSpPr>
          <p:cNvPr id="61" name="Google Shape;61;p72"/>
          <p:cNvSpPr txBox="1"/>
          <p:nvPr>
            <p:ph idx="4" type="body"/>
          </p:nvPr>
        </p:nvSpPr>
        <p:spPr>
          <a:xfrm>
            <a:off x="6967538" y="1925726"/>
            <a:ext cx="6062663" cy="5255684"/>
          </a:xfrm>
          <a:prstGeom prst="rect">
            <a:avLst/>
          </a:prstGeom>
          <a:noFill/>
          <a:ln>
            <a:noFill/>
          </a:ln>
        </p:spPr>
        <p:txBody>
          <a:bodyPr anchorCtr="0" anchor="t" bIns="65300" lIns="130600" spcFirstLastPara="1" rIns="130600" wrap="square" tIns="65300">
            <a:normAutofit/>
          </a:bodyPr>
          <a:lstStyle>
            <a:lvl1pPr indent="-375412" lvl="0" marL="457200" algn="l">
              <a:spcBef>
                <a:spcPts val="0"/>
              </a:spcBef>
              <a:spcAft>
                <a:spcPts val="0"/>
              </a:spcAft>
              <a:buSzPts val="2312"/>
              <a:buChar char="🞂"/>
              <a:defRPr sz="3400"/>
            </a:lvl1pPr>
            <a:lvl2pPr indent="-412750" lvl="1" marL="914400" algn="l">
              <a:spcBef>
                <a:spcPts val="463"/>
              </a:spcBef>
              <a:spcAft>
                <a:spcPts val="0"/>
              </a:spcAft>
              <a:buSzPts val="2900"/>
              <a:buChar char="◦"/>
              <a:defRPr sz="2900"/>
            </a:lvl2pPr>
            <a:lvl3pPr indent="-393700" lvl="2" marL="1371600" algn="l">
              <a:spcBef>
                <a:spcPts val="500"/>
              </a:spcBef>
              <a:spcAft>
                <a:spcPts val="0"/>
              </a:spcAft>
              <a:buSzPts val="2600"/>
              <a:buChar char="●"/>
              <a:defRPr sz="2600"/>
            </a:lvl3pPr>
            <a:lvl4pPr indent="-374650" lvl="3" marL="1828800" algn="l">
              <a:spcBef>
                <a:spcPts val="500"/>
              </a:spcBef>
              <a:spcAft>
                <a:spcPts val="0"/>
              </a:spcAft>
              <a:buSzPts val="2300"/>
              <a:buChar char="●"/>
              <a:defRPr sz="2300"/>
            </a:lvl4pPr>
            <a:lvl5pPr indent="-374650" lvl="4" marL="2286000" algn="l">
              <a:spcBef>
                <a:spcPts val="500"/>
              </a:spcBef>
              <a:spcAft>
                <a:spcPts val="0"/>
              </a:spcAft>
              <a:buSzPts val="2300"/>
              <a:buChar char="●"/>
              <a:defRPr sz="2300"/>
            </a:lvl5pPr>
            <a:lvl6pPr indent="-342900" lvl="5" marL="2743200" algn="l">
              <a:spcBef>
                <a:spcPts val="500"/>
              </a:spcBef>
              <a:spcAft>
                <a:spcPts val="0"/>
              </a:spcAft>
              <a:buSzPts val="1800"/>
              <a:buChar char="■"/>
              <a:defRPr/>
            </a:lvl6pPr>
            <a:lvl7pPr indent="-342900" lvl="6" marL="3200400" algn="l">
              <a:spcBef>
                <a:spcPts val="500"/>
              </a:spcBef>
              <a:spcAft>
                <a:spcPts val="0"/>
              </a:spcAft>
              <a:buSzPts val="1800"/>
              <a:buChar char="■"/>
              <a:defRPr/>
            </a:lvl7pPr>
            <a:lvl8pPr indent="-342900" lvl="7" marL="3657600" algn="l">
              <a:spcBef>
                <a:spcPts val="500"/>
              </a:spcBef>
              <a:spcAft>
                <a:spcPts val="0"/>
              </a:spcAft>
              <a:buSzPts val="1800"/>
              <a:buChar char="■"/>
              <a:defRPr/>
            </a:lvl8pPr>
            <a:lvl9pPr indent="-342900" lvl="8" marL="4114800" algn="l">
              <a:spcBef>
                <a:spcPts val="500"/>
              </a:spcBef>
              <a:spcAft>
                <a:spcPts val="0"/>
              </a:spcAft>
              <a:buSzPts val="1800"/>
              <a:buChar char="■"/>
              <a:defRPr/>
            </a:lvl9pPr>
          </a:lstStyle>
          <a:p/>
        </p:txBody>
      </p:sp>
      <p:sp>
        <p:nvSpPr>
          <p:cNvPr id="62" name="Google Shape;62;p72"/>
          <p:cNvSpPr txBox="1"/>
          <p:nvPr>
            <p:ph idx="10" type="dt"/>
          </p:nvPr>
        </p:nvSpPr>
        <p:spPr>
          <a:xfrm>
            <a:off x="10090548" y="8543925"/>
            <a:ext cx="2880360" cy="487680"/>
          </a:xfrm>
          <a:prstGeom prst="rect">
            <a:avLst/>
          </a:prstGeom>
          <a:noFill/>
          <a:ln>
            <a:noFill/>
          </a:ln>
        </p:spPr>
        <p:txBody>
          <a:bodyPr anchorCtr="0" anchor="b" bIns="65300" lIns="130600" spcFirstLastPara="1" rIns="130600" wrap="square" tIns="653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72"/>
          <p:cNvSpPr txBox="1"/>
          <p:nvPr>
            <p:ph idx="11" type="ftr"/>
          </p:nvPr>
        </p:nvSpPr>
        <p:spPr>
          <a:xfrm>
            <a:off x="6570109" y="8543926"/>
            <a:ext cx="3526022" cy="486833"/>
          </a:xfrm>
          <a:prstGeom prst="rect">
            <a:avLst/>
          </a:prstGeom>
          <a:noFill/>
          <a:ln>
            <a:noFill/>
          </a:ln>
        </p:spPr>
        <p:txBody>
          <a:bodyPr anchorCtr="0" anchor="b" bIns="65300" lIns="130600" spcFirstLastPara="1" rIns="130600" wrap="square" tIns="653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72"/>
          <p:cNvSpPr txBox="1"/>
          <p:nvPr>
            <p:ph idx="12" type="sldNum"/>
          </p:nvPr>
        </p:nvSpPr>
        <p:spPr>
          <a:xfrm>
            <a:off x="12970908" y="8543926"/>
            <a:ext cx="548640" cy="486833"/>
          </a:xfrm>
          <a:prstGeom prst="rect">
            <a:avLst/>
          </a:prstGeom>
          <a:noFill/>
          <a:ln>
            <a:noFill/>
          </a:ln>
        </p:spPr>
        <p:txBody>
          <a:bodyPr anchorCtr="0" anchor="b" bIns="65300" lIns="130600" spcFirstLastPara="1" rIns="130600" wrap="square" tIns="653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gradFill>
          <a:gsLst>
            <a:gs pos="0">
              <a:srgbClr val="B1B1B1"/>
            </a:gs>
            <a:gs pos="40000">
              <a:srgbClr val="9E9E9E"/>
            </a:gs>
            <a:gs pos="100000">
              <a:schemeClr val="dk1"/>
            </a:gs>
          </a:gsLst>
          <a:path path="circle">
            <a:fillToRect b="100%" l="100%"/>
          </a:path>
          <a:tileRect r="-100%" t="-100%"/>
        </a:gradFill>
      </p:bgPr>
    </p:bg>
    <p:spTree>
      <p:nvGrpSpPr>
        <p:cNvPr id="65" name="Shape 65"/>
        <p:cNvGrpSpPr/>
        <p:nvPr/>
      </p:nvGrpSpPr>
      <p:grpSpPr>
        <a:xfrm>
          <a:off x="0" y="0"/>
          <a:ext cx="0" cy="0"/>
          <a:chOff x="0" y="0"/>
          <a:chExt cx="0" cy="0"/>
        </a:xfrm>
      </p:grpSpPr>
      <p:sp>
        <p:nvSpPr>
          <p:cNvPr id="66" name="Google Shape;66;p68"/>
          <p:cNvSpPr txBox="1"/>
          <p:nvPr>
            <p:ph idx="10" type="dt"/>
          </p:nvPr>
        </p:nvSpPr>
        <p:spPr>
          <a:xfrm>
            <a:off x="10090548" y="8543925"/>
            <a:ext cx="2880360" cy="487680"/>
          </a:xfrm>
          <a:prstGeom prst="rect">
            <a:avLst/>
          </a:prstGeom>
          <a:noFill/>
          <a:ln>
            <a:noFill/>
          </a:ln>
        </p:spPr>
        <p:txBody>
          <a:bodyPr anchorCtr="0" anchor="b" bIns="65300" lIns="130600" spcFirstLastPara="1" rIns="130600" wrap="square" tIns="653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68"/>
          <p:cNvSpPr txBox="1"/>
          <p:nvPr>
            <p:ph idx="11" type="ftr"/>
          </p:nvPr>
        </p:nvSpPr>
        <p:spPr>
          <a:xfrm>
            <a:off x="6570109" y="8543926"/>
            <a:ext cx="3526022" cy="486833"/>
          </a:xfrm>
          <a:prstGeom prst="rect">
            <a:avLst/>
          </a:prstGeom>
          <a:noFill/>
          <a:ln>
            <a:noFill/>
          </a:ln>
        </p:spPr>
        <p:txBody>
          <a:bodyPr anchorCtr="0" anchor="b" bIns="65300" lIns="130600" spcFirstLastPara="1" rIns="130600" wrap="square" tIns="653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68"/>
          <p:cNvSpPr txBox="1"/>
          <p:nvPr>
            <p:ph idx="12" type="sldNum"/>
          </p:nvPr>
        </p:nvSpPr>
        <p:spPr>
          <a:xfrm>
            <a:off x="12970908" y="8543926"/>
            <a:ext cx="548640" cy="486833"/>
          </a:xfrm>
          <a:prstGeom prst="rect">
            <a:avLst/>
          </a:prstGeom>
          <a:noFill/>
          <a:ln>
            <a:noFill/>
          </a:ln>
        </p:spPr>
        <p:txBody>
          <a:bodyPr anchorCtr="0" anchor="b" bIns="65300" lIns="130600" spcFirstLastPara="1" rIns="130600" wrap="square" tIns="653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69" name="Google Shape;69;p68"/>
          <p:cNvSpPr txBox="1"/>
          <p:nvPr>
            <p:ph type="title"/>
          </p:nvPr>
        </p:nvSpPr>
        <p:spPr>
          <a:xfrm>
            <a:off x="685800" y="366184"/>
            <a:ext cx="12344400" cy="1524000"/>
          </a:xfrm>
          <a:prstGeom prst="rect">
            <a:avLst/>
          </a:prstGeom>
          <a:noFill/>
          <a:ln>
            <a:noFill/>
          </a:ln>
        </p:spPr>
        <p:txBody>
          <a:bodyPr anchorCtr="0" anchor="ctr" bIns="65300" lIns="130600" spcFirstLastPara="1" rIns="130600" wrap="square" tIns="6530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bg>
      <p:bgPr>
        <a:blipFill rotWithShape="1">
          <a:blip r:embed="rId2">
            <a:alphaModFix/>
          </a:blip>
          <a:tile algn="tl" flip="none" tx="0" sx="50000" ty="0" sy="50000"/>
        </a:blipFill>
      </p:bgPr>
    </p:bg>
    <p:spTree>
      <p:nvGrpSpPr>
        <p:cNvPr id="70" name="Shape 70"/>
        <p:cNvGrpSpPr/>
        <p:nvPr/>
      </p:nvGrpSpPr>
      <p:grpSpPr>
        <a:xfrm>
          <a:off x="0" y="0"/>
          <a:ext cx="0" cy="0"/>
          <a:chOff x="0" y="0"/>
          <a:chExt cx="0" cy="0"/>
        </a:xfrm>
      </p:grpSpPr>
      <p:sp>
        <p:nvSpPr>
          <p:cNvPr id="71" name="Google Shape;71;p73"/>
          <p:cNvSpPr txBox="1"/>
          <p:nvPr>
            <p:ph type="title"/>
          </p:nvPr>
        </p:nvSpPr>
        <p:spPr>
          <a:xfrm>
            <a:off x="1371600" y="6502400"/>
            <a:ext cx="11222664" cy="609600"/>
          </a:xfrm>
          <a:prstGeom prst="rect">
            <a:avLst/>
          </a:prstGeom>
          <a:noFill/>
          <a:ln>
            <a:noFill/>
          </a:ln>
        </p:spPr>
        <p:txBody>
          <a:bodyPr anchorCtr="0" anchor="t" bIns="65300" lIns="130600" spcFirstLastPara="1" rIns="130600" wrap="square" tIns="65300">
            <a:noAutofit/>
          </a:bodyPr>
          <a:lstStyle>
            <a:lvl1pPr lvl="0" algn="r">
              <a:spcBef>
                <a:spcPts val="0"/>
              </a:spcBef>
              <a:spcAft>
                <a:spcPts val="0"/>
              </a:spcAft>
              <a:buClr>
                <a:schemeClr val="accent1"/>
              </a:buClr>
              <a:buSzPts val="3600"/>
              <a:buFont typeface="Lucida Sans"/>
              <a:buNone/>
              <a:defRPr b="0" sz="36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73"/>
          <p:cNvSpPr txBox="1"/>
          <p:nvPr>
            <p:ph idx="1" type="body"/>
          </p:nvPr>
        </p:nvSpPr>
        <p:spPr>
          <a:xfrm>
            <a:off x="6629400" y="7140136"/>
            <a:ext cx="5961888" cy="1219200"/>
          </a:xfrm>
          <a:prstGeom prst="rect">
            <a:avLst/>
          </a:prstGeom>
          <a:noFill/>
          <a:ln>
            <a:noFill/>
          </a:ln>
        </p:spPr>
        <p:txBody>
          <a:bodyPr anchorCtr="0" anchor="t" bIns="65300" lIns="130600" spcFirstLastPara="1" rIns="130600" wrap="square" tIns="65300">
            <a:normAutofit/>
          </a:bodyPr>
          <a:lstStyle>
            <a:lvl1pPr indent="-228600" lvl="0" marL="457200" algn="r">
              <a:spcBef>
                <a:spcPts val="571"/>
              </a:spcBef>
              <a:spcAft>
                <a:spcPts val="0"/>
              </a:spcAft>
              <a:buSzPts val="1564"/>
              <a:buNone/>
              <a:defRPr sz="2300"/>
            </a:lvl1pPr>
            <a:lvl2pPr indent="-228600" lvl="1" marL="914400" algn="l">
              <a:spcBef>
                <a:spcPts val="463"/>
              </a:spcBef>
              <a:spcAft>
                <a:spcPts val="0"/>
              </a:spcAft>
              <a:buSzPts val="1700"/>
              <a:buNone/>
              <a:defRPr sz="1700"/>
            </a:lvl2pPr>
            <a:lvl3pPr indent="-228600" lvl="2" marL="1371600" algn="l">
              <a:spcBef>
                <a:spcPts val="500"/>
              </a:spcBef>
              <a:spcAft>
                <a:spcPts val="0"/>
              </a:spcAft>
              <a:buSzPts val="1400"/>
              <a:buNone/>
              <a:defRPr sz="1400"/>
            </a:lvl3pPr>
            <a:lvl4pPr indent="-228600" lvl="3" marL="1828800" algn="l">
              <a:spcBef>
                <a:spcPts val="500"/>
              </a:spcBef>
              <a:spcAft>
                <a:spcPts val="0"/>
              </a:spcAft>
              <a:buSzPts val="1300"/>
              <a:buNone/>
              <a:defRPr sz="1300"/>
            </a:lvl4pPr>
            <a:lvl5pPr indent="-228600" lvl="4" marL="2286000" algn="l">
              <a:spcBef>
                <a:spcPts val="500"/>
              </a:spcBef>
              <a:spcAft>
                <a:spcPts val="0"/>
              </a:spcAft>
              <a:buSzPts val="1300"/>
              <a:buNone/>
              <a:defRPr sz="1300"/>
            </a:lvl5pPr>
            <a:lvl6pPr indent="-342900" lvl="5" marL="2743200" algn="l">
              <a:spcBef>
                <a:spcPts val="500"/>
              </a:spcBef>
              <a:spcAft>
                <a:spcPts val="0"/>
              </a:spcAft>
              <a:buSzPts val="1800"/>
              <a:buChar char="■"/>
              <a:defRPr/>
            </a:lvl6pPr>
            <a:lvl7pPr indent="-342900" lvl="6" marL="3200400" algn="l">
              <a:spcBef>
                <a:spcPts val="500"/>
              </a:spcBef>
              <a:spcAft>
                <a:spcPts val="0"/>
              </a:spcAft>
              <a:buSzPts val="1800"/>
              <a:buChar char="■"/>
              <a:defRPr/>
            </a:lvl7pPr>
            <a:lvl8pPr indent="-342900" lvl="7" marL="3657600" algn="l">
              <a:spcBef>
                <a:spcPts val="500"/>
              </a:spcBef>
              <a:spcAft>
                <a:spcPts val="0"/>
              </a:spcAft>
              <a:buSzPts val="1800"/>
              <a:buChar char="■"/>
              <a:defRPr/>
            </a:lvl8pPr>
            <a:lvl9pPr indent="-342900" lvl="8" marL="4114800" algn="l">
              <a:spcBef>
                <a:spcPts val="500"/>
              </a:spcBef>
              <a:spcAft>
                <a:spcPts val="0"/>
              </a:spcAft>
              <a:buSzPts val="1800"/>
              <a:buChar char="■"/>
              <a:defRPr/>
            </a:lvl9pPr>
          </a:lstStyle>
          <a:p/>
        </p:txBody>
      </p:sp>
      <p:sp>
        <p:nvSpPr>
          <p:cNvPr id="73" name="Google Shape;73;p73"/>
          <p:cNvSpPr txBox="1"/>
          <p:nvPr>
            <p:ph idx="2" type="body"/>
          </p:nvPr>
        </p:nvSpPr>
        <p:spPr>
          <a:xfrm>
            <a:off x="1371600" y="365760"/>
            <a:ext cx="11219688" cy="6096000"/>
          </a:xfrm>
          <a:prstGeom prst="rect">
            <a:avLst/>
          </a:prstGeom>
          <a:noFill/>
          <a:ln>
            <a:noFill/>
          </a:ln>
        </p:spPr>
        <p:txBody>
          <a:bodyPr anchorCtr="0" anchor="t" bIns="65300" lIns="130600" spcFirstLastPara="1" rIns="130600" wrap="square" tIns="65300">
            <a:normAutofit/>
          </a:bodyPr>
          <a:lstStyle>
            <a:lvl1pPr indent="-427228" lvl="0" marL="457200" algn="l">
              <a:spcBef>
                <a:spcPts val="571"/>
              </a:spcBef>
              <a:spcAft>
                <a:spcPts val="0"/>
              </a:spcAft>
              <a:buSzPts val="3128"/>
              <a:buChar char="🞂"/>
              <a:defRPr sz="4600"/>
            </a:lvl1pPr>
            <a:lvl2pPr indent="-482600" lvl="1" marL="914400" algn="l">
              <a:spcBef>
                <a:spcPts val="463"/>
              </a:spcBef>
              <a:spcAft>
                <a:spcPts val="0"/>
              </a:spcAft>
              <a:buSzPts val="4000"/>
              <a:buChar char="◦"/>
              <a:defRPr sz="4000"/>
            </a:lvl2pPr>
            <a:lvl3pPr indent="-444500" lvl="2" marL="1371600" algn="l">
              <a:spcBef>
                <a:spcPts val="500"/>
              </a:spcBef>
              <a:spcAft>
                <a:spcPts val="0"/>
              </a:spcAft>
              <a:buSzPts val="3400"/>
              <a:buChar char="●"/>
              <a:defRPr sz="3400"/>
            </a:lvl3pPr>
            <a:lvl4pPr indent="-412750" lvl="3" marL="1828800" algn="l">
              <a:spcBef>
                <a:spcPts val="500"/>
              </a:spcBef>
              <a:spcAft>
                <a:spcPts val="0"/>
              </a:spcAft>
              <a:buSzPts val="2900"/>
              <a:buChar char="●"/>
              <a:defRPr sz="2900"/>
            </a:lvl4pPr>
            <a:lvl5pPr indent="-412750" lvl="4" marL="2286000" algn="l">
              <a:spcBef>
                <a:spcPts val="500"/>
              </a:spcBef>
              <a:spcAft>
                <a:spcPts val="0"/>
              </a:spcAft>
              <a:buSzPts val="2900"/>
              <a:buChar char="●"/>
              <a:defRPr sz="2900"/>
            </a:lvl5pPr>
            <a:lvl6pPr indent="-342900" lvl="5" marL="2743200" algn="l">
              <a:spcBef>
                <a:spcPts val="500"/>
              </a:spcBef>
              <a:spcAft>
                <a:spcPts val="0"/>
              </a:spcAft>
              <a:buSzPts val="1800"/>
              <a:buChar char="■"/>
              <a:defRPr/>
            </a:lvl6pPr>
            <a:lvl7pPr indent="-342900" lvl="6" marL="3200400" algn="l">
              <a:spcBef>
                <a:spcPts val="500"/>
              </a:spcBef>
              <a:spcAft>
                <a:spcPts val="0"/>
              </a:spcAft>
              <a:buSzPts val="1800"/>
              <a:buChar char="■"/>
              <a:defRPr/>
            </a:lvl7pPr>
            <a:lvl8pPr indent="-342900" lvl="7" marL="3657600" algn="l">
              <a:spcBef>
                <a:spcPts val="500"/>
              </a:spcBef>
              <a:spcAft>
                <a:spcPts val="0"/>
              </a:spcAft>
              <a:buSzPts val="1800"/>
              <a:buChar char="■"/>
              <a:defRPr/>
            </a:lvl8pPr>
            <a:lvl9pPr indent="-342900" lvl="8" marL="4114800" algn="l">
              <a:spcBef>
                <a:spcPts val="500"/>
              </a:spcBef>
              <a:spcAft>
                <a:spcPts val="0"/>
              </a:spcAft>
              <a:buSzPts val="1800"/>
              <a:buChar char="■"/>
              <a:defRPr/>
            </a:lvl9pPr>
          </a:lstStyle>
          <a:p/>
        </p:txBody>
      </p:sp>
      <p:sp>
        <p:nvSpPr>
          <p:cNvPr id="74" name="Google Shape;74;p73"/>
          <p:cNvSpPr txBox="1"/>
          <p:nvPr>
            <p:ph idx="10" type="dt"/>
          </p:nvPr>
        </p:nvSpPr>
        <p:spPr>
          <a:xfrm>
            <a:off x="10090548" y="8543925"/>
            <a:ext cx="2880360" cy="487680"/>
          </a:xfrm>
          <a:prstGeom prst="rect">
            <a:avLst/>
          </a:prstGeom>
          <a:noFill/>
          <a:ln>
            <a:noFill/>
          </a:ln>
        </p:spPr>
        <p:txBody>
          <a:bodyPr anchorCtr="0" anchor="b" bIns="65300" lIns="130600" spcFirstLastPara="1" rIns="130600" wrap="square" tIns="653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73"/>
          <p:cNvSpPr txBox="1"/>
          <p:nvPr>
            <p:ph idx="11" type="ftr"/>
          </p:nvPr>
        </p:nvSpPr>
        <p:spPr>
          <a:xfrm>
            <a:off x="6570109" y="8543926"/>
            <a:ext cx="3526022" cy="486833"/>
          </a:xfrm>
          <a:prstGeom prst="rect">
            <a:avLst/>
          </a:prstGeom>
          <a:noFill/>
          <a:ln>
            <a:noFill/>
          </a:ln>
        </p:spPr>
        <p:txBody>
          <a:bodyPr anchorCtr="0" anchor="b" bIns="65300" lIns="130600" spcFirstLastPara="1" rIns="130600" wrap="square" tIns="653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73"/>
          <p:cNvSpPr txBox="1"/>
          <p:nvPr>
            <p:ph idx="12" type="sldNum"/>
          </p:nvPr>
        </p:nvSpPr>
        <p:spPr>
          <a:xfrm>
            <a:off x="12970908" y="8543926"/>
            <a:ext cx="548640" cy="486833"/>
          </a:xfrm>
          <a:prstGeom prst="rect">
            <a:avLst/>
          </a:prstGeom>
          <a:noFill/>
          <a:ln>
            <a:noFill/>
          </a:ln>
        </p:spPr>
        <p:txBody>
          <a:bodyPr anchorCtr="0" anchor="b" bIns="65300" lIns="130600" spcFirstLastPara="1" rIns="130600" wrap="square" tIns="653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gradFill>
          <a:gsLst>
            <a:gs pos="0">
              <a:srgbClr val="B1B1B1"/>
            </a:gs>
            <a:gs pos="40000">
              <a:srgbClr val="9E9E9E"/>
            </a:gs>
            <a:gs pos="100000">
              <a:schemeClr val="dk1"/>
            </a:gs>
          </a:gsLst>
          <a:path path="circle">
            <a:fillToRect b="100%" l="100%"/>
          </a:path>
          <a:tileRect r="-100%" t="-100%"/>
        </a:gradFill>
      </p:bgPr>
    </p:bg>
    <p:spTree>
      <p:nvGrpSpPr>
        <p:cNvPr id="77" name="Shape 77"/>
        <p:cNvGrpSpPr/>
        <p:nvPr/>
      </p:nvGrpSpPr>
      <p:grpSpPr>
        <a:xfrm>
          <a:off x="0" y="0"/>
          <a:ext cx="0" cy="0"/>
          <a:chOff x="0" y="0"/>
          <a:chExt cx="0" cy="0"/>
        </a:xfrm>
      </p:grpSpPr>
      <p:sp>
        <p:nvSpPr>
          <p:cNvPr id="78" name="Google Shape;78;p74"/>
          <p:cNvSpPr txBox="1"/>
          <p:nvPr>
            <p:ph idx="1" type="body"/>
          </p:nvPr>
        </p:nvSpPr>
        <p:spPr>
          <a:xfrm>
            <a:off x="1711848" y="7257870"/>
            <a:ext cx="10744200" cy="864309"/>
          </a:xfrm>
          <a:prstGeom prst="rect">
            <a:avLst/>
          </a:prstGeom>
          <a:noFill/>
          <a:ln>
            <a:noFill/>
          </a:ln>
        </p:spPr>
        <p:txBody>
          <a:bodyPr anchorCtr="0" anchor="t" bIns="65300" lIns="130600" spcFirstLastPara="1" rIns="130600" wrap="square" tIns="0">
            <a:normAutofit/>
          </a:bodyPr>
          <a:lstStyle>
            <a:lvl1pPr indent="-228600" lvl="0" marL="457200" marR="26123" algn="r">
              <a:spcBef>
                <a:spcPts val="571"/>
              </a:spcBef>
              <a:spcAft>
                <a:spcPts val="0"/>
              </a:spcAft>
              <a:buSzPts val="1360"/>
              <a:buNone/>
              <a:defRPr sz="2000"/>
            </a:lvl1pPr>
            <a:lvl2pPr indent="-336550" lvl="1" marL="914400" algn="l">
              <a:spcBef>
                <a:spcPts val="463"/>
              </a:spcBef>
              <a:spcAft>
                <a:spcPts val="0"/>
              </a:spcAft>
              <a:buSzPts val="1700"/>
              <a:buChar char="◦"/>
              <a:defRPr sz="1700"/>
            </a:lvl2pPr>
            <a:lvl3pPr indent="-317500" lvl="2" marL="1371600" algn="l">
              <a:spcBef>
                <a:spcPts val="500"/>
              </a:spcBef>
              <a:spcAft>
                <a:spcPts val="0"/>
              </a:spcAft>
              <a:buSzPts val="1400"/>
              <a:buChar char="●"/>
              <a:defRPr sz="1400"/>
            </a:lvl3pPr>
            <a:lvl4pPr indent="-311150" lvl="3" marL="1828800" algn="l">
              <a:spcBef>
                <a:spcPts val="500"/>
              </a:spcBef>
              <a:spcAft>
                <a:spcPts val="0"/>
              </a:spcAft>
              <a:buSzPts val="1300"/>
              <a:buChar char="●"/>
              <a:defRPr sz="1300"/>
            </a:lvl4pPr>
            <a:lvl5pPr indent="-311150" lvl="4" marL="2286000" algn="l">
              <a:spcBef>
                <a:spcPts val="500"/>
              </a:spcBef>
              <a:spcAft>
                <a:spcPts val="0"/>
              </a:spcAft>
              <a:buSzPts val="1300"/>
              <a:buChar char="●"/>
              <a:defRPr sz="1300"/>
            </a:lvl5pPr>
            <a:lvl6pPr indent="-342900" lvl="5" marL="2743200" algn="l">
              <a:spcBef>
                <a:spcPts val="500"/>
              </a:spcBef>
              <a:spcAft>
                <a:spcPts val="0"/>
              </a:spcAft>
              <a:buSzPts val="1800"/>
              <a:buChar char="■"/>
              <a:defRPr/>
            </a:lvl6pPr>
            <a:lvl7pPr indent="-342900" lvl="6" marL="3200400" algn="l">
              <a:spcBef>
                <a:spcPts val="500"/>
              </a:spcBef>
              <a:spcAft>
                <a:spcPts val="0"/>
              </a:spcAft>
              <a:buSzPts val="1800"/>
              <a:buChar char="■"/>
              <a:defRPr/>
            </a:lvl7pPr>
            <a:lvl8pPr indent="-342900" lvl="7" marL="3657600" algn="l">
              <a:spcBef>
                <a:spcPts val="500"/>
              </a:spcBef>
              <a:spcAft>
                <a:spcPts val="0"/>
              </a:spcAft>
              <a:buSzPts val="1800"/>
              <a:buChar char="■"/>
              <a:defRPr/>
            </a:lvl8pPr>
            <a:lvl9pPr indent="-342900" lvl="8" marL="4114800" algn="l">
              <a:spcBef>
                <a:spcPts val="500"/>
              </a:spcBef>
              <a:spcAft>
                <a:spcPts val="0"/>
              </a:spcAft>
              <a:buSzPts val="1800"/>
              <a:buChar char="■"/>
              <a:defRPr/>
            </a:lvl9pPr>
          </a:lstStyle>
          <a:p/>
        </p:txBody>
      </p:sp>
      <p:sp>
        <p:nvSpPr>
          <p:cNvPr id="79" name="Google Shape;79;p74"/>
          <p:cNvSpPr/>
          <p:nvPr>
            <p:ph idx="2" type="pic"/>
          </p:nvPr>
        </p:nvSpPr>
        <p:spPr>
          <a:xfrm>
            <a:off x="342900" y="253291"/>
            <a:ext cx="13030200" cy="5852160"/>
          </a:xfrm>
          <a:prstGeom prst="rect">
            <a:avLst/>
          </a:prstGeom>
          <a:solidFill>
            <a:schemeClr val="dk2"/>
          </a:solidFill>
          <a:ln cap="flat" cmpd="sng" w="9525">
            <a:solidFill>
              <a:schemeClr val="dk1"/>
            </a:solidFill>
            <a:prstDash val="solid"/>
            <a:round/>
            <a:headEnd len="sm" w="sm" type="none"/>
            <a:tailEnd len="sm" w="sm" type="none"/>
          </a:ln>
        </p:spPr>
      </p:sp>
      <p:sp>
        <p:nvSpPr>
          <p:cNvPr id="80" name="Google Shape;80;p74"/>
          <p:cNvSpPr txBox="1"/>
          <p:nvPr>
            <p:ph idx="10" type="dt"/>
          </p:nvPr>
        </p:nvSpPr>
        <p:spPr>
          <a:xfrm>
            <a:off x="10090548" y="8543925"/>
            <a:ext cx="2880360" cy="487680"/>
          </a:xfrm>
          <a:prstGeom prst="rect">
            <a:avLst/>
          </a:prstGeom>
          <a:noFill/>
          <a:ln>
            <a:noFill/>
          </a:ln>
        </p:spPr>
        <p:txBody>
          <a:bodyPr anchorCtr="0" anchor="b" bIns="65300" lIns="130600" spcFirstLastPara="1" rIns="130600" wrap="square" tIns="653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74"/>
          <p:cNvSpPr txBox="1"/>
          <p:nvPr>
            <p:ph idx="11" type="ftr"/>
          </p:nvPr>
        </p:nvSpPr>
        <p:spPr>
          <a:xfrm>
            <a:off x="6570109" y="8543926"/>
            <a:ext cx="3526022" cy="486833"/>
          </a:xfrm>
          <a:prstGeom prst="rect">
            <a:avLst/>
          </a:prstGeom>
          <a:noFill/>
          <a:ln>
            <a:noFill/>
          </a:ln>
        </p:spPr>
        <p:txBody>
          <a:bodyPr anchorCtr="0" anchor="b" bIns="65300" lIns="130600" spcFirstLastPara="1" rIns="130600" wrap="square" tIns="653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74"/>
          <p:cNvSpPr txBox="1"/>
          <p:nvPr>
            <p:ph idx="12" type="sldNum"/>
          </p:nvPr>
        </p:nvSpPr>
        <p:spPr>
          <a:xfrm>
            <a:off x="12970908" y="8543926"/>
            <a:ext cx="548640" cy="486833"/>
          </a:xfrm>
          <a:prstGeom prst="rect">
            <a:avLst/>
          </a:prstGeom>
          <a:noFill/>
          <a:ln>
            <a:noFill/>
          </a:ln>
        </p:spPr>
        <p:txBody>
          <a:bodyPr anchorCtr="0" anchor="b" bIns="65300" lIns="130600" spcFirstLastPara="1" rIns="130600" wrap="square" tIns="65300">
            <a:noAutofit/>
          </a:bodyPr>
          <a:lstStyle>
            <a:lvl1pPr indent="0" lvl="0" marL="0" algn="r">
              <a:spcBef>
                <a:spcPts val="0"/>
              </a:spcBef>
              <a:spcAft>
                <a:spcPts val="0"/>
              </a:spcAft>
              <a:buNone/>
              <a:defRPr b="0" sz="1400">
                <a:solidFill>
                  <a:schemeClr val="lt1"/>
                </a:solidFill>
                <a:latin typeface="Verdana"/>
                <a:ea typeface="Verdana"/>
                <a:cs typeface="Verdana"/>
                <a:sym typeface="Verdana"/>
              </a:defRPr>
            </a:lvl1pPr>
            <a:lvl2pPr indent="0" lvl="1" marL="0" algn="r">
              <a:spcBef>
                <a:spcPts val="0"/>
              </a:spcBef>
              <a:spcAft>
                <a:spcPts val="0"/>
              </a:spcAft>
              <a:buNone/>
              <a:defRPr b="0" sz="1400">
                <a:solidFill>
                  <a:schemeClr val="lt1"/>
                </a:solidFill>
                <a:latin typeface="Verdana"/>
                <a:ea typeface="Verdana"/>
                <a:cs typeface="Verdana"/>
                <a:sym typeface="Verdana"/>
              </a:defRPr>
            </a:lvl2pPr>
            <a:lvl3pPr indent="0" lvl="2" marL="0" algn="r">
              <a:spcBef>
                <a:spcPts val="0"/>
              </a:spcBef>
              <a:spcAft>
                <a:spcPts val="0"/>
              </a:spcAft>
              <a:buNone/>
              <a:defRPr b="0" sz="1400">
                <a:solidFill>
                  <a:schemeClr val="lt1"/>
                </a:solidFill>
                <a:latin typeface="Verdana"/>
                <a:ea typeface="Verdana"/>
                <a:cs typeface="Verdana"/>
                <a:sym typeface="Verdana"/>
              </a:defRPr>
            </a:lvl3pPr>
            <a:lvl4pPr indent="0" lvl="3" marL="0" algn="r">
              <a:spcBef>
                <a:spcPts val="0"/>
              </a:spcBef>
              <a:spcAft>
                <a:spcPts val="0"/>
              </a:spcAft>
              <a:buNone/>
              <a:defRPr b="0" sz="1400">
                <a:solidFill>
                  <a:schemeClr val="lt1"/>
                </a:solidFill>
                <a:latin typeface="Verdana"/>
                <a:ea typeface="Verdana"/>
                <a:cs typeface="Verdana"/>
                <a:sym typeface="Verdana"/>
              </a:defRPr>
            </a:lvl4pPr>
            <a:lvl5pPr indent="0" lvl="4" marL="0" algn="r">
              <a:spcBef>
                <a:spcPts val="0"/>
              </a:spcBef>
              <a:spcAft>
                <a:spcPts val="0"/>
              </a:spcAft>
              <a:buNone/>
              <a:defRPr b="0" sz="1400">
                <a:solidFill>
                  <a:schemeClr val="lt1"/>
                </a:solidFill>
                <a:latin typeface="Verdana"/>
                <a:ea typeface="Verdana"/>
                <a:cs typeface="Verdana"/>
                <a:sym typeface="Verdana"/>
              </a:defRPr>
            </a:lvl5pPr>
            <a:lvl6pPr indent="0" lvl="5" marL="0" algn="r">
              <a:spcBef>
                <a:spcPts val="0"/>
              </a:spcBef>
              <a:spcAft>
                <a:spcPts val="0"/>
              </a:spcAft>
              <a:buNone/>
              <a:defRPr b="0" sz="1400">
                <a:solidFill>
                  <a:schemeClr val="lt1"/>
                </a:solidFill>
                <a:latin typeface="Verdana"/>
                <a:ea typeface="Verdana"/>
                <a:cs typeface="Verdana"/>
                <a:sym typeface="Verdana"/>
              </a:defRPr>
            </a:lvl6pPr>
            <a:lvl7pPr indent="0" lvl="6" marL="0" algn="r">
              <a:spcBef>
                <a:spcPts val="0"/>
              </a:spcBef>
              <a:spcAft>
                <a:spcPts val="0"/>
              </a:spcAft>
              <a:buNone/>
              <a:defRPr b="0" sz="1400">
                <a:solidFill>
                  <a:schemeClr val="lt1"/>
                </a:solidFill>
                <a:latin typeface="Verdana"/>
                <a:ea typeface="Verdana"/>
                <a:cs typeface="Verdana"/>
                <a:sym typeface="Verdana"/>
              </a:defRPr>
            </a:lvl7pPr>
            <a:lvl8pPr indent="0" lvl="7" marL="0" algn="r">
              <a:spcBef>
                <a:spcPts val="0"/>
              </a:spcBef>
              <a:spcAft>
                <a:spcPts val="0"/>
              </a:spcAft>
              <a:buNone/>
              <a:defRPr b="0" sz="1400">
                <a:solidFill>
                  <a:schemeClr val="lt1"/>
                </a:solidFill>
                <a:latin typeface="Verdana"/>
                <a:ea typeface="Verdana"/>
                <a:cs typeface="Verdana"/>
                <a:sym typeface="Verdana"/>
              </a:defRPr>
            </a:lvl8pPr>
            <a:lvl9pPr indent="0" lvl="8" marL="0" algn="r">
              <a:spcBef>
                <a:spcPts val="0"/>
              </a:spcBef>
              <a:spcAft>
                <a:spcPts val="0"/>
              </a:spcAft>
              <a:buNone/>
              <a:defRPr b="0" sz="1400">
                <a:solidFill>
                  <a:schemeClr val="lt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
        <p:nvSpPr>
          <p:cNvPr id="83" name="Google Shape;83;p74"/>
          <p:cNvSpPr txBox="1"/>
          <p:nvPr>
            <p:ph type="title"/>
          </p:nvPr>
        </p:nvSpPr>
        <p:spPr>
          <a:xfrm>
            <a:off x="342900" y="6486830"/>
            <a:ext cx="12113148" cy="750229"/>
          </a:xfrm>
          <a:prstGeom prst="rect">
            <a:avLst/>
          </a:prstGeom>
          <a:noFill/>
          <a:ln>
            <a:noFill/>
          </a:ln>
        </p:spPr>
        <p:txBody>
          <a:bodyPr anchorCtr="0" anchor="t" bIns="65300" lIns="130600" spcFirstLastPara="1" rIns="130600" wrap="square" tIns="65300">
            <a:normAutofit/>
          </a:bodyPr>
          <a:lstStyle>
            <a:lvl1pPr lvl="0" marR="0" algn="r">
              <a:spcBef>
                <a:spcPts val="0"/>
              </a:spcBef>
              <a:spcAft>
                <a:spcPts val="0"/>
              </a:spcAft>
              <a:buClr>
                <a:schemeClr val="accent1"/>
              </a:buClr>
              <a:buSzPts val="4300"/>
              <a:buFont typeface="Lucida Sans"/>
              <a:buNone/>
              <a:defRPr b="0" sz="43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74"/>
          <p:cNvSpPr/>
          <p:nvPr/>
        </p:nvSpPr>
        <p:spPr>
          <a:xfrm>
            <a:off x="748910" y="7926582"/>
            <a:ext cx="7410936" cy="1228101"/>
          </a:xfrm>
          <a:custGeom>
            <a:rect b="b" l="l" r="r" t="t"/>
            <a:pathLst>
              <a:path extrusionOk="0" h="337" w="7485">
                <a:moveTo>
                  <a:pt x="0" y="2"/>
                </a:moveTo>
                <a:lnTo>
                  <a:pt x="7485" y="337"/>
                </a:lnTo>
                <a:lnTo>
                  <a:pt x="5558" y="337"/>
                </a:lnTo>
                <a:lnTo>
                  <a:pt x="1" y="0"/>
                </a:lnTo>
              </a:path>
            </a:pathLst>
          </a:custGeom>
          <a:solidFill>
            <a:srgbClr val="9CCADC">
              <a:alpha val="40000"/>
            </a:srgbClr>
          </a:solidFill>
          <a:ln>
            <a:noFill/>
          </a:ln>
        </p:spPr>
        <p:txBody>
          <a:bodyPr anchorCtr="0" anchor="t" bIns="65300" lIns="130600" spcFirstLastPara="1" rIns="130600" wrap="square" tIns="65300">
            <a:noAutofit/>
          </a:bodyPr>
          <a:lstStyle/>
          <a:p>
            <a:pPr indent="0" lvl="0" marL="0" marR="0" rtl="0" algn="l">
              <a:spcBef>
                <a:spcPts val="0"/>
              </a:spcBef>
              <a:spcAft>
                <a:spcPts val="0"/>
              </a:spcAft>
              <a:buNone/>
            </a:pPr>
            <a:r>
              <a:t/>
            </a:r>
            <a:endParaRPr sz="1800">
              <a:solidFill>
                <a:schemeClr val="lt1"/>
              </a:solidFill>
              <a:latin typeface="Verdana"/>
              <a:ea typeface="Verdana"/>
              <a:cs typeface="Verdana"/>
              <a:sym typeface="Verdana"/>
            </a:endParaRPr>
          </a:p>
        </p:txBody>
      </p:sp>
      <p:sp>
        <p:nvSpPr>
          <p:cNvPr id="85" name="Google Shape;85;p74"/>
          <p:cNvSpPr/>
          <p:nvPr/>
        </p:nvSpPr>
        <p:spPr>
          <a:xfrm>
            <a:off x="728576" y="7918681"/>
            <a:ext cx="5535677" cy="124460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65300" lIns="130600" spcFirstLastPara="1" rIns="130600" wrap="square" tIns="65300">
            <a:noAutofit/>
          </a:bodyPr>
          <a:lstStyle/>
          <a:p>
            <a:pPr indent="0" lvl="0" marL="0" marR="0" rtl="0" algn="l">
              <a:spcBef>
                <a:spcPts val="0"/>
              </a:spcBef>
              <a:spcAft>
                <a:spcPts val="0"/>
              </a:spcAft>
              <a:buNone/>
            </a:pPr>
            <a:r>
              <a:t/>
            </a:r>
            <a:endParaRPr sz="1800">
              <a:solidFill>
                <a:schemeClr val="lt1"/>
              </a:solidFill>
              <a:latin typeface="Verdana"/>
              <a:ea typeface="Verdana"/>
              <a:cs typeface="Verdana"/>
              <a:sym typeface="Verdana"/>
            </a:endParaRPr>
          </a:p>
        </p:txBody>
      </p:sp>
      <p:sp>
        <p:nvSpPr>
          <p:cNvPr id="86" name="Google Shape;86;p74"/>
          <p:cNvSpPr/>
          <p:nvPr/>
        </p:nvSpPr>
        <p:spPr>
          <a:xfrm>
            <a:off x="-9063" y="7721671"/>
            <a:ext cx="5103471" cy="1441157"/>
          </a:xfrm>
          <a:prstGeom prst="rtTriangle">
            <a:avLst/>
          </a:prstGeom>
          <a:blipFill rotWithShape="1">
            <a:blip r:embed="rId2">
              <a:alphaModFix amt="50000"/>
            </a:blip>
            <a:tile algn="t" flip="none" tx="0" sx="50000" ty="0" sy="50000"/>
          </a:blipFill>
          <a:ln>
            <a:noFill/>
          </a:ln>
        </p:spPr>
        <p:txBody>
          <a:bodyPr anchorCtr="0" anchor="ctr" bIns="65300" lIns="130600" spcFirstLastPara="1" rIns="130600" wrap="square" tIns="653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cxnSp>
        <p:nvCxnSpPr>
          <p:cNvPr id="87" name="Google Shape;87;p74"/>
          <p:cNvCxnSpPr/>
          <p:nvPr/>
        </p:nvCxnSpPr>
        <p:spPr>
          <a:xfrm>
            <a:off x="-13855" y="7716985"/>
            <a:ext cx="5108264" cy="1445844"/>
          </a:xfrm>
          <a:prstGeom prst="straightConnector1">
            <a:avLst/>
          </a:prstGeom>
          <a:noFill/>
          <a:ln cap="flat" cmpd="sng" w="12050">
            <a:solidFill>
              <a:srgbClr val="93C5D8"/>
            </a:solidFill>
            <a:prstDash val="solid"/>
            <a:miter lim="800000"/>
            <a:headEnd len="sm" w="sm" type="none"/>
            <a:tailEnd len="sm" w="sm" type="none"/>
          </a:ln>
        </p:spPr>
      </p:cxnSp>
      <p:sp>
        <p:nvSpPr>
          <p:cNvPr id="88" name="Google Shape;88;p74"/>
          <p:cNvSpPr/>
          <p:nvPr/>
        </p:nvSpPr>
        <p:spPr>
          <a:xfrm>
            <a:off x="12996168" y="6651253"/>
            <a:ext cx="274320" cy="3048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65300" lIns="130600" spcFirstLastPara="1" rIns="130600" wrap="square" tIns="65300">
            <a:noAutofit/>
          </a:bodyPr>
          <a:lstStyle/>
          <a:p>
            <a:pPr indent="0" lvl="0" marL="0" marR="0" rtl="0" algn="l">
              <a:spcBef>
                <a:spcPts val="0"/>
              </a:spcBef>
              <a:spcAft>
                <a:spcPts val="0"/>
              </a:spcAft>
              <a:buNone/>
            </a:pPr>
            <a:r>
              <a:t/>
            </a:r>
            <a:endParaRPr sz="1800">
              <a:solidFill>
                <a:schemeClr val="lt1"/>
              </a:solidFill>
              <a:latin typeface="Verdana"/>
              <a:ea typeface="Verdana"/>
              <a:cs typeface="Verdana"/>
              <a:sym typeface="Verdana"/>
            </a:endParaRPr>
          </a:p>
        </p:txBody>
      </p:sp>
      <p:sp>
        <p:nvSpPr>
          <p:cNvPr id="89" name="Google Shape;89;p74"/>
          <p:cNvSpPr/>
          <p:nvPr/>
        </p:nvSpPr>
        <p:spPr>
          <a:xfrm>
            <a:off x="12716544" y="6651253"/>
            <a:ext cx="274320" cy="3048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65300" lIns="130600" spcFirstLastPara="1" rIns="130600" wrap="square" tIns="65300">
            <a:noAutofit/>
          </a:bodyPr>
          <a:lstStyle/>
          <a:p>
            <a:pPr indent="0" lvl="0" marL="0" marR="0" rtl="0" algn="l">
              <a:spcBef>
                <a:spcPts val="0"/>
              </a:spcBef>
              <a:spcAft>
                <a:spcPts val="0"/>
              </a:spcAft>
              <a:buNone/>
            </a:pPr>
            <a:r>
              <a:t/>
            </a:r>
            <a:endParaRPr sz="1800">
              <a:solidFill>
                <a:schemeClr val="lt1"/>
              </a:solidFill>
              <a:latin typeface="Verdana"/>
              <a:ea typeface="Verdana"/>
              <a:cs typeface="Verdana"/>
              <a:sym typeface="Verdana"/>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2.xml"/><Relationship Id="rId3"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3"/>
          <p:cNvSpPr/>
          <p:nvPr/>
        </p:nvSpPr>
        <p:spPr>
          <a:xfrm>
            <a:off x="748910" y="7926582"/>
            <a:ext cx="7410936" cy="1228101"/>
          </a:xfrm>
          <a:custGeom>
            <a:rect b="b" l="l" r="r" t="t"/>
            <a:pathLst>
              <a:path extrusionOk="0" h="337" w="7485">
                <a:moveTo>
                  <a:pt x="0" y="2"/>
                </a:moveTo>
                <a:lnTo>
                  <a:pt x="7485" y="337"/>
                </a:lnTo>
                <a:lnTo>
                  <a:pt x="5558" y="337"/>
                </a:lnTo>
                <a:lnTo>
                  <a:pt x="1" y="0"/>
                </a:lnTo>
              </a:path>
            </a:pathLst>
          </a:custGeom>
          <a:solidFill>
            <a:srgbClr val="9CCADC">
              <a:alpha val="40000"/>
            </a:srgbClr>
          </a:solidFill>
          <a:ln>
            <a:noFill/>
          </a:ln>
        </p:spPr>
        <p:txBody>
          <a:bodyPr anchorCtr="0" anchor="t" bIns="65300" lIns="130600" spcFirstLastPara="1" rIns="130600" wrap="square" tIns="653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1" name="Google Shape;11;p63"/>
          <p:cNvSpPr/>
          <p:nvPr/>
        </p:nvSpPr>
        <p:spPr>
          <a:xfrm>
            <a:off x="728576" y="7918681"/>
            <a:ext cx="5535677" cy="124460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65300" lIns="130600" spcFirstLastPara="1" rIns="130600" wrap="square" tIns="653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2" name="Google Shape;12;p63"/>
          <p:cNvSpPr/>
          <p:nvPr/>
        </p:nvSpPr>
        <p:spPr>
          <a:xfrm>
            <a:off x="-9063" y="7721671"/>
            <a:ext cx="5103471" cy="1441157"/>
          </a:xfrm>
          <a:prstGeom prst="rtTriangle">
            <a:avLst/>
          </a:prstGeom>
          <a:blipFill rotWithShape="1">
            <a:blip r:embed="rId1">
              <a:alphaModFix amt="50000"/>
            </a:blip>
            <a:tile algn="t" flip="none" tx="0" sx="50000" ty="0" sy="50000"/>
          </a:blipFill>
          <a:ln>
            <a:noFill/>
          </a:ln>
        </p:spPr>
        <p:txBody>
          <a:bodyPr anchorCtr="0" anchor="ctr" bIns="65300" lIns="130600" spcFirstLastPara="1" rIns="130600" wrap="square" tIns="653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cxnSp>
        <p:nvCxnSpPr>
          <p:cNvPr id="13" name="Google Shape;13;p63"/>
          <p:cNvCxnSpPr/>
          <p:nvPr/>
        </p:nvCxnSpPr>
        <p:spPr>
          <a:xfrm>
            <a:off x="-13855" y="7716985"/>
            <a:ext cx="5108264" cy="1445844"/>
          </a:xfrm>
          <a:prstGeom prst="straightConnector1">
            <a:avLst/>
          </a:prstGeom>
          <a:noFill/>
          <a:ln cap="flat" cmpd="sng" w="12050">
            <a:solidFill>
              <a:srgbClr val="93C5D8"/>
            </a:solidFill>
            <a:prstDash val="solid"/>
            <a:miter lim="800000"/>
            <a:headEnd len="sm" w="sm" type="none"/>
            <a:tailEnd len="sm" w="sm" type="none"/>
          </a:ln>
        </p:spPr>
      </p:cxnSp>
      <p:sp>
        <p:nvSpPr>
          <p:cNvPr id="14" name="Google Shape;14;p63"/>
          <p:cNvSpPr txBox="1"/>
          <p:nvPr>
            <p:ph type="title"/>
          </p:nvPr>
        </p:nvSpPr>
        <p:spPr>
          <a:xfrm>
            <a:off x="685800" y="366184"/>
            <a:ext cx="12344400" cy="1524000"/>
          </a:xfrm>
          <a:prstGeom prst="rect">
            <a:avLst/>
          </a:prstGeom>
          <a:noFill/>
          <a:ln>
            <a:noFill/>
          </a:ln>
        </p:spPr>
        <p:txBody>
          <a:bodyPr anchorCtr="0" anchor="ctr" bIns="65300" lIns="130600" spcFirstLastPara="1" rIns="130600" wrap="square" tIns="65300">
            <a:normAutofit/>
          </a:bodyPr>
          <a:lstStyle>
            <a:lvl1pPr lvl="0" marR="0" rtl="0" algn="l">
              <a:spcBef>
                <a:spcPts val="0"/>
              </a:spcBef>
              <a:spcAft>
                <a:spcPts val="0"/>
              </a:spcAft>
              <a:buClr>
                <a:schemeClr val="dk2"/>
              </a:buClr>
              <a:buSzPts val="5900"/>
              <a:buFont typeface="Lucida Sans"/>
              <a:buNone/>
              <a:defRPr b="1" i="0" sz="5900" u="none" cap="none" strike="noStrike">
                <a:solidFill>
                  <a:schemeClr val="dk2"/>
                </a:solidFill>
                <a:latin typeface="Lucida Sans"/>
                <a:ea typeface="Lucida Sans"/>
                <a:cs typeface="Lucida Sans"/>
                <a:sym typeface="Lucida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63"/>
          <p:cNvSpPr txBox="1"/>
          <p:nvPr>
            <p:ph idx="1" type="body"/>
          </p:nvPr>
        </p:nvSpPr>
        <p:spPr>
          <a:xfrm>
            <a:off x="685800" y="1975105"/>
            <a:ext cx="12344400" cy="6034617"/>
          </a:xfrm>
          <a:prstGeom prst="rect">
            <a:avLst/>
          </a:prstGeom>
          <a:noFill/>
          <a:ln>
            <a:noFill/>
          </a:ln>
        </p:spPr>
        <p:txBody>
          <a:bodyPr anchorCtr="0" anchor="t" bIns="65300" lIns="130600" spcFirstLastPara="1" rIns="130600" wrap="square" tIns="65300">
            <a:normAutofit/>
          </a:bodyPr>
          <a:lstStyle>
            <a:lvl1pPr indent="-397002" lvl="0" marL="457200" marR="0" rtl="0" algn="l">
              <a:spcBef>
                <a:spcPts val="571"/>
              </a:spcBef>
              <a:spcAft>
                <a:spcPts val="0"/>
              </a:spcAft>
              <a:buClr>
                <a:schemeClr val="accent1"/>
              </a:buClr>
              <a:buSzPts val="2652"/>
              <a:buFont typeface="Noto Sans Symbols"/>
              <a:buChar char="🞂"/>
              <a:defRPr b="0" i="0" sz="3900" u="none" cap="none" strike="noStrike">
                <a:solidFill>
                  <a:schemeClr val="dk1"/>
                </a:solidFill>
                <a:latin typeface="Lucida Sans"/>
                <a:ea typeface="Lucida Sans"/>
                <a:cs typeface="Lucida Sans"/>
                <a:sym typeface="Lucida Sans"/>
              </a:defRPr>
            </a:lvl1pPr>
            <a:lvl2pPr indent="-438150" lvl="1" marL="914400" marR="0" rtl="0" algn="l">
              <a:spcBef>
                <a:spcPts val="463"/>
              </a:spcBef>
              <a:spcAft>
                <a:spcPts val="0"/>
              </a:spcAft>
              <a:buClr>
                <a:schemeClr val="accent1"/>
              </a:buClr>
              <a:buSzPts val="3300"/>
              <a:buFont typeface="Verdana"/>
              <a:buChar char="◦"/>
              <a:defRPr b="0" i="0" sz="3300" u="none" cap="none" strike="noStrike">
                <a:solidFill>
                  <a:schemeClr val="dk1"/>
                </a:solidFill>
                <a:latin typeface="Lucida Sans"/>
                <a:ea typeface="Lucida Sans"/>
                <a:cs typeface="Lucida Sans"/>
                <a:sym typeface="Lucida Sans"/>
              </a:defRPr>
            </a:lvl2pPr>
            <a:lvl3pPr indent="-419100" lvl="2" marL="1371600" marR="0" rtl="0" algn="l">
              <a:spcBef>
                <a:spcPts val="500"/>
              </a:spcBef>
              <a:spcAft>
                <a:spcPts val="0"/>
              </a:spcAft>
              <a:buClr>
                <a:schemeClr val="accent2"/>
              </a:buClr>
              <a:buSzPts val="3000"/>
              <a:buFont typeface="Noto Sans Symbols"/>
              <a:buChar char="●"/>
              <a:defRPr b="0" i="0" sz="3000" u="none" cap="none" strike="noStrike">
                <a:solidFill>
                  <a:schemeClr val="dk1"/>
                </a:solidFill>
                <a:latin typeface="Lucida Sans"/>
                <a:ea typeface="Lucida Sans"/>
                <a:cs typeface="Lucida Sans"/>
                <a:sym typeface="Lucida Sans"/>
              </a:defRPr>
            </a:lvl3pPr>
            <a:lvl4pPr indent="-400050" lvl="3" marL="1828800" marR="0" rtl="0" algn="l">
              <a:spcBef>
                <a:spcPts val="500"/>
              </a:spcBef>
              <a:spcAft>
                <a:spcPts val="0"/>
              </a:spcAft>
              <a:buClr>
                <a:schemeClr val="accent2"/>
              </a:buClr>
              <a:buSzPts val="2700"/>
              <a:buFont typeface="Noto Sans Symbols"/>
              <a:buChar char="●"/>
              <a:defRPr b="0" i="0" sz="2700" u="none" cap="none" strike="noStrike">
                <a:solidFill>
                  <a:schemeClr val="dk1"/>
                </a:solidFill>
                <a:latin typeface="Lucida Sans"/>
                <a:ea typeface="Lucida Sans"/>
                <a:cs typeface="Lucida Sans"/>
                <a:sym typeface="Lucida Sans"/>
              </a:defRPr>
            </a:lvl4pPr>
            <a:lvl5pPr indent="-393700" lvl="4" marL="2286000" marR="0" rtl="0" algn="l">
              <a:spcBef>
                <a:spcPts val="500"/>
              </a:spcBef>
              <a:spcAft>
                <a:spcPts val="0"/>
              </a:spcAft>
              <a:buClr>
                <a:schemeClr val="accent2"/>
              </a:buClr>
              <a:buSzPts val="2600"/>
              <a:buFont typeface="Noto Sans Symbols"/>
              <a:buChar char="●"/>
              <a:defRPr b="0" i="0" sz="2600" u="none" cap="none" strike="noStrike">
                <a:solidFill>
                  <a:schemeClr val="dk1"/>
                </a:solidFill>
                <a:latin typeface="Lucida Sans"/>
                <a:ea typeface="Lucida Sans"/>
                <a:cs typeface="Lucida Sans"/>
                <a:sym typeface="Lucida Sans"/>
              </a:defRPr>
            </a:lvl5pPr>
            <a:lvl6pPr indent="-393700" lvl="5" marL="2743200" marR="0" rtl="0" algn="l">
              <a:spcBef>
                <a:spcPts val="500"/>
              </a:spcBef>
              <a:spcAft>
                <a:spcPts val="0"/>
              </a:spcAft>
              <a:buClr>
                <a:schemeClr val="accent3"/>
              </a:buClr>
              <a:buSzPts val="2600"/>
              <a:buFont typeface="Noto Sans Symbols"/>
              <a:buChar char="■"/>
              <a:defRPr b="0" i="0" sz="2600" u="none" cap="none" strike="noStrike">
                <a:solidFill>
                  <a:schemeClr val="dk1"/>
                </a:solidFill>
                <a:latin typeface="Lucida Sans"/>
                <a:ea typeface="Lucida Sans"/>
                <a:cs typeface="Lucida Sans"/>
                <a:sym typeface="Lucida Sans"/>
              </a:defRPr>
            </a:lvl6pPr>
            <a:lvl7pPr indent="-374650" lvl="6" marL="3200400" marR="0" rtl="0" algn="l">
              <a:spcBef>
                <a:spcPts val="500"/>
              </a:spcBef>
              <a:spcAft>
                <a:spcPts val="0"/>
              </a:spcAft>
              <a:buClr>
                <a:schemeClr val="accent3"/>
              </a:buClr>
              <a:buSzPts val="2300"/>
              <a:buFont typeface="Noto Sans Symbols"/>
              <a:buChar char="■"/>
              <a:defRPr b="0" i="0" sz="2300" u="none" cap="none" strike="noStrike">
                <a:solidFill>
                  <a:schemeClr val="dk1"/>
                </a:solidFill>
                <a:latin typeface="Lucida Sans"/>
                <a:ea typeface="Lucida Sans"/>
                <a:cs typeface="Lucida Sans"/>
                <a:sym typeface="Lucida Sans"/>
              </a:defRPr>
            </a:lvl7pPr>
            <a:lvl8pPr indent="-374650" lvl="7" marL="3657600" marR="0" rtl="0" algn="l">
              <a:spcBef>
                <a:spcPts val="500"/>
              </a:spcBef>
              <a:spcAft>
                <a:spcPts val="0"/>
              </a:spcAft>
              <a:buClr>
                <a:schemeClr val="accent3"/>
              </a:buClr>
              <a:buSzPts val="2300"/>
              <a:buFont typeface="Noto Sans Symbols"/>
              <a:buChar char="■"/>
              <a:defRPr b="0" i="0" sz="2300" u="none" cap="none" strike="noStrike">
                <a:solidFill>
                  <a:schemeClr val="dk1"/>
                </a:solidFill>
                <a:latin typeface="Lucida Sans"/>
                <a:ea typeface="Lucida Sans"/>
                <a:cs typeface="Lucida Sans"/>
                <a:sym typeface="Lucida Sans"/>
              </a:defRPr>
            </a:lvl8pPr>
            <a:lvl9pPr indent="-374650" lvl="8" marL="4114800" marR="0" rtl="0" algn="l">
              <a:spcBef>
                <a:spcPts val="500"/>
              </a:spcBef>
              <a:spcAft>
                <a:spcPts val="0"/>
              </a:spcAft>
              <a:buClr>
                <a:schemeClr val="accent3"/>
              </a:buClr>
              <a:buSzPts val="2300"/>
              <a:buFont typeface="Noto Sans Symbols"/>
              <a:buChar char="■"/>
              <a:defRPr b="0" i="0" sz="2300" u="none" cap="none" strike="noStrike">
                <a:solidFill>
                  <a:schemeClr val="dk1"/>
                </a:solidFill>
                <a:latin typeface="Lucida Sans"/>
                <a:ea typeface="Lucida Sans"/>
                <a:cs typeface="Lucida Sans"/>
                <a:sym typeface="Lucida Sans"/>
              </a:defRPr>
            </a:lvl9pPr>
          </a:lstStyle>
          <a:p/>
        </p:txBody>
      </p:sp>
      <p:sp>
        <p:nvSpPr>
          <p:cNvPr id="16" name="Google Shape;16;p63"/>
          <p:cNvSpPr txBox="1"/>
          <p:nvPr>
            <p:ph idx="10" type="dt"/>
          </p:nvPr>
        </p:nvSpPr>
        <p:spPr>
          <a:xfrm>
            <a:off x="10090548" y="8543925"/>
            <a:ext cx="2880360" cy="487680"/>
          </a:xfrm>
          <a:prstGeom prst="rect">
            <a:avLst/>
          </a:prstGeom>
          <a:noFill/>
          <a:ln>
            <a:noFill/>
          </a:ln>
        </p:spPr>
        <p:txBody>
          <a:bodyPr anchorCtr="0" anchor="b" bIns="65300" lIns="130600" spcFirstLastPara="1" rIns="130600" wrap="square" tIns="65300">
            <a:noAutofit/>
          </a:bodyPr>
          <a:lstStyle>
            <a:lvl1pPr lvl="0" marR="0" rtl="0" algn="l">
              <a:spcBef>
                <a:spcPts val="0"/>
              </a:spcBef>
              <a:spcAft>
                <a:spcPts val="0"/>
              </a:spcAft>
              <a:buSzPts val="1400"/>
              <a:buNone/>
              <a:defRPr sz="1400">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7" name="Google Shape;17;p63"/>
          <p:cNvSpPr txBox="1"/>
          <p:nvPr>
            <p:ph idx="11" type="ftr"/>
          </p:nvPr>
        </p:nvSpPr>
        <p:spPr>
          <a:xfrm>
            <a:off x="6570109" y="8543926"/>
            <a:ext cx="3526022" cy="486833"/>
          </a:xfrm>
          <a:prstGeom prst="rect">
            <a:avLst/>
          </a:prstGeom>
          <a:noFill/>
          <a:ln>
            <a:noFill/>
          </a:ln>
        </p:spPr>
        <p:txBody>
          <a:bodyPr anchorCtr="0" anchor="b" bIns="65300" lIns="130600" spcFirstLastPara="1" rIns="130600" wrap="square" tIns="65300">
            <a:noAutofit/>
          </a:bodyPr>
          <a:lstStyle>
            <a:lvl1pPr lvl="0" marR="0" rtl="0" algn="r">
              <a:spcBef>
                <a:spcPts val="0"/>
              </a:spcBef>
              <a:spcAft>
                <a:spcPts val="0"/>
              </a:spcAft>
              <a:buSzPts val="1400"/>
              <a:buNone/>
              <a:defRPr sz="1400">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8" name="Google Shape;18;p63"/>
          <p:cNvSpPr txBox="1"/>
          <p:nvPr>
            <p:ph idx="12" type="sldNum"/>
          </p:nvPr>
        </p:nvSpPr>
        <p:spPr>
          <a:xfrm>
            <a:off x="12970908" y="8543926"/>
            <a:ext cx="548640" cy="486833"/>
          </a:xfrm>
          <a:prstGeom prst="rect">
            <a:avLst/>
          </a:prstGeom>
          <a:noFill/>
          <a:ln>
            <a:noFill/>
          </a:ln>
        </p:spPr>
        <p:txBody>
          <a:bodyPr anchorCtr="0" anchor="b" bIns="65300" lIns="130600" spcFirstLastPara="1" rIns="130600" wrap="square" tIns="65300">
            <a:noAutofit/>
          </a:bodyPr>
          <a:lstStyle>
            <a:lvl1pPr indent="0" lvl="0" marL="0" marR="0" rtl="0" algn="r">
              <a:spcBef>
                <a:spcPts val="0"/>
              </a:spcBef>
              <a:spcAft>
                <a:spcPts val="0"/>
              </a:spcAft>
              <a:buNone/>
              <a:defRPr b="0" sz="1400" u="none">
                <a:solidFill>
                  <a:schemeClr val="dk1"/>
                </a:solidFill>
                <a:latin typeface="Verdana"/>
                <a:ea typeface="Verdana"/>
                <a:cs typeface="Verdana"/>
                <a:sym typeface="Verdana"/>
              </a:defRPr>
            </a:lvl1pPr>
            <a:lvl2pPr indent="0" lvl="1" marL="0" marR="0" rtl="0" algn="r">
              <a:spcBef>
                <a:spcPts val="0"/>
              </a:spcBef>
              <a:spcAft>
                <a:spcPts val="0"/>
              </a:spcAft>
              <a:buNone/>
              <a:defRPr b="0" sz="1400" u="none">
                <a:solidFill>
                  <a:schemeClr val="dk1"/>
                </a:solidFill>
                <a:latin typeface="Verdana"/>
                <a:ea typeface="Verdana"/>
                <a:cs typeface="Verdana"/>
                <a:sym typeface="Verdana"/>
              </a:defRPr>
            </a:lvl2pPr>
            <a:lvl3pPr indent="0" lvl="2" marL="0" marR="0" rtl="0" algn="r">
              <a:spcBef>
                <a:spcPts val="0"/>
              </a:spcBef>
              <a:spcAft>
                <a:spcPts val="0"/>
              </a:spcAft>
              <a:buNone/>
              <a:defRPr b="0" sz="1400" u="none">
                <a:solidFill>
                  <a:schemeClr val="dk1"/>
                </a:solidFill>
                <a:latin typeface="Verdana"/>
                <a:ea typeface="Verdana"/>
                <a:cs typeface="Verdana"/>
                <a:sym typeface="Verdana"/>
              </a:defRPr>
            </a:lvl3pPr>
            <a:lvl4pPr indent="0" lvl="3" marL="0" marR="0" rtl="0" algn="r">
              <a:spcBef>
                <a:spcPts val="0"/>
              </a:spcBef>
              <a:spcAft>
                <a:spcPts val="0"/>
              </a:spcAft>
              <a:buNone/>
              <a:defRPr b="0" sz="1400" u="none">
                <a:solidFill>
                  <a:schemeClr val="dk1"/>
                </a:solidFill>
                <a:latin typeface="Verdana"/>
                <a:ea typeface="Verdana"/>
                <a:cs typeface="Verdana"/>
                <a:sym typeface="Verdana"/>
              </a:defRPr>
            </a:lvl4pPr>
            <a:lvl5pPr indent="0" lvl="4" marL="0" marR="0" rtl="0" algn="r">
              <a:spcBef>
                <a:spcPts val="0"/>
              </a:spcBef>
              <a:spcAft>
                <a:spcPts val="0"/>
              </a:spcAft>
              <a:buNone/>
              <a:defRPr b="0" sz="1400" u="none">
                <a:solidFill>
                  <a:schemeClr val="dk1"/>
                </a:solidFill>
                <a:latin typeface="Verdana"/>
                <a:ea typeface="Verdana"/>
                <a:cs typeface="Verdana"/>
                <a:sym typeface="Verdana"/>
              </a:defRPr>
            </a:lvl5pPr>
            <a:lvl6pPr indent="0" lvl="5" marL="0" marR="0" rtl="0" algn="r">
              <a:spcBef>
                <a:spcPts val="0"/>
              </a:spcBef>
              <a:spcAft>
                <a:spcPts val="0"/>
              </a:spcAft>
              <a:buNone/>
              <a:defRPr b="0" sz="1400" u="none">
                <a:solidFill>
                  <a:schemeClr val="dk1"/>
                </a:solidFill>
                <a:latin typeface="Verdana"/>
                <a:ea typeface="Verdana"/>
                <a:cs typeface="Verdana"/>
                <a:sym typeface="Verdana"/>
              </a:defRPr>
            </a:lvl6pPr>
            <a:lvl7pPr indent="0" lvl="6" marL="0" marR="0" rtl="0" algn="r">
              <a:spcBef>
                <a:spcPts val="0"/>
              </a:spcBef>
              <a:spcAft>
                <a:spcPts val="0"/>
              </a:spcAft>
              <a:buNone/>
              <a:defRPr b="0" sz="1400" u="none">
                <a:solidFill>
                  <a:schemeClr val="dk1"/>
                </a:solidFill>
                <a:latin typeface="Verdana"/>
                <a:ea typeface="Verdana"/>
                <a:cs typeface="Verdana"/>
                <a:sym typeface="Verdana"/>
              </a:defRPr>
            </a:lvl7pPr>
            <a:lvl8pPr indent="0" lvl="7" marL="0" marR="0" rtl="0" algn="r">
              <a:spcBef>
                <a:spcPts val="0"/>
              </a:spcBef>
              <a:spcAft>
                <a:spcPts val="0"/>
              </a:spcAft>
              <a:buNone/>
              <a:defRPr b="0" sz="1400" u="none">
                <a:solidFill>
                  <a:schemeClr val="dk1"/>
                </a:solidFill>
                <a:latin typeface="Verdana"/>
                <a:ea typeface="Verdana"/>
                <a:cs typeface="Verdana"/>
                <a:sym typeface="Verdana"/>
              </a:defRPr>
            </a:lvl8pPr>
            <a:lvl9pPr indent="0" lvl="8" marL="0" marR="0" rtl="0" algn="r">
              <a:spcBef>
                <a:spcPts val="0"/>
              </a:spcBef>
              <a:spcAft>
                <a:spcPts val="0"/>
              </a:spcAft>
              <a:buNone/>
              <a:defRPr b="0" sz="14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2" name="Shape 102"/>
        <p:cNvGrpSpPr/>
        <p:nvPr/>
      </p:nvGrpSpPr>
      <p:grpSpPr>
        <a:xfrm>
          <a:off x="0" y="0"/>
          <a:ext cx="0" cy="0"/>
          <a:chOff x="0" y="0"/>
          <a:chExt cx="0" cy="0"/>
        </a:xfrm>
      </p:grpSpPr>
      <p:sp>
        <p:nvSpPr>
          <p:cNvPr id="103" name="Google Shape;103;p67"/>
          <p:cNvSpPr/>
          <p:nvPr/>
        </p:nvSpPr>
        <p:spPr>
          <a:xfrm>
            <a:off x="748910" y="7926582"/>
            <a:ext cx="7410936" cy="1228101"/>
          </a:xfrm>
          <a:custGeom>
            <a:rect b="b" l="l" r="r" t="t"/>
            <a:pathLst>
              <a:path extrusionOk="0" h="337" w="7485">
                <a:moveTo>
                  <a:pt x="0" y="2"/>
                </a:moveTo>
                <a:lnTo>
                  <a:pt x="7485" y="337"/>
                </a:lnTo>
                <a:lnTo>
                  <a:pt x="5558" y="337"/>
                </a:lnTo>
                <a:lnTo>
                  <a:pt x="1" y="0"/>
                </a:lnTo>
              </a:path>
            </a:pathLst>
          </a:custGeom>
          <a:solidFill>
            <a:srgbClr val="9CCADC">
              <a:alpha val="40000"/>
            </a:srgbClr>
          </a:solidFill>
          <a:ln>
            <a:noFill/>
          </a:ln>
        </p:spPr>
        <p:txBody>
          <a:bodyPr anchorCtr="0" anchor="t" bIns="65300" lIns="130600" spcFirstLastPara="1" rIns="130600" wrap="square" tIns="65300">
            <a:noAutofit/>
          </a:bodyPr>
          <a:lstStyle/>
          <a:p>
            <a:pPr indent="0" lvl="0" marL="0" marR="0" rtl="0" algn="l">
              <a:spcBef>
                <a:spcPts val="0"/>
              </a:spcBef>
              <a:spcAft>
                <a:spcPts val="0"/>
              </a:spcAft>
              <a:buNone/>
            </a:pPr>
            <a:r>
              <a:t/>
            </a:r>
            <a:endParaRPr sz="1800">
              <a:solidFill>
                <a:schemeClr val="lt1"/>
              </a:solidFill>
              <a:latin typeface="Verdana"/>
              <a:ea typeface="Verdana"/>
              <a:cs typeface="Verdana"/>
              <a:sym typeface="Verdana"/>
            </a:endParaRPr>
          </a:p>
        </p:txBody>
      </p:sp>
      <p:sp>
        <p:nvSpPr>
          <p:cNvPr id="104" name="Google Shape;104;p67"/>
          <p:cNvSpPr/>
          <p:nvPr/>
        </p:nvSpPr>
        <p:spPr>
          <a:xfrm>
            <a:off x="728576" y="7918681"/>
            <a:ext cx="5535677" cy="124460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65300" lIns="130600" spcFirstLastPara="1" rIns="130600" wrap="square" tIns="65300">
            <a:noAutofit/>
          </a:bodyPr>
          <a:lstStyle/>
          <a:p>
            <a:pPr indent="0" lvl="0" marL="0" marR="0" rtl="0" algn="l">
              <a:spcBef>
                <a:spcPts val="0"/>
              </a:spcBef>
              <a:spcAft>
                <a:spcPts val="0"/>
              </a:spcAft>
              <a:buNone/>
            </a:pPr>
            <a:r>
              <a:t/>
            </a:r>
            <a:endParaRPr sz="1800">
              <a:solidFill>
                <a:schemeClr val="lt1"/>
              </a:solidFill>
              <a:latin typeface="Verdana"/>
              <a:ea typeface="Verdana"/>
              <a:cs typeface="Verdana"/>
              <a:sym typeface="Verdana"/>
            </a:endParaRPr>
          </a:p>
        </p:txBody>
      </p:sp>
      <p:sp>
        <p:nvSpPr>
          <p:cNvPr id="105" name="Google Shape;105;p67"/>
          <p:cNvSpPr/>
          <p:nvPr/>
        </p:nvSpPr>
        <p:spPr>
          <a:xfrm>
            <a:off x="-9063" y="7721671"/>
            <a:ext cx="5103471" cy="1441157"/>
          </a:xfrm>
          <a:prstGeom prst="rtTriangle">
            <a:avLst/>
          </a:prstGeom>
          <a:blipFill rotWithShape="1">
            <a:blip r:embed="rId1">
              <a:alphaModFix amt="50000"/>
            </a:blip>
            <a:tile algn="t" flip="none" tx="0" sx="50000" ty="0" sy="50000"/>
          </a:blipFill>
          <a:ln>
            <a:noFill/>
          </a:ln>
        </p:spPr>
        <p:txBody>
          <a:bodyPr anchorCtr="0" anchor="ctr" bIns="65300" lIns="130600" spcFirstLastPara="1" rIns="130600" wrap="square" tIns="653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cxnSp>
        <p:nvCxnSpPr>
          <p:cNvPr id="106" name="Google Shape;106;p67"/>
          <p:cNvCxnSpPr/>
          <p:nvPr/>
        </p:nvCxnSpPr>
        <p:spPr>
          <a:xfrm>
            <a:off x="-13855" y="7716985"/>
            <a:ext cx="5108264" cy="1445844"/>
          </a:xfrm>
          <a:prstGeom prst="straightConnector1">
            <a:avLst/>
          </a:prstGeom>
          <a:noFill/>
          <a:ln cap="flat" cmpd="sng" w="12050">
            <a:solidFill>
              <a:srgbClr val="93C5D8"/>
            </a:solidFill>
            <a:prstDash val="solid"/>
            <a:miter lim="800000"/>
            <a:headEnd len="sm" w="sm" type="none"/>
            <a:tailEnd len="sm" w="sm" type="none"/>
          </a:ln>
        </p:spPr>
      </p:cxnSp>
      <p:sp>
        <p:nvSpPr>
          <p:cNvPr id="107" name="Google Shape;107;p67"/>
          <p:cNvSpPr txBox="1"/>
          <p:nvPr>
            <p:ph type="title"/>
          </p:nvPr>
        </p:nvSpPr>
        <p:spPr>
          <a:xfrm>
            <a:off x="685800" y="366184"/>
            <a:ext cx="12344400" cy="1524000"/>
          </a:xfrm>
          <a:prstGeom prst="rect">
            <a:avLst/>
          </a:prstGeom>
          <a:noFill/>
          <a:ln>
            <a:noFill/>
          </a:ln>
        </p:spPr>
        <p:txBody>
          <a:bodyPr anchorCtr="0" anchor="ctr" bIns="65300" lIns="130600" spcFirstLastPara="1" rIns="130600" wrap="square" tIns="65300">
            <a:normAutofit/>
          </a:bodyPr>
          <a:lstStyle>
            <a:lvl1pPr lvl="0" marR="0" rtl="0" algn="l">
              <a:spcBef>
                <a:spcPts val="0"/>
              </a:spcBef>
              <a:spcAft>
                <a:spcPts val="0"/>
              </a:spcAft>
              <a:buClr>
                <a:schemeClr val="lt2"/>
              </a:buClr>
              <a:buSzPts val="5900"/>
              <a:buFont typeface="Lucida Sans"/>
              <a:buNone/>
              <a:defRPr b="1" i="0" sz="5900" u="none" cap="none" strike="noStrike">
                <a:solidFill>
                  <a:schemeClr val="lt2"/>
                </a:solidFill>
                <a:latin typeface="Lucida Sans"/>
                <a:ea typeface="Lucida Sans"/>
                <a:cs typeface="Lucida Sans"/>
                <a:sym typeface="Lucida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8" name="Google Shape;108;p67"/>
          <p:cNvSpPr txBox="1"/>
          <p:nvPr>
            <p:ph idx="1" type="body"/>
          </p:nvPr>
        </p:nvSpPr>
        <p:spPr>
          <a:xfrm>
            <a:off x="685800" y="1975105"/>
            <a:ext cx="12344400" cy="6034617"/>
          </a:xfrm>
          <a:prstGeom prst="rect">
            <a:avLst/>
          </a:prstGeom>
          <a:noFill/>
          <a:ln>
            <a:noFill/>
          </a:ln>
        </p:spPr>
        <p:txBody>
          <a:bodyPr anchorCtr="0" anchor="t" bIns="65300" lIns="130600" spcFirstLastPara="1" rIns="130600" wrap="square" tIns="65300">
            <a:normAutofit/>
          </a:bodyPr>
          <a:lstStyle>
            <a:lvl1pPr indent="-397002" lvl="0" marL="457200" marR="0" rtl="0" algn="l">
              <a:spcBef>
                <a:spcPts val="571"/>
              </a:spcBef>
              <a:spcAft>
                <a:spcPts val="0"/>
              </a:spcAft>
              <a:buClr>
                <a:schemeClr val="accent1"/>
              </a:buClr>
              <a:buSzPts val="2652"/>
              <a:buFont typeface="Noto Sans Symbols"/>
              <a:buChar char="🞂"/>
              <a:defRPr b="0" i="0" sz="3900" u="none" cap="none" strike="noStrike">
                <a:solidFill>
                  <a:schemeClr val="lt1"/>
                </a:solidFill>
                <a:latin typeface="Lucida Sans"/>
                <a:ea typeface="Lucida Sans"/>
                <a:cs typeface="Lucida Sans"/>
                <a:sym typeface="Lucida Sans"/>
              </a:defRPr>
            </a:lvl1pPr>
            <a:lvl2pPr indent="-438150" lvl="1" marL="914400" marR="0" rtl="0" algn="l">
              <a:spcBef>
                <a:spcPts val="463"/>
              </a:spcBef>
              <a:spcAft>
                <a:spcPts val="0"/>
              </a:spcAft>
              <a:buClr>
                <a:schemeClr val="accent1"/>
              </a:buClr>
              <a:buSzPts val="3300"/>
              <a:buFont typeface="Verdana"/>
              <a:buChar char="◦"/>
              <a:defRPr b="0" i="0" sz="3300" u="none" cap="none" strike="noStrike">
                <a:solidFill>
                  <a:schemeClr val="lt1"/>
                </a:solidFill>
                <a:latin typeface="Lucida Sans"/>
                <a:ea typeface="Lucida Sans"/>
                <a:cs typeface="Lucida Sans"/>
                <a:sym typeface="Lucida Sans"/>
              </a:defRPr>
            </a:lvl2pPr>
            <a:lvl3pPr indent="-419100" lvl="2" marL="1371600" marR="0" rtl="0" algn="l">
              <a:spcBef>
                <a:spcPts val="500"/>
              </a:spcBef>
              <a:spcAft>
                <a:spcPts val="0"/>
              </a:spcAft>
              <a:buClr>
                <a:schemeClr val="accent2"/>
              </a:buClr>
              <a:buSzPts val="3000"/>
              <a:buFont typeface="Noto Sans Symbols"/>
              <a:buChar char="●"/>
              <a:defRPr b="0" i="0" sz="3000" u="none" cap="none" strike="noStrike">
                <a:solidFill>
                  <a:schemeClr val="lt1"/>
                </a:solidFill>
                <a:latin typeface="Lucida Sans"/>
                <a:ea typeface="Lucida Sans"/>
                <a:cs typeface="Lucida Sans"/>
                <a:sym typeface="Lucida Sans"/>
              </a:defRPr>
            </a:lvl3pPr>
            <a:lvl4pPr indent="-400050" lvl="3" marL="1828800" marR="0" rtl="0" algn="l">
              <a:spcBef>
                <a:spcPts val="500"/>
              </a:spcBef>
              <a:spcAft>
                <a:spcPts val="0"/>
              </a:spcAft>
              <a:buClr>
                <a:schemeClr val="accent2"/>
              </a:buClr>
              <a:buSzPts val="2700"/>
              <a:buFont typeface="Noto Sans Symbols"/>
              <a:buChar char="●"/>
              <a:defRPr b="0" i="0" sz="2700" u="none" cap="none" strike="noStrike">
                <a:solidFill>
                  <a:schemeClr val="lt1"/>
                </a:solidFill>
                <a:latin typeface="Lucida Sans"/>
                <a:ea typeface="Lucida Sans"/>
                <a:cs typeface="Lucida Sans"/>
                <a:sym typeface="Lucida Sans"/>
              </a:defRPr>
            </a:lvl4pPr>
            <a:lvl5pPr indent="-393700" lvl="4" marL="2286000" marR="0" rtl="0" algn="l">
              <a:spcBef>
                <a:spcPts val="500"/>
              </a:spcBef>
              <a:spcAft>
                <a:spcPts val="0"/>
              </a:spcAft>
              <a:buClr>
                <a:schemeClr val="accent2"/>
              </a:buClr>
              <a:buSzPts val="2600"/>
              <a:buFont typeface="Noto Sans Symbols"/>
              <a:buChar char="●"/>
              <a:defRPr b="0" i="0" sz="2600" u="none" cap="none" strike="noStrike">
                <a:solidFill>
                  <a:schemeClr val="lt1"/>
                </a:solidFill>
                <a:latin typeface="Lucida Sans"/>
                <a:ea typeface="Lucida Sans"/>
                <a:cs typeface="Lucida Sans"/>
                <a:sym typeface="Lucida Sans"/>
              </a:defRPr>
            </a:lvl5pPr>
            <a:lvl6pPr indent="-393700" lvl="5" marL="2743200" marR="0" rtl="0" algn="l">
              <a:spcBef>
                <a:spcPts val="500"/>
              </a:spcBef>
              <a:spcAft>
                <a:spcPts val="0"/>
              </a:spcAft>
              <a:buClr>
                <a:schemeClr val="accent3"/>
              </a:buClr>
              <a:buSzPts val="2600"/>
              <a:buFont typeface="Noto Sans Symbols"/>
              <a:buChar char="■"/>
              <a:defRPr b="0" i="0" sz="2600" u="none" cap="none" strike="noStrike">
                <a:solidFill>
                  <a:schemeClr val="lt1"/>
                </a:solidFill>
                <a:latin typeface="Lucida Sans"/>
                <a:ea typeface="Lucida Sans"/>
                <a:cs typeface="Lucida Sans"/>
                <a:sym typeface="Lucida Sans"/>
              </a:defRPr>
            </a:lvl6pPr>
            <a:lvl7pPr indent="-374650" lvl="6" marL="3200400" marR="0" rtl="0" algn="l">
              <a:spcBef>
                <a:spcPts val="500"/>
              </a:spcBef>
              <a:spcAft>
                <a:spcPts val="0"/>
              </a:spcAft>
              <a:buClr>
                <a:schemeClr val="accent3"/>
              </a:buClr>
              <a:buSzPts val="2300"/>
              <a:buFont typeface="Noto Sans Symbols"/>
              <a:buChar char="■"/>
              <a:defRPr b="0" i="0" sz="2300" u="none" cap="none" strike="noStrike">
                <a:solidFill>
                  <a:schemeClr val="lt1"/>
                </a:solidFill>
                <a:latin typeface="Lucida Sans"/>
                <a:ea typeface="Lucida Sans"/>
                <a:cs typeface="Lucida Sans"/>
                <a:sym typeface="Lucida Sans"/>
              </a:defRPr>
            </a:lvl7pPr>
            <a:lvl8pPr indent="-374650" lvl="7" marL="3657600" marR="0" rtl="0" algn="l">
              <a:spcBef>
                <a:spcPts val="500"/>
              </a:spcBef>
              <a:spcAft>
                <a:spcPts val="0"/>
              </a:spcAft>
              <a:buClr>
                <a:schemeClr val="accent3"/>
              </a:buClr>
              <a:buSzPts val="2300"/>
              <a:buFont typeface="Noto Sans Symbols"/>
              <a:buChar char="■"/>
              <a:defRPr b="0" i="0" sz="2300" u="none" cap="none" strike="noStrike">
                <a:solidFill>
                  <a:schemeClr val="lt1"/>
                </a:solidFill>
                <a:latin typeface="Lucida Sans"/>
                <a:ea typeface="Lucida Sans"/>
                <a:cs typeface="Lucida Sans"/>
                <a:sym typeface="Lucida Sans"/>
              </a:defRPr>
            </a:lvl8pPr>
            <a:lvl9pPr indent="-374650" lvl="8" marL="4114800" marR="0" rtl="0" algn="l">
              <a:spcBef>
                <a:spcPts val="500"/>
              </a:spcBef>
              <a:spcAft>
                <a:spcPts val="0"/>
              </a:spcAft>
              <a:buClr>
                <a:schemeClr val="accent3"/>
              </a:buClr>
              <a:buSzPts val="2300"/>
              <a:buFont typeface="Noto Sans Symbols"/>
              <a:buChar char="■"/>
              <a:defRPr b="0" i="0" sz="2300" u="none" cap="none" strike="noStrike">
                <a:solidFill>
                  <a:schemeClr val="lt1"/>
                </a:solidFill>
                <a:latin typeface="Lucida Sans"/>
                <a:ea typeface="Lucida Sans"/>
                <a:cs typeface="Lucida Sans"/>
                <a:sym typeface="Lucida Sans"/>
              </a:defRPr>
            </a:lvl9pPr>
          </a:lstStyle>
          <a:p/>
        </p:txBody>
      </p:sp>
      <p:sp>
        <p:nvSpPr>
          <p:cNvPr id="109" name="Google Shape;109;p67"/>
          <p:cNvSpPr txBox="1"/>
          <p:nvPr>
            <p:ph idx="10" type="dt"/>
          </p:nvPr>
        </p:nvSpPr>
        <p:spPr>
          <a:xfrm>
            <a:off x="10090548" y="8543925"/>
            <a:ext cx="2880360" cy="487680"/>
          </a:xfrm>
          <a:prstGeom prst="rect">
            <a:avLst/>
          </a:prstGeom>
          <a:noFill/>
          <a:ln>
            <a:noFill/>
          </a:ln>
        </p:spPr>
        <p:txBody>
          <a:bodyPr anchorCtr="0" anchor="b" bIns="65300" lIns="130600" spcFirstLastPara="1" rIns="130600" wrap="square" tIns="65300">
            <a:noAutofit/>
          </a:bodyPr>
          <a:lstStyle>
            <a:lvl1pPr lvl="0" marR="0" rtl="0" algn="l">
              <a:spcBef>
                <a:spcPts val="0"/>
              </a:spcBef>
              <a:spcAft>
                <a:spcPts val="0"/>
              </a:spcAft>
              <a:buSzPts val="1400"/>
              <a:buNone/>
              <a:defRPr sz="1400">
                <a:solidFill>
                  <a:schemeClr val="lt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9pPr>
          </a:lstStyle>
          <a:p/>
        </p:txBody>
      </p:sp>
      <p:sp>
        <p:nvSpPr>
          <p:cNvPr id="110" name="Google Shape;110;p67"/>
          <p:cNvSpPr txBox="1"/>
          <p:nvPr>
            <p:ph idx="11" type="ftr"/>
          </p:nvPr>
        </p:nvSpPr>
        <p:spPr>
          <a:xfrm>
            <a:off x="6570109" y="8543926"/>
            <a:ext cx="3526022" cy="486833"/>
          </a:xfrm>
          <a:prstGeom prst="rect">
            <a:avLst/>
          </a:prstGeom>
          <a:noFill/>
          <a:ln>
            <a:noFill/>
          </a:ln>
        </p:spPr>
        <p:txBody>
          <a:bodyPr anchorCtr="0" anchor="b" bIns="65300" lIns="130600" spcFirstLastPara="1" rIns="130600" wrap="square" tIns="65300">
            <a:noAutofit/>
          </a:bodyPr>
          <a:lstStyle>
            <a:lvl1pPr lvl="0" marR="0" rtl="0" algn="r">
              <a:spcBef>
                <a:spcPts val="0"/>
              </a:spcBef>
              <a:spcAft>
                <a:spcPts val="0"/>
              </a:spcAft>
              <a:buSzPts val="1400"/>
              <a:buNone/>
              <a:defRPr sz="1400">
                <a:solidFill>
                  <a:schemeClr val="lt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9pPr>
          </a:lstStyle>
          <a:p/>
        </p:txBody>
      </p:sp>
      <p:sp>
        <p:nvSpPr>
          <p:cNvPr id="111" name="Google Shape;111;p67"/>
          <p:cNvSpPr txBox="1"/>
          <p:nvPr>
            <p:ph idx="12" type="sldNum"/>
          </p:nvPr>
        </p:nvSpPr>
        <p:spPr>
          <a:xfrm>
            <a:off x="12970908" y="8543926"/>
            <a:ext cx="548640" cy="486833"/>
          </a:xfrm>
          <a:prstGeom prst="rect">
            <a:avLst/>
          </a:prstGeom>
          <a:noFill/>
          <a:ln>
            <a:noFill/>
          </a:ln>
        </p:spPr>
        <p:txBody>
          <a:bodyPr anchorCtr="0" anchor="b" bIns="65300" lIns="130600" spcFirstLastPara="1" rIns="130600" wrap="square" tIns="65300">
            <a:noAutofit/>
          </a:bodyPr>
          <a:lstStyle>
            <a:lvl1pPr indent="0" lvl="0" marL="0" marR="0" rtl="0" algn="r">
              <a:spcBef>
                <a:spcPts val="0"/>
              </a:spcBef>
              <a:spcAft>
                <a:spcPts val="0"/>
              </a:spcAft>
              <a:buNone/>
              <a:defRPr b="0" sz="1400" u="none">
                <a:solidFill>
                  <a:schemeClr val="lt1"/>
                </a:solidFill>
                <a:latin typeface="Verdana"/>
                <a:ea typeface="Verdana"/>
                <a:cs typeface="Verdana"/>
                <a:sym typeface="Verdana"/>
              </a:defRPr>
            </a:lvl1pPr>
            <a:lvl2pPr indent="0" lvl="1" marL="0" marR="0" rtl="0" algn="r">
              <a:spcBef>
                <a:spcPts val="0"/>
              </a:spcBef>
              <a:spcAft>
                <a:spcPts val="0"/>
              </a:spcAft>
              <a:buNone/>
              <a:defRPr b="0" sz="1400" u="none">
                <a:solidFill>
                  <a:schemeClr val="lt1"/>
                </a:solidFill>
                <a:latin typeface="Verdana"/>
                <a:ea typeface="Verdana"/>
                <a:cs typeface="Verdana"/>
                <a:sym typeface="Verdana"/>
              </a:defRPr>
            </a:lvl2pPr>
            <a:lvl3pPr indent="0" lvl="2" marL="0" marR="0" rtl="0" algn="r">
              <a:spcBef>
                <a:spcPts val="0"/>
              </a:spcBef>
              <a:spcAft>
                <a:spcPts val="0"/>
              </a:spcAft>
              <a:buNone/>
              <a:defRPr b="0" sz="1400" u="none">
                <a:solidFill>
                  <a:schemeClr val="lt1"/>
                </a:solidFill>
                <a:latin typeface="Verdana"/>
                <a:ea typeface="Verdana"/>
                <a:cs typeface="Verdana"/>
                <a:sym typeface="Verdana"/>
              </a:defRPr>
            </a:lvl3pPr>
            <a:lvl4pPr indent="0" lvl="3" marL="0" marR="0" rtl="0" algn="r">
              <a:spcBef>
                <a:spcPts val="0"/>
              </a:spcBef>
              <a:spcAft>
                <a:spcPts val="0"/>
              </a:spcAft>
              <a:buNone/>
              <a:defRPr b="0" sz="1400" u="none">
                <a:solidFill>
                  <a:schemeClr val="lt1"/>
                </a:solidFill>
                <a:latin typeface="Verdana"/>
                <a:ea typeface="Verdana"/>
                <a:cs typeface="Verdana"/>
                <a:sym typeface="Verdana"/>
              </a:defRPr>
            </a:lvl4pPr>
            <a:lvl5pPr indent="0" lvl="4" marL="0" marR="0" rtl="0" algn="r">
              <a:spcBef>
                <a:spcPts val="0"/>
              </a:spcBef>
              <a:spcAft>
                <a:spcPts val="0"/>
              </a:spcAft>
              <a:buNone/>
              <a:defRPr b="0" sz="1400" u="none">
                <a:solidFill>
                  <a:schemeClr val="lt1"/>
                </a:solidFill>
                <a:latin typeface="Verdana"/>
                <a:ea typeface="Verdana"/>
                <a:cs typeface="Verdana"/>
                <a:sym typeface="Verdana"/>
              </a:defRPr>
            </a:lvl5pPr>
            <a:lvl6pPr indent="0" lvl="5" marL="0" marR="0" rtl="0" algn="r">
              <a:spcBef>
                <a:spcPts val="0"/>
              </a:spcBef>
              <a:spcAft>
                <a:spcPts val="0"/>
              </a:spcAft>
              <a:buNone/>
              <a:defRPr b="0" sz="1400" u="none">
                <a:solidFill>
                  <a:schemeClr val="lt1"/>
                </a:solidFill>
                <a:latin typeface="Verdana"/>
                <a:ea typeface="Verdana"/>
                <a:cs typeface="Verdana"/>
                <a:sym typeface="Verdana"/>
              </a:defRPr>
            </a:lvl6pPr>
            <a:lvl7pPr indent="0" lvl="6" marL="0" marR="0" rtl="0" algn="r">
              <a:spcBef>
                <a:spcPts val="0"/>
              </a:spcBef>
              <a:spcAft>
                <a:spcPts val="0"/>
              </a:spcAft>
              <a:buNone/>
              <a:defRPr b="0" sz="1400" u="none">
                <a:solidFill>
                  <a:schemeClr val="lt1"/>
                </a:solidFill>
                <a:latin typeface="Verdana"/>
                <a:ea typeface="Verdana"/>
                <a:cs typeface="Verdana"/>
                <a:sym typeface="Verdana"/>
              </a:defRPr>
            </a:lvl7pPr>
            <a:lvl8pPr indent="0" lvl="7" marL="0" marR="0" rtl="0" algn="r">
              <a:spcBef>
                <a:spcPts val="0"/>
              </a:spcBef>
              <a:spcAft>
                <a:spcPts val="0"/>
              </a:spcAft>
              <a:buNone/>
              <a:defRPr b="0" sz="1400" u="none">
                <a:solidFill>
                  <a:schemeClr val="lt1"/>
                </a:solidFill>
                <a:latin typeface="Verdana"/>
                <a:ea typeface="Verdana"/>
                <a:cs typeface="Verdana"/>
                <a:sym typeface="Verdana"/>
              </a:defRPr>
            </a:lvl8pPr>
            <a:lvl9pPr indent="0" lvl="8" marL="0" marR="0" rtl="0" algn="r">
              <a:spcBef>
                <a:spcPts val="0"/>
              </a:spcBef>
              <a:spcAft>
                <a:spcPts val="0"/>
              </a:spcAft>
              <a:buNone/>
              <a:defRPr b="0" sz="1400" u="none">
                <a:solidFill>
                  <a:schemeClr val="lt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6.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s://en.wikipedia.org/wiki/Lock_(computer_science)"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13.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hyperlink" Target="https://en.wikipedia.org/wiki/Critical_section"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 Id="rId3" Type="http://schemas.openxmlformats.org/officeDocument/2006/relationships/image" Target="../media/image12.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 Id="rId3" Type="http://schemas.openxmlformats.org/officeDocument/2006/relationships/image" Target="../media/image10.jpg"/><Relationship Id="rId4" Type="http://schemas.openxmlformats.org/officeDocument/2006/relationships/image" Target="../media/image9.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 Id="rId3" Type="http://schemas.openxmlformats.org/officeDocument/2006/relationships/image" Target="../media/image16.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1.xml"/><Relationship Id="rId3" Type="http://schemas.openxmlformats.org/officeDocument/2006/relationships/image" Target="../media/image15.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 Id="rId3" Type="http://schemas.openxmlformats.org/officeDocument/2006/relationships/image" Target="../media/image1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
          <p:cNvSpPr txBox="1"/>
          <p:nvPr>
            <p:ph type="ctrTitle"/>
          </p:nvPr>
        </p:nvSpPr>
        <p:spPr>
          <a:xfrm>
            <a:off x="1028700" y="2336802"/>
            <a:ext cx="11658600" cy="2439681"/>
          </a:xfrm>
          <a:prstGeom prst="rect">
            <a:avLst/>
          </a:prstGeom>
          <a:noFill/>
          <a:ln>
            <a:noFill/>
          </a:ln>
        </p:spPr>
        <p:txBody>
          <a:bodyPr anchorCtr="0" anchor="b" bIns="65300" lIns="130600" spcFirstLastPara="1" rIns="130600" wrap="square" tIns="65300">
            <a:normAutofit/>
          </a:bodyPr>
          <a:lstStyle/>
          <a:p>
            <a:pPr indent="0" lvl="0" marL="0" rtl="0" algn="r">
              <a:spcBef>
                <a:spcPts val="0"/>
              </a:spcBef>
              <a:spcAft>
                <a:spcPts val="0"/>
              </a:spcAft>
              <a:buClr>
                <a:schemeClr val="dk2"/>
              </a:buClr>
              <a:buSzPts val="5800"/>
              <a:buFont typeface="Lucida Sans"/>
              <a:buNone/>
            </a:pPr>
            <a:r>
              <a:rPr lang="en-US" sz="5800"/>
              <a:t>Process Synchronization</a:t>
            </a:r>
            <a:endParaRPr/>
          </a:p>
        </p:txBody>
      </p:sp>
      <p:sp>
        <p:nvSpPr>
          <p:cNvPr id="122" name="Google Shape;122;p1"/>
          <p:cNvSpPr txBox="1"/>
          <p:nvPr>
            <p:ph idx="1" type="subTitle"/>
          </p:nvPr>
        </p:nvSpPr>
        <p:spPr>
          <a:xfrm>
            <a:off x="1028700" y="4815476"/>
            <a:ext cx="11658600" cy="1599605"/>
          </a:xfrm>
          <a:prstGeom prst="rect">
            <a:avLst/>
          </a:prstGeom>
          <a:noFill/>
          <a:ln>
            <a:noFill/>
          </a:ln>
        </p:spPr>
        <p:txBody>
          <a:bodyPr anchorCtr="0" anchor="t" bIns="65300" lIns="65300" spcFirstLastPara="1" rIns="65300" wrap="square" tIns="65300">
            <a:normAutofit/>
          </a:bodyPr>
          <a:lstStyle/>
          <a:p>
            <a:pPr indent="0" lvl="0" marL="0" marR="91435" rtl="0" algn="r">
              <a:spcBef>
                <a:spcPts val="0"/>
              </a:spcBef>
              <a:spcAft>
                <a:spcPts val="0"/>
              </a:spcAft>
              <a:buSzPts val="2652"/>
              <a:buNone/>
            </a:pPr>
            <a:r>
              <a:rPr b="1" lang="en-US">
                <a:solidFill>
                  <a:schemeClr val="dk1"/>
                </a:solidFill>
              </a:rPr>
              <a:t>Course Instructor: Safia Baloch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15"/>
          <p:cNvPicPr preferRelativeResize="0"/>
          <p:nvPr/>
        </p:nvPicPr>
        <p:blipFill rotWithShape="1">
          <a:blip r:embed="rId3">
            <a:alphaModFix/>
          </a:blip>
          <a:srcRect b="0" l="0" r="0" t="0"/>
          <a:stretch/>
        </p:blipFill>
        <p:spPr>
          <a:xfrm>
            <a:off x="0" y="0"/>
            <a:ext cx="13716000" cy="9238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p16"/>
          <p:cNvPicPr preferRelativeResize="0"/>
          <p:nvPr/>
        </p:nvPicPr>
        <p:blipFill rotWithShape="1">
          <a:blip r:embed="rId3">
            <a:alphaModFix/>
          </a:blip>
          <a:srcRect b="0" l="0" r="0" t="0"/>
          <a:stretch/>
        </p:blipFill>
        <p:spPr>
          <a:xfrm>
            <a:off x="0" y="0"/>
            <a:ext cx="13716000" cy="9144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7"/>
          <p:cNvSpPr txBox="1"/>
          <p:nvPr>
            <p:ph type="title"/>
          </p:nvPr>
        </p:nvSpPr>
        <p:spPr>
          <a:xfrm>
            <a:off x="1871904" y="140035"/>
            <a:ext cx="10972800" cy="768349"/>
          </a:xfrm>
          <a:prstGeom prst="rect">
            <a:avLst/>
          </a:prstGeom>
          <a:noFill/>
          <a:ln>
            <a:noFill/>
          </a:ln>
        </p:spPr>
        <p:txBody>
          <a:bodyPr anchorCtr="0" anchor="ctr" bIns="65300" lIns="130600" spcFirstLastPara="1" rIns="130600" wrap="square" tIns="65300">
            <a:normAutofit/>
          </a:bodyPr>
          <a:lstStyle/>
          <a:p>
            <a:pPr indent="0" lvl="0" marL="0" rtl="0" algn="l">
              <a:spcBef>
                <a:spcPts val="0"/>
              </a:spcBef>
              <a:spcAft>
                <a:spcPts val="0"/>
              </a:spcAft>
              <a:buClr>
                <a:schemeClr val="dk2"/>
              </a:buClr>
              <a:buSzPts val="3200"/>
              <a:buFont typeface="Lucida Sans"/>
              <a:buNone/>
            </a:pPr>
            <a:r>
              <a:rPr lang="en-US" sz="3200"/>
              <a:t>Peterson’s Solution and Modern Architecture</a:t>
            </a:r>
            <a:endParaRPr/>
          </a:p>
        </p:txBody>
      </p:sp>
      <p:sp>
        <p:nvSpPr>
          <p:cNvPr id="211" name="Google Shape;211;p17"/>
          <p:cNvSpPr txBox="1"/>
          <p:nvPr>
            <p:ph idx="1" type="body"/>
          </p:nvPr>
        </p:nvSpPr>
        <p:spPr>
          <a:xfrm>
            <a:off x="1129552" y="1644652"/>
            <a:ext cx="11564471" cy="6853889"/>
          </a:xfrm>
          <a:prstGeom prst="rect">
            <a:avLst/>
          </a:prstGeom>
          <a:noFill/>
          <a:ln>
            <a:noFill/>
          </a:ln>
        </p:spPr>
        <p:txBody>
          <a:bodyPr anchorCtr="0" anchor="t" bIns="65300" lIns="130600" spcFirstLastPara="1" rIns="130600" wrap="square" tIns="65300">
            <a:normAutofit fontScale="92500" lnSpcReduction="10000"/>
          </a:bodyPr>
          <a:lstStyle/>
          <a:p>
            <a:pPr indent="-378372" lvl="0" marL="522488" rtl="0" algn="l">
              <a:spcBef>
                <a:spcPts val="0"/>
              </a:spcBef>
              <a:spcAft>
                <a:spcPts val="0"/>
              </a:spcAft>
              <a:buSzPct val="68000"/>
              <a:buChar char="🞂"/>
            </a:pPr>
            <a:r>
              <a:rPr lang="en-US"/>
              <a:t>Although useful for demonstrating an algorithm, Peterson’s Solution is not guaranteed to work on modern architectures.</a:t>
            </a:r>
            <a:endParaRPr/>
          </a:p>
          <a:p>
            <a:pPr indent="-342271" lvl="1" marL="888230" rtl="0" algn="l">
              <a:spcBef>
                <a:spcPts val="463"/>
              </a:spcBef>
              <a:spcAft>
                <a:spcPts val="0"/>
              </a:spcAft>
              <a:buSzPct val="100000"/>
              <a:buChar char="◦"/>
            </a:pPr>
            <a:r>
              <a:rPr lang="en-US"/>
              <a:t>To improve performance, processors and/or compilers may reorder operations that have no dependencies</a:t>
            </a:r>
            <a:endParaRPr/>
          </a:p>
          <a:p>
            <a:pPr indent="-222600" lvl="0" marL="522488" rtl="0" algn="l">
              <a:spcBef>
                <a:spcPts val="571"/>
              </a:spcBef>
              <a:spcAft>
                <a:spcPts val="0"/>
              </a:spcAft>
              <a:buSzPct val="68000"/>
              <a:buNone/>
            </a:pPr>
            <a:r>
              <a:t/>
            </a:r>
            <a:endParaRPr/>
          </a:p>
          <a:p>
            <a:pPr indent="-378372" lvl="0" marL="522488" rtl="0" algn="l">
              <a:spcBef>
                <a:spcPts val="571"/>
              </a:spcBef>
              <a:spcAft>
                <a:spcPts val="0"/>
              </a:spcAft>
              <a:buSzPct val="68000"/>
              <a:buChar char="🞂"/>
            </a:pPr>
            <a:r>
              <a:rPr lang="en-US"/>
              <a:t>Understanding why it will not work is useful for better understanding race conditions.</a:t>
            </a:r>
            <a:endParaRPr/>
          </a:p>
          <a:p>
            <a:pPr indent="-222600" lvl="0" marL="522488" rtl="0" algn="l">
              <a:spcBef>
                <a:spcPts val="571"/>
              </a:spcBef>
              <a:spcAft>
                <a:spcPts val="0"/>
              </a:spcAft>
              <a:buSzPct val="68000"/>
              <a:buNone/>
            </a:pPr>
            <a:r>
              <a:t/>
            </a:r>
            <a:endParaRPr/>
          </a:p>
          <a:p>
            <a:pPr indent="-368026" lvl="1" marL="888230" rtl="0" algn="l">
              <a:spcBef>
                <a:spcPts val="571"/>
              </a:spcBef>
              <a:spcAft>
                <a:spcPts val="0"/>
              </a:spcAft>
              <a:buSzPct val="80363"/>
              <a:buChar char="◦"/>
            </a:pPr>
            <a:r>
              <a:rPr lang="en-US"/>
              <a:t>For single-threaded this is ok as the result will  always be the same.</a:t>
            </a:r>
            <a:endParaRPr/>
          </a:p>
          <a:p>
            <a:pPr indent="-368026" lvl="1" marL="888230" rtl="0" algn="l">
              <a:spcBef>
                <a:spcPts val="571"/>
              </a:spcBef>
              <a:spcAft>
                <a:spcPts val="0"/>
              </a:spcAft>
              <a:buSzPct val="80363"/>
              <a:buChar char="◦"/>
            </a:pPr>
            <a:r>
              <a:rPr lang="en-US"/>
              <a:t>For multithreaded the reordering may produce inconsistent or unexpected results!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8"/>
          <p:cNvSpPr txBox="1"/>
          <p:nvPr>
            <p:ph type="title"/>
          </p:nvPr>
        </p:nvSpPr>
        <p:spPr>
          <a:xfrm>
            <a:off x="1019425" y="0"/>
            <a:ext cx="12038700" cy="768300"/>
          </a:xfrm>
          <a:prstGeom prst="rect">
            <a:avLst/>
          </a:prstGeom>
          <a:noFill/>
          <a:ln>
            <a:noFill/>
          </a:ln>
        </p:spPr>
        <p:txBody>
          <a:bodyPr anchorCtr="0" anchor="ctr" bIns="65300" lIns="130600" spcFirstLastPara="1" rIns="130600" wrap="square" tIns="65300">
            <a:normAutofit fontScale="90000"/>
          </a:bodyPr>
          <a:lstStyle/>
          <a:p>
            <a:pPr indent="0" lvl="0" marL="0" rtl="0" algn="l">
              <a:spcBef>
                <a:spcPts val="0"/>
              </a:spcBef>
              <a:spcAft>
                <a:spcPts val="0"/>
              </a:spcAft>
              <a:buClr>
                <a:schemeClr val="dk2"/>
              </a:buClr>
              <a:buSzPct val="100000"/>
              <a:buFont typeface="Lucida Sans"/>
              <a:buNone/>
            </a:pPr>
            <a:r>
              <a:rPr lang="en-US"/>
              <a:t>Modern Architecture Example</a:t>
            </a:r>
            <a:endParaRPr/>
          </a:p>
        </p:txBody>
      </p:sp>
      <p:sp>
        <p:nvSpPr>
          <p:cNvPr id="217" name="Google Shape;217;p18"/>
          <p:cNvSpPr txBox="1"/>
          <p:nvPr>
            <p:ph idx="1" type="body"/>
          </p:nvPr>
        </p:nvSpPr>
        <p:spPr>
          <a:xfrm>
            <a:off x="0" y="768300"/>
            <a:ext cx="5571900" cy="4451400"/>
          </a:xfrm>
          <a:prstGeom prst="rect">
            <a:avLst/>
          </a:prstGeom>
          <a:noFill/>
          <a:ln>
            <a:noFill/>
          </a:ln>
        </p:spPr>
        <p:txBody>
          <a:bodyPr anchorCtr="0" anchor="t" bIns="65300" lIns="130600" spcFirstLastPara="1" rIns="130600" wrap="square" tIns="65300">
            <a:noAutofit/>
          </a:bodyPr>
          <a:lstStyle/>
          <a:p>
            <a:pPr indent="-340643" lvl="0" marL="522488" rtl="0" algn="l">
              <a:spcBef>
                <a:spcPts val="0"/>
              </a:spcBef>
              <a:spcAft>
                <a:spcPts val="0"/>
              </a:spcAft>
              <a:buSzPts val="1660"/>
              <a:buChar char="🞂"/>
            </a:pPr>
            <a:r>
              <a:rPr lang="en-US" sz="2252"/>
              <a:t>Two threads share the data:</a:t>
            </a:r>
            <a:br>
              <a:rPr lang="en-US" sz="2252"/>
            </a:br>
            <a:r>
              <a:rPr lang="en-US" sz="2252"/>
              <a:t>      </a:t>
            </a:r>
            <a:r>
              <a:rPr lang="en-US" sz="2252">
                <a:latin typeface="Courier New"/>
                <a:ea typeface="Courier New"/>
                <a:cs typeface="Courier New"/>
                <a:sym typeface="Courier New"/>
              </a:rPr>
              <a:t>boolean flag = false;</a:t>
            </a:r>
            <a:br>
              <a:rPr lang="en-US" sz="2252">
                <a:latin typeface="Courier New"/>
                <a:ea typeface="Courier New"/>
                <a:cs typeface="Courier New"/>
                <a:sym typeface="Courier New"/>
              </a:rPr>
            </a:br>
            <a:r>
              <a:rPr lang="en-US" sz="2252">
                <a:latin typeface="Courier New"/>
                <a:ea typeface="Courier New"/>
                <a:cs typeface="Courier New"/>
                <a:sym typeface="Courier New"/>
              </a:rPr>
              <a:t>   int x = 0;</a:t>
            </a:r>
            <a:endParaRPr sz="2252"/>
          </a:p>
          <a:p>
            <a:pPr indent="-340643" lvl="0" marL="522488" rtl="0" algn="l">
              <a:spcBef>
                <a:spcPts val="571"/>
              </a:spcBef>
              <a:spcAft>
                <a:spcPts val="0"/>
              </a:spcAft>
              <a:buSzPts val="1660"/>
              <a:buChar char="🞂"/>
            </a:pPr>
            <a:r>
              <a:rPr lang="en-US" sz="2252"/>
              <a:t>Thread 1 performs</a:t>
            </a:r>
            <a:br>
              <a:rPr lang="en-US" sz="2252"/>
            </a:br>
            <a:r>
              <a:rPr lang="en-US" sz="2252"/>
              <a:t>      </a:t>
            </a:r>
            <a:r>
              <a:rPr lang="en-US" sz="2252">
                <a:latin typeface="Courier New"/>
                <a:ea typeface="Courier New"/>
                <a:cs typeface="Courier New"/>
                <a:sym typeface="Courier New"/>
              </a:rPr>
              <a:t>while (!flag);</a:t>
            </a:r>
            <a:br>
              <a:rPr lang="en-US" sz="2252">
                <a:latin typeface="Courier New"/>
                <a:ea typeface="Courier New"/>
                <a:cs typeface="Courier New"/>
                <a:sym typeface="Courier New"/>
              </a:rPr>
            </a:br>
            <a:r>
              <a:rPr lang="en-US" sz="2252">
                <a:latin typeface="Courier New"/>
                <a:ea typeface="Courier New"/>
                <a:cs typeface="Courier New"/>
                <a:sym typeface="Courier New"/>
              </a:rPr>
              <a:t>	</a:t>
            </a:r>
            <a:br>
              <a:rPr lang="en-US" sz="2252">
                <a:latin typeface="Courier New"/>
                <a:ea typeface="Courier New"/>
                <a:cs typeface="Courier New"/>
                <a:sym typeface="Courier New"/>
              </a:rPr>
            </a:br>
            <a:r>
              <a:rPr lang="en-US" sz="2252">
                <a:latin typeface="Courier New"/>
                <a:ea typeface="Courier New"/>
                <a:cs typeface="Courier New"/>
                <a:sym typeface="Courier New"/>
              </a:rPr>
              <a:t>   print x</a:t>
            </a:r>
            <a:endParaRPr sz="2252"/>
          </a:p>
          <a:p>
            <a:pPr indent="-340643" lvl="0" marL="522488" rtl="0" algn="l">
              <a:spcBef>
                <a:spcPts val="571"/>
              </a:spcBef>
              <a:spcAft>
                <a:spcPts val="0"/>
              </a:spcAft>
              <a:buSzPts val="1660"/>
              <a:buChar char="🞂"/>
            </a:pPr>
            <a:r>
              <a:rPr lang="en-US" sz="2252"/>
              <a:t>Thread 2 performs</a:t>
            </a:r>
            <a:br>
              <a:rPr lang="en-US" sz="2252"/>
            </a:br>
            <a:r>
              <a:rPr lang="en-US" sz="2252"/>
              <a:t>       </a:t>
            </a:r>
            <a:r>
              <a:rPr lang="en-US" sz="2252">
                <a:latin typeface="Courier New"/>
                <a:ea typeface="Courier New"/>
                <a:cs typeface="Courier New"/>
                <a:sym typeface="Courier New"/>
              </a:rPr>
              <a:t>x = 100;</a:t>
            </a:r>
            <a:br>
              <a:rPr lang="en-US" sz="2252">
                <a:latin typeface="Courier New"/>
                <a:ea typeface="Courier New"/>
                <a:cs typeface="Courier New"/>
                <a:sym typeface="Courier New"/>
              </a:rPr>
            </a:br>
            <a:r>
              <a:rPr lang="en-US" sz="2252">
                <a:latin typeface="Courier New"/>
                <a:ea typeface="Courier New"/>
                <a:cs typeface="Courier New"/>
                <a:sym typeface="Courier New"/>
              </a:rPr>
              <a:t>   flag = true</a:t>
            </a:r>
            <a:endParaRPr sz="2252"/>
          </a:p>
          <a:p>
            <a:pPr indent="-340643" lvl="0" marL="522488" rtl="0" algn="l">
              <a:spcBef>
                <a:spcPts val="571"/>
              </a:spcBef>
              <a:spcAft>
                <a:spcPts val="0"/>
              </a:spcAft>
              <a:buSzPts val="1660"/>
              <a:buChar char="🞂"/>
            </a:pPr>
            <a:r>
              <a:rPr lang="en-US" sz="2252"/>
              <a:t>What is the expected output?</a:t>
            </a:r>
            <a:endParaRPr sz="2252"/>
          </a:p>
          <a:p>
            <a:pPr indent="0" lvl="0" marL="0" rtl="0" algn="l">
              <a:spcBef>
                <a:spcPts val="571"/>
              </a:spcBef>
              <a:spcAft>
                <a:spcPts val="0"/>
              </a:spcAft>
              <a:buSzPts val="1260"/>
              <a:buNone/>
            </a:pPr>
            <a:r>
              <a:rPr lang="en-US" sz="2252"/>
              <a:t>            </a:t>
            </a:r>
            <a:endParaRPr sz="2252"/>
          </a:p>
          <a:p>
            <a:pPr indent="0" lvl="0" marL="0" rtl="0" algn="l">
              <a:spcBef>
                <a:spcPts val="571"/>
              </a:spcBef>
              <a:spcAft>
                <a:spcPts val="0"/>
              </a:spcAft>
              <a:buSzPts val="1260"/>
              <a:buNone/>
            </a:pPr>
            <a:r>
              <a:rPr lang="en-US" sz="2252"/>
              <a:t>            </a:t>
            </a:r>
            <a:endParaRPr sz="2252"/>
          </a:p>
        </p:txBody>
      </p:sp>
      <p:sp>
        <p:nvSpPr>
          <p:cNvPr id="218" name="Google Shape;218;p18"/>
          <p:cNvSpPr txBox="1"/>
          <p:nvPr>
            <p:ph idx="1" type="body"/>
          </p:nvPr>
        </p:nvSpPr>
        <p:spPr>
          <a:xfrm>
            <a:off x="6364325" y="889975"/>
            <a:ext cx="7351500" cy="4153800"/>
          </a:xfrm>
          <a:prstGeom prst="rect">
            <a:avLst/>
          </a:prstGeom>
          <a:noFill/>
          <a:ln>
            <a:noFill/>
          </a:ln>
        </p:spPr>
        <p:txBody>
          <a:bodyPr anchorCtr="0" anchor="t" bIns="65300" lIns="130600" spcFirstLastPara="1" rIns="130600" wrap="square" tIns="65300">
            <a:noAutofit/>
          </a:bodyPr>
          <a:lstStyle/>
          <a:p>
            <a:pPr indent="-346923" lvl="0" marL="522488" rtl="0" algn="l">
              <a:lnSpc>
                <a:spcPct val="90000"/>
              </a:lnSpc>
              <a:spcBef>
                <a:spcPts val="0"/>
              </a:spcBef>
              <a:spcAft>
                <a:spcPts val="0"/>
              </a:spcAft>
              <a:buSzPts val="1759"/>
              <a:buChar char="🞂"/>
            </a:pPr>
            <a:r>
              <a:rPr lang="en-US" sz="2445"/>
              <a:t>However, since the variables </a:t>
            </a:r>
            <a:r>
              <a:rPr lang="en-US" sz="2445">
                <a:latin typeface="Courier New"/>
                <a:ea typeface="Courier New"/>
                <a:cs typeface="Courier New"/>
                <a:sym typeface="Courier New"/>
              </a:rPr>
              <a:t>flag</a:t>
            </a:r>
            <a:r>
              <a:rPr lang="en-US" sz="2445"/>
              <a:t> and </a:t>
            </a:r>
            <a:r>
              <a:rPr lang="en-US" sz="2445">
                <a:latin typeface="Courier New"/>
                <a:ea typeface="Courier New"/>
                <a:cs typeface="Courier New"/>
                <a:sym typeface="Courier New"/>
              </a:rPr>
              <a:t>x</a:t>
            </a:r>
            <a:r>
              <a:rPr lang="en-US" sz="2445"/>
              <a:t> are independent of each other, the instructions:</a:t>
            </a:r>
            <a:endParaRPr sz="2445"/>
          </a:p>
          <a:p>
            <a:pPr indent="0" lvl="0" marL="0" rtl="0" algn="l">
              <a:lnSpc>
                <a:spcPct val="90000"/>
              </a:lnSpc>
              <a:spcBef>
                <a:spcPts val="571"/>
              </a:spcBef>
              <a:spcAft>
                <a:spcPts val="0"/>
              </a:spcAft>
              <a:buSzPts val="1459"/>
              <a:buNone/>
            </a:pPr>
            <a:br>
              <a:rPr lang="en-US" sz="2445"/>
            </a:br>
            <a:r>
              <a:rPr lang="en-US" sz="2445"/>
              <a:t>            </a:t>
            </a:r>
            <a:r>
              <a:rPr lang="en-US" sz="2445">
                <a:latin typeface="Courier New"/>
                <a:ea typeface="Courier New"/>
                <a:cs typeface="Courier New"/>
                <a:sym typeface="Courier New"/>
              </a:rPr>
              <a:t>flag = true;</a:t>
            </a:r>
            <a:br>
              <a:rPr lang="en-US" sz="2445">
                <a:latin typeface="Courier New"/>
                <a:ea typeface="Courier New"/>
                <a:cs typeface="Courier New"/>
                <a:sym typeface="Courier New"/>
              </a:rPr>
            </a:br>
            <a:r>
              <a:rPr lang="en-US" sz="2445">
                <a:latin typeface="Courier New"/>
                <a:ea typeface="Courier New"/>
                <a:cs typeface="Courier New"/>
                <a:sym typeface="Courier New"/>
              </a:rPr>
              <a:t>      x = 100;</a:t>
            </a:r>
            <a:endParaRPr sz="2445"/>
          </a:p>
          <a:p>
            <a:pPr indent="0" lvl="0" marL="0" rtl="0" algn="l">
              <a:lnSpc>
                <a:spcPct val="90000"/>
              </a:lnSpc>
              <a:spcBef>
                <a:spcPts val="571"/>
              </a:spcBef>
              <a:spcAft>
                <a:spcPts val="0"/>
              </a:spcAft>
              <a:buSzPts val="1459"/>
              <a:buNone/>
            </a:pPr>
            <a:r>
              <a:t/>
            </a:r>
            <a:endParaRPr sz="2445">
              <a:latin typeface="Courier New"/>
              <a:ea typeface="Courier New"/>
              <a:cs typeface="Courier New"/>
              <a:sym typeface="Courier New"/>
            </a:endParaRPr>
          </a:p>
          <a:p>
            <a:pPr indent="0" lvl="0" marL="0" rtl="0" algn="l">
              <a:lnSpc>
                <a:spcPct val="90000"/>
              </a:lnSpc>
              <a:spcBef>
                <a:spcPts val="571"/>
              </a:spcBef>
              <a:spcAft>
                <a:spcPts val="0"/>
              </a:spcAft>
              <a:buSzPts val="1459"/>
              <a:buNone/>
            </a:pPr>
            <a:r>
              <a:rPr lang="en-US" sz="2445">
                <a:latin typeface="Courier New"/>
                <a:ea typeface="Courier New"/>
                <a:cs typeface="Courier New"/>
                <a:sym typeface="Courier New"/>
              </a:rPr>
              <a:t>   </a:t>
            </a:r>
            <a:r>
              <a:rPr lang="en-US" sz="2445"/>
              <a:t>for Thread 2 may be reordered</a:t>
            </a:r>
            <a:endParaRPr sz="2445">
              <a:latin typeface="Courier New"/>
              <a:ea typeface="Courier New"/>
              <a:cs typeface="Courier New"/>
              <a:sym typeface="Courier New"/>
            </a:endParaRPr>
          </a:p>
          <a:p>
            <a:pPr indent="-346923" lvl="0" marL="522488" rtl="0" algn="l">
              <a:lnSpc>
                <a:spcPct val="90000"/>
              </a:lnSpc>
              <a:spcBef>
                <a:spcPts val="571"/>
              </a:spcBef>
              <a:spcAft>
                <a:spcPts val="0"/>
              </a:spcAft>
              <a:buSzPts val="1759"/>
              <a:buChar char="🞂"/>
            </a:pPr>
            <a:r>
              <a:rPr lang="en-US" sz="2445"/>
              <a:t>If this occurs, the output may be 0!</a:t>
            </a:r>
            <a:endParaRPr sz="2445"/>
          </a:p>
          <a:p>
            <a:pPr indent="0" lvl="0" marL="0" rtl="0" algn="l">
              <a:lnSpc>
                <a:spcPct val="90000"/>
              </a:lnSpc>
              <a:spcBef>
                <a:spcPts val="571"/>
              </a:spcBef>
              <a:spcAft>
                <a:spcPts val="0"/>
              </a:spcAft>
              <a:buSzPts val="1459"/>
              <a:buNone/>
            </a:pPr>
            <a:br>
              <a:rPr lang="en-US" sz="2445"/>
            </a:br>
            <a:br>
              <a:rPr lang="en-US" sz="2445"/>
            </a:br>
            <a:br>
              <a:rPr lang="en-US" sz="2445"/>
            </a:br>
            <a:endParaRPr sz="2445"/>
          </a:p>
        </p:txBody>
      </p:sp>
      <p:sp>
        <p:nvSpPr>
          <p:cNvPr id="219" name="Google Shape;219;p18"/>
          <p:cNvSpPr txBox="1"/>
          <p:nvPr>
            <p:ph idx="1" type="body"/>
          </p:nvPr>
        </p:nvSpPr>
        <p:spPr>
          <a:xfrm>
            <a:off x="685800" y="5509050"/>
            <a:ext cx="13029900" cy="3635100"/>
          </a:xfrm>
          <a:prstGeom prst="rect">
            <a:avLst/>
          </a:prstGeom>
          <a:noFill/>
          <a:ln>
            <a:noFill/>
          </a:ln>
        </p:spPr>
        <p:txBody>
          <a:bodyPr anchorCtr="0" anchor="t" bIns="65300" lIns="130600" spcFirstLastPara="1" rIns="130600" wrap="square" tIns="65300">
            <a:noAutofit/>
          </a:bodyPr>
          <a:lstStyle/>
          <a:p>
            <a:pPr indent="0" lvl="0" marL="0" rtl="0" algn="l">
              <a:lnSpc>
                <a:spcPct val="80000"/>
              </a:lnSpc>
              <a:spcBef>
                <a:spcPts val="0"/>
              </a:spcBef>
              <a:spcAft>
                <a:spcPts val="0"/>
              </a:spcAft>
              <a:buSzPts val="605"/>
              <a:buNone/>
            </a:pPr>
            <a:r>
              <a:rPr b="1" lang="en-US" sz="3645">
                <a:solidFill>
                  <a:schemeClr val="dk2"/>
                </a:solidFill>
              </a:rPr>
              <a:t>Peterson Solution </a:t>
            </a:r>
            <a:endParaRPr sz="2545"/>
          </a:p>
          <a:p>
            <a:pPr indent="-378533" lvl="0" marL="522488" rtl="0" algn="l">
              <a:lnSpc>
                <a:spcPct val="80000"/>
              </a:lnSpc>
              <a:spcBef>
                <a:spcPts val="0"/>
              </a:spcBef>
              <a:spcAft>
                <a:spcPts val="0"/>
              </a:spcAft>
              <a:buSzPts val="1859"/>
              <a:buChar char="🞂"/>
            </a:pPr>
            <a:r>
              <a:rPr lang="en-US" sz="2545"/>
              <a:t>The effects of instruction reordering in Peterson’s Solution</a:t>
            </a:r>
            <a:endParaRPr sz="2545"/>
          </a:p>
          <a:p>
            <a:pPr indent="-260512" lvl="0" marL="522488" rtl="0" algn="l">
              <a:lnSpc>
                <a:spcPct val="80000"/>
              </a:lnSpc>
              <a:spcBef>
                <a:spcPts val="571"/>
              </a:spcBef>
              <a:spcAft>
                <a:spcPts val="0"/>
              </a:spcAft>
              <a:buSzPts val="1459"/>
              <a:buNone/>
            </a:pPr>
            <a:r>
              <a:t/>
            </a:r>
            <a:endParaRPr sz="2545"/>
          </a:p>
          <a:p>
            <a:pPr indent="-378533" lvl="0" marL="522488" rtl="0" algn="l">
              <a:lnSpc>
                <a:spcPct val="80000"/>
              </a:lnSpc>
              <a:spcBef>
                <a:spcPts val="571"/>
              </a:spcBef>
              <a:spcAft>
                <a:spcPts val="0"/>
              </a:spcAft>
              <a:buSzPts val="1859"/>
              <a:buChar char="🞂"/>
            </a:pPr>
            <a:r>
              <a:rPr lang="en-US" sz="2545"/>
              <a:t>This allows both processes to be in their critical section at the same time!</a:t>
            </a:r>
            <a:endParaRPr sz="2545"/>
          </a:p>
          <a:p>
            <a:pPr indent="-260512" lvl="0" marL="522488" rtl="0" algn="l">
              <a:lnSpc>
                <a:spcPct val="80000"/>
              </a:lnSpc>
              <a:spcBef>
                <a:spcPts val="571"/>
              </a:spcBef>
              <a:spcAft>
                <a:spcPts val="0"/>
              </a:spcAft>
              <a:buSzPts val="1459"/>
              <a:buNone/>
            </a:pPr>
            <a:r>
              <a:t/>
            </a:r>
            <a:endParaRPr sz="2545"/>
          </a:p>
          <a:p>
            <a:pPr indent="-378533" lvl="0" marL="522488" rtl="0" algn="l">
              <a:lnSpc>
                <a:spcPct val="80000"/>
              </a:lnSpc>
              <a:spcBef>
                <a:spcPts val="571"/>
              </a:spcBef>
              <a:spcAft>
                <a:spcPts val="0"/>
              </a:spcAft>
              <a:buSzPts val="1859"/>
              <a:buChar char="🞂"/>
            </a:pPr>
            <a:r>
              <a:rPr lang="en-US" sz="2545"/>
              <a:t>To ensure that Peterson’s solution will work correctly on modern computer architecture we must use </a:t>
            </a:r>
            <a:r>
              <a:rPr b="1" lang="en-US" sz="2545">
                <a:solidFill>
                  <a:srgbClr val="006699"/>
                </a:solidFill>
                <a:latin typeface="Lucida Sans"/>
                <a:ea typeface="Lucida Sans"/>
                <a:cs typeface="Lucida Sans"/>
                <a:sym typeface="Lucida Sans"/>
              </a:rPr>
              <a:t>Memory Barrier</a:t>
            </a:r>
            <a:r>
              <a:rPr lang="en-US" sz="2545"/>
              <a:t>.</a:t>
            </a:r>
            <a:br>
              <a:rPr lang="en-US" sz="2545"/>
            </a:br>
            <a:br>
              <a:rPr lang="en-US" sz="2545"/>
            </a:br>
            <a:br>
              <a:rPr lang="en-US" sz="2545"/>
            </a:br>
            <a:br>
              <a:rPr lang="en-US" sz="2545"/>
            </a:br>
            <a:endParaRPr sz="2545"/>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300"/>
                                        <p:tgtEl>
                                          <p:spTgt spid="2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3"/>
          <p:cNvSpPr txBox="1"/>
          <p:nvPr>
            <p:ph type="title"/>
          </p:nvPr>
        </p:nvSpPr>
        <p:spPr>
          <a:xfrm>
            <a:off x="2228851" y="295770"/>
            <a:ext cx="10115549" cy="768349"/>
          </a:xfrm>
          <a:prstGeom prst="rect">
            <a:avLst/>
          </a:prstGeom>
          <a:noFill/>
          <a:ln>
            <a:noFill/>
          </a:ln>
        </p:spPr>
        <p:txBody>
          <a:bodyPr anchorCtr="0" anchor="ctr" bIns="65300" lIns="130600" spcFirstLastPara="1" rIns="130600" wrap="square" tIns="65300">
            <a:normAutofit fontScale="90000"/>
          </a:bodyPr>
          <a:lstStyle/>
          <a:p>
            <a:pPr indent="0" lvl="0" marL="0" rtl="0" algn="l">
              <a:spcBef>
                <a:spcPts val="0"/>
              </a:spcBef>
              <a:spcAft>
                <a:spcPts val="0"/>
              </a:spcAft>
              <a:buClr>
                <a:schemeClr val="dk2"/>
              </a:buClr>
              <a:buSzPct val="100000"/>
              <a:buFont typeface="Lucida Sans"/>
              <a:buNone/>
            </a:pPr>
            <a:r>
              <a:rPr lang="en-US"/>
              <a:t>Synchronization Hardware</a:t>
            </a:r>
            <a:endParaRPr/>
          </a:p>
        </p:txBody>
      </p:sp>
      <p:sp>
        <p:nvSpPr>
          <p:cNvPr id="226" name="Google Shape;226;p23"/>
          <p:cNvSpPr txBox="1"/>
          <p:nvPr>
            <p:ph idx="1" type="body"/>
          </p:nvPr>
        </p:nvSpPr>
        <p:spPr>
          <a:xfrm>
            <a:off x="1856793" y="1644651"/>
            <a:ext cx="9924900" cy="5829983"/>
          </a:xfrm>
          <a:prstGeom prst="rect">
            <a:avLst/>
          </a:prstGeom>
          <a:noFill/>
          <a:ln>
            <a:noFill/>
          </a:ln>
        </p:spPr>
        <p:txBody>
          <a:bodyPr anchorCtr="0" anchor="t" bIns="65300" lIns="130600" spcFirstLastPara="1" rIns="130600" wrap="square" tIns="65300">
            <a:normAutofit fontScale="92500" lnSpcReduction="20000"/>
          </a:bodyPr>
          <a:lstStyle/>
          <a:p>
            <a:pPr indent="-378372" lvl="0" marL="522488" rtl="0" algn="l">
              <a:lnSpc>
                <a:spcPct val="90000"/>
              </a:lnSpc>
              <a:spcBef>
                <a:spcPts val="0"/>
              </a:spcBef>
              <a:spcAft>
                <a:spcPts val="0"/>
              </a:spcAft>
              <a:buSzPct val="68000"/>
              <a:buChar char="🞂"/>
            </a:pPr>
            <a:r>
              <a:rPr lang="en-US"/>
              <a:t>Many systems provide hardware support for implementing the critical section code.</a:t>
            </a:r>
            <a:endParaRPr/>
          </a:p>
          <a:p>
            <a:pPr indent="-378372" lvl="0" marL="522488" rtl="0" algn="l">
              <a:lnSpc>
                <a:spcPct val="90000"/>
              </a:lnSpc>
              <a:spcBef>
                <a:spcPts val="571"/>
              </a:spcBef>
              <a:spcAft>
                <a:spcPts val="0"/>
              </a:spcAft>
              <a:buSzPct val="68000"/>
              <a:buChar char="🞂"/>
            </a:pPr>
            <a:r>
              <a:rPr lang="en-US"/>
              <a:t>Uniprocessors – could disable interrupts</a:t>
            </a:r>
            <a:endParaRPr/>
          </a:p>
          <a:p>
            <a:pPr indent="-342271" lvl="1" marL="888230" rtl="0" algn="l">
              <a:lnSpc>
                <a:spcPct val="90000"/>
              </a:lnSpc>
              <a:spcBef>
                <a:spcPts val="463"/>
              </a:spcBef>
              <a:spcAft>
                <a:spcPts val="0"/>
              </a:spcAft>
              <a:buSzPct val="100000"/>
              <a:buChar char="◦"/>
            </a:pPr>
            <a:r>
              <a:rPr lang="en-US"/>
              <a:t>Currently running code would execute without preemption</a:t>
            </a:r>
            <a:endParaRPr/>
          </a:p>
          <a:p>
            <a:pPr indent="-342271" lvl="1" marL="888230" rtl="0" algn="l">
              <a:lnSpc>
                <a:spcPct val="90000"/>
              </a:lnSpc>
              <a:spcBef>
                <a:spcPts val="463"/>
              </a:spcBef>
              <a:spcAft>
                <a:spcPts val="0"/>
              </a:spcAft>
              <a:buSzPct val="100000"/>
              <a:buChar char="◦"/>
            </a:pPr>
            <a:r>
              <a:rPr lang="en-US"/>
              <a:t>Generally too inefficient on multiprocessor systems</a:t>
            </a:r>
            <a:endParaRPr/>
          </a:p>
          <a:p>
            <a:pPr indent="-340842" lvl="2" marL="1227847" rtl="0" algn="l">
              <a:lnSpc>
                <a:spcPct val="90000"/>
              </a:lnSpc>
              <a:spcBef>
                <a:spcPts val="500"/>
              </a:spcBef>
              <a:spcAft>
                <a:spcPts val="0"/>
              </a:spcAft>
              <a:buSzPct val="100000"/>
              <a:buChar char="●"/>
            </a:pPr>
            <a:r>
              <a:rPr lang="en-US"/>
              <a:t>Operating systems using this not broadly scalable</a:t>
            </a:r>
            <a:endParaRPr/>
          </a:p>
          <a:p>
            <a:pPr indent="0" lvl="0" marL="457200" rtl="0" algn="l">
              <a:lnSpc>
                <a:spcPct val="90000"/>
              </a:lnSpc>
              <a:spcBef>
                <a:spcPts val="571"/>
              </a:spcBef>
              <a:spcAft>
                <a:spcPts val="0"/>
              </a:spcAft>
              <a:buNone/>
            </a:pPr>
            <a:r>
              <a:rPr lang="en-US"/>
              <a:t>We will look at three forms of hardware support:</a:t>
            </a:r>
            <a:endParaRPr/>
          </a:p>
          <a:p>
            <a:pPr indent="-334327" lvl="1" marL="914400" rtl="0" algn="l">
              <a:lnSpc>
                <a:spcPct val="90000"/>
              </a:lnSpc>
              <a:spcBef>
                <a:spcPts val="571"/>
              </a:spcBef>
              <a:spcAft>
                <a:spcPts val="0"/>
              </a:spcAft>
              <a:buSzPct val="54545"/>
              <a:buAutoNum type="alphaLcPeriod"/>
            </a:pPr>
            <a:r>
              <a:rPr lang="en-US"/>
              <a:t>memory barriers </a:t>
            </a:r>
            <a:endParaRPr/>
          </a:p>
          <a:p>
            <a:pPr indent="-334327" lvl="1" marL="914400" rtl="0" algn="l">
              <a:lnSpc>
                <a:spcPct val="90000"/>
              </a:lnSpc>
              <a:spcBef>
                <a:spcPts val="0"/>
              </a:spcBef>
              <a:spcAft>
                <a:spcPts val="0"/>
              </a:spcAft>
              <a:buSzPct val="54545"/>
              <a:buAutoNum type="alphaLcPeriod"/>
            </a:pPr>
            <a:r>
              <a:rPr lang="en-US"/>
              <a:t>Hardware instructions</a:t>
            </a:r>
            <a:endParaRPr>
              <a:solidFill>
                <a:srgbClr val="CC6600"/>
              </a:solidFill>
            </a:endParaRPr>
          </a:p>
          <a:p>
            <a:pPr indent="-334327" lvl="1" marL="914400" rtl="0" algn="l">
              <a:lnSpc>
                <a:spcPct val="90000"/>
              </a:lnSpc>
              <a:spcBef>
                <a:spcPts val="0"/>
              </a:spcBef>
              <a:spcAft>
                <a:spcPts val="0"/>
              </a:spcAft>
              <a:buSzPct val="54545"/>
              <a:buAutoNum type="alphaLcPeriod"/>
            </a:pPr>
            <a:r>
              <a:rPr lang="en-US"/>
              <a:t>Atomic variables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1"/>
          <p:cNvSpPr txBox="1"/>
          <p:nvPr>
            <p:ph type="title"/>
          </p:nvPr>
        </p:nvSpPr>
        <p:spPr>
          <a:xfrm>
            <a:off x="1371600" y="299363"/>
            <a:ext cx="10972800" cy="768349"/>
          </a:xfrm>
          <a:prstGeom prst="rect">
            <a:avLst/>
          </a:prstGeom>
          <a:noFill/>
          <a:ln>
            <a:noFill/>
          </a:ln>
        </p:spPr>
        <p:txBody>
          <a:bodyPr anchorCtr="0" anchor="ctr" bIns="65300" lIns="130600" spcFirstLastPara="1" rIns="130600" wrap="square" tIns="65300">
            <a:normAutofit fontScale="90000"/>
          </a:bodyPr>
          <a:lstStyle/>
          <a:p>
            <a:pPr indent="0" lvl="0" marL="0" rtl="0" algn="l">
              <a:spcBef>
                <a:spcPts val="0"/>
              </a:spcBef>
              <a:spcAft>
                <a:spcPts val="0"/>
              </a:spcAft>
              <a:buClr>
                <a:schemeClr val="dk2"/>
              </a:buClr>
              <a:buSzPct val="100000"/>
              <a:buFont typeface="Lucida Sans"/>
              <a:buNone/>
            </a:pPr>
            <a:r>
              <a:rPr lang="en-US"/>
              <a:t>Memory Barrier</a:t>
            </a:r>
            <a:endParaRPr/>
          </a:p>
        </p:txBody>
      </p:sp>
      <p:sp>
        <p:nvSpPr>
          <p:cNvPr id="232" name="Google Shape;232;p21"/>
          <p:cNvSpPr txBox="1"/>
          <p:nvPr>
            <p:ph idx="1" type="body"/>
          </p:nvPr>
        </p:nvSpPr>
        <p:spPr>
          <a:xfrm>
            <a:off x="1075765" y="1644651"/>
            <a:ext cx="11761693" cy="7499349"/>
          </a:xfrm>
          <a:prstGeom prst="rect">
            <a:avLst/>
          </a:prstGeom>
          <a:noFill/>
          <a:ln>
            <a:noFill/>
          </a:ln>
        </p:spPr>
        <p:txBody>
          <a:bodyPr anchorCtr="0" anchor="t" bIns="65300" lIns="130600" spcFirstLastPara="1" rIns="130600" wrap="square" tIns="65300">
            <a:normAutofit fontScale="92500" lnSpcReduction="10000"/>
          </a:bodyPr>
          <a:lstStyle/>
          <a:p>
            <a:pPr indent="-365763" lvl="0" marL="522488" rtl="0" algn="l">
              <a:spcBef>
                <a:spcPts val="0"/>
              </a:spcBef>
              <a:spcAft>
                <a:spcPts val="0"/>
              </a:spcAft>
              <a:buSzPct val="68000"/>
              <a:buChar char="🞂"/>
            </a:pPr>
            <a:r>
              <a:rPr b="1" lang="en-US"/>
              <a:t>Memory model </a:t>
            </a:r>
            <a:r>
              <a:rPr lang="en-US"/>
              <a:t>are the memory guarantees a computer architecture makes to application programs.</a:t>
            </a:r>
            <a:endParaRPr/>
          </a:p>
          <a:p>
            <a:pPr indent="-365763" lvl="0" marL="522488" rtl="0" algn="l">
              <a:spcBef>
                <a:spcPts val="571"/>
              </a:spcBef>
              <a:spcAft>
                <a:spcPts val="0"/>
              </a:spcAft>
              <a:buSzPct val="68000"/>
              <a:buChar char="🞂"/>
            </a:pPr>
            <a:r>
              <a:rPr lang="en-US"/>
              <a:t>Memory models may be either:</a:t>
            </a:r>
            <a:endParaRPr/>
          </a:p>
          <a:p>
            <a:pPr indent="-326586" lvl="1" marL="888230" rtl="0" algn="l">
              <a:spcBef>
                <a:spcPts val="463"/>
              </a:spcBef>
              <a:spcAft>
                <a:spcPts val="0"/>
              </a:spcAft>
              <a:buSzPct val="100000"/>
              <a:buChar char="◦"/>
            </a:pPr>
            <a:r>
              <a:rPr b="1" lang="en-US"/>
              <a:t>Strongly ordered </a:t>
            </a:r>
            <a:r>
              <a:rPr lang="en-US"/>
              <a:t>– where a memory modification of one processor is immediately visible to all other processors.</a:t>
            </a:r>
            <a:endParaRPr/>
          </a:p>
          <a:p>
            <a:pPr indent="-326586" lvl="1" marL="888230" rtl="0" algn="l">
              <a:spcBef>
                <a:spcPts val="463"/>
              </a:spcBef>
              <a:spcAft>
                <a:spcPts val="0"/>
              </a:spcAft>
              <a:buSzPct val="100000"/>
              <a:buChar char="◦"/>
            </a:pPr>
            <a:r>
              <a:rPr b="1" lang="en-US"/>
              <a:t>Weakly ordered  </a:t>
            </a:r>
            <a:r>
              <a:rPr lang="en-US"/>
              <a:t>– where a memory modification of one processor may not be immediately visible to all other processors.</a:t>
            </a:r>
            <a:endParaRPr/>
          </a:p>
          <a:p>
            <a:pPr indent="-365763" lvl="0" marL="522488" rtl="0" algn="l">
              <a:spcBef>
                <a:spcPts val="571"/>
              </a:spcBef>
              <a:spcAft>
                <a:spcPts val="0"/>
              </a:spcAft>
              <a:buSzPct val="68000"/>
              <a:buChar char="🞂"/>
            </a:pPr>
            <a:r>
              <a:rPr lang="en-US"/>
              <a:t>A </a:t>
            </a:r>
            <a:r>
              <a:rPr b="1" lang="en-US"/>
              <a:t>memory barrier </a:t>
            </a:r>
            <a:r>
              <a:rPr lang="en-US"/>
              <a:t>is an instruction that forces any change in memory to be propagated (made visible) to all other processors.</a:t>
            </a:r>
            <a:br>
              <a:rPr lang="en-US"/>
            </a:b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2"/>
          <p:cNvSpPr txBox="1"/>
          <p:nvPr>
            <p:ph type="title"/>
          </p:nvPr>
        </p:nvSpPr>
        <p:spPr>
          <a:xfrm>
            <a:off x="1371600" y="255427"/>
            <a:ext cx="10972800" cy="768349"/>
          </a:xfrm>
          <a:prstGeom prst="rect">
            <a:avLst/>
          </a:prstGeom>
          <a:noFill/>
          <a:ln>
            <a:noFill/>
          </a:ln>
        </p:spPr>
        <p:txBody>
          <a:bodyPr anchorCtr="0" anchor="ctr" bIns="65300" lIns="130600" spcFirstLastPara="1" rIns="130600" wrap="square" tIns="65300">
            <a:normAutofit fontScale="90000"/>
          </a:bodyPr>
          <a:lstStyle/>
          <a:p>
            <a:pPr indent="0" lvl="0" marL="0" rtl="0" algn="l">
              <a:spcBef>
                <a:spcPts val="0"/>
              </a:spcBef>
              <a:spcAft>
                <a:spcPts val="0"/>
              </a:spcAft>
              <a:buClr>
                <a:schemeClr val="dk2"/>
              </a:buClr>
              <a:buSzPct val="100000"/>
              <a:buFont typeface="Lucida Sans"/>
              <a:buNone/>
            </a:pPr>
            <a:r>
              <a:rPr lang="en-US"/>
              <a:t>Memory Barrier Instructions</a:t>
            </a:r>
            <a:endParaRPr/>
          </a:p>
        </p:txBody>
      </p:sp>
      <p:sp>
        <p:nvSpPr>
          <p:cNvPr id="238" name="Google Shape;238;p22"/>
          <p:cNvSpPr txBox="1"/>
          <p:nvPr>
            <p:ph idx="1" type="body"/>
          </p:nvPr>
        </p:nvSpPr>
        <p:spPr>
          <a:xfrm>
            <a:off x="1371601" y="1555003"/>
            <a:ext cx="10972800" cy="6120716"/>
          </a:xfrm>
          <a:prstGeom prst="rect">
            <a:avLst/>
          </a:prstGeom>
          <a:noFill/>
          <a:ln>
            <a:noFill/>
          </a:ln>
        </p:spPr>
        <p:txBody>
          <a:bodyPr anchorCtr="0" anchor="t" bIns="65300" lIns="130600" spcFirstLastPara="1" rIns="130600" wrap="square" tIns="65300">
            <a:normAutofit fontScale="92500" lnSpcReduction="10000"/>
          </a:bodyPr>
          <a:lstStyle/>
          <a:p>
            <a:pPr indent="-365763" lvl="0" marL="522488" rtl="0" algn="l">
              <a:spcBef>
                <a:spcPts val="0"/>
              </a:spcBef>
              <a:spcAft>
                <a:spcPts val="0"/>
              </a:spcAft>
              <a:buSzPct val="68000"/>
              <a:buChar char="🞂"/>
            </a:pPr>
            <a:r>
              <a:rPr lang="en-US"/>
              <a:t>When a memory barrier instruction is performed, the system ensures that all loads and stores are completed before any subsequent load or store operations are performed.</a:t>
            </a:r>
            <a:endParaRPr/>
          </a:p>
          <a:p>
            <a:pPr indent="-365763" lvl="0" marL="522488" rtl="0" algn="l">
              <a:spcBef>
                <a:spcPts val="571"/>
              </a:spcBef>
              <a:spcAft>
                <a:spcPts val="0"/>
              </a:spcAft>
              <a:buSzPct val="68000"/>
              <a:buChar char="🞂"/>
            </a:pPr>
            <a:r>
              <a:rPr lang="en-US"/>
              <a:t>Therefore, even if instructions were reordered, the memory barrier ensures that the store operations are completed in memory and visible to other processors before future load or store operations are performed.</a:t>
            </a:r>
            <a:endParaRPr/>
          </a:p>
          <a:p>
            <a:pPr indent="-209991" lvl="0" marL="522488" rtl="0" algn="l">
              <a:spcBef>
                <a:spcPts val="571"/>
              </a:spcBef>
              <a:spcAft>
                <a:spcPts val="0"/>
              </a:spcAft>
              <a:buSzPct val="680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4"/>
          <p:cNvSpPr txBox="1"/>
          <p:nvPr>
            <p:ph type="title"/>
          </p:nvPr>
        </p:nvSpPr>
        <p:spPr>
          <a:xfrm>
            <a:off x="1371600" y="299363"/>
            <a:ext cx="10972800" cy="768349"/>
          </a:xfrm>
          <a:prstGeom prst="rect">
            <a:avLst/>
          </a:prstGeom>
          <a:noFill/>
          <a:ln>
            <a:noFill/>
          </a:ln>
        </p:spPr>
        <p:txBody>
          <a:bodyPr anchorCtr="0" anchor="ctr" bIns="65300" lIns="130600" spcFirstLastPara="1" rIns="130600" wrap="square" tIns="65300">
            <a:normAutofit fontScale="90000"/>
          </a:bodyPr>
          <a:lstStyle/>
          <a:p>
            <a:pPr indent="0" lvl="0" marL="0" rtl="0" algn="l">
              <a:spcBef>
                <a:spcPts val="0"/>
              </a:spcBef>
              <a:spcAft>
                <a:spcPts val="0"/>
              </a:spcAft>
              <a:buClr>
                <a:schemeClr val="dk2"/>
              </a:buClr>
              <a:buSzPct val="100000"/>
              <a:buFont typeface="Lucida Sans"/>
              <a:buNone/>
            </a:pPr>
            <a:r>
              <a:rPr lang="en-US"/>
              <a:t>Hardware Instructions</a:t>
            </a:r>
            <a:endParaRPr/>
          </a:p>
        </p:txBody>
      </p:sp>
      <p:sp>
        <p:nvSpPr>
          <p:cNvPr id="244" name="Google Shape;244;p24"/>
          <p:cNvSpPr txBox="1"/>
          <p:nvPr>
            <p:ph idx="1" type="body"/>
          </p:nvPr>
        </p:nvSpPr>
        <p:spPr>
          <a:xfrm>
            <a:off x="735106" y="1644651"/>
            <a:ext cx="11062447" cy="6549089"/>
          </a:xfrm>
          <a:prstGeom prst="rect">
            <a:avLst/>
          </a:prstGeom>
          <a:noFill/>
          <a:ln>
            <a:noFill/>
          </a:ln>
        </p:spPr>
        <p:txBody>
          <a:bodyPr anchorCtr="0" anchor="t" bIns="65300" lIns="130600" spcFirstLastPara="1" rIns="130600" wrap="square" tIns="65300">
            <a:normAutofit/>
          </a:bodyPr>
          <a:lstStyle/>
          <a:p>
            <a:pPr indent="-365742" lvl="0" marL="522488" rtl="0" algn="l">
              <a:spcBef>
                <a:spcPts val="0"/>
              </a:spcBef>
              <a:spcAft>
                <a:spcPts val="0"/>
              </a:spcAft>
              <a:buSzPts val="2652"/>
              <a:buChar char="🞂"/>
            </a:pPr>
            <a:r>
              <a:rPr lang="en-US"/>
              <a:t>Special hardware instructions that allow us to either </a:t>
            </a:r>
            <a:r>
              <a:rPr i="1" lang="en-US"/>
              <a:t>test-and-modify</a:t>
            </a:r>
            <a:r>
              <a:rPr lang="en-US"/>
              <a:t> the content of a word, or two </a:t>
            </a:r>
            <a:r>
              <a:rPr i="1" lang="en-US"/>
              <a:t>swap</a:t>
            </a:r>
            <a:r>
              <a:rPr lang="en-US"/>
              <a:t> the contents of two words atomically (uninterruptedly.)</a:t>
            </a:r>
            <a:endParaRPr/>
          </a:p>
          <a:p>
            <a:pPr indent="-326554" lvl="1" marL="888230" rtl="0" algn="l">
              <a:spcBef>
                <a:spcPts val="463"/>
              </a:spcBef>
              <a:spcAft>
                <a:spcPts val="0"/>
              </a:spcAft>
              <a:buSzPts val="3300"/>
              <a:buChar char="◦"/>
            </a:pPr>
            <a:r>
              <a:rPr b="1" lang="en-US"/>
              <a:t>Test-and-Set</a:t>
            </a:r>
            <a:r>
              <a:rPr lang="en-US"/>
              <a:t> instruction</a:t>
            </a:r>
            <a:endParaRPr/>
          </a:p>
          <a:p>
            <a:pPr indent="-326554" lvl="1" marL="888230" rtl="0" algn="l">
              <a:spcBef>
                <a:spcPts val="463"/>
              </a:spcBef>
              <a:spcAft>
                <a:spcPts val="0"/>
              </a:spcAft>
              <a:buSzPts val="3300"/>
              <a:buChar char="◦"/>
            </a:pPr>
            <a:r>
              <a:rPr b="1" lang="en-US"/>
              <a:t>Compare-and-Swap</a:t>
            </a:r>
            <a:r>
              <a:rPr lang="en-US"/>
              <a:t> instruction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5"/>
          <p:cNvSpPr txBox="1"/>
          <p:nvPr>
            <p:ph type="title"/>
          </p:nvPr>
        </p:nvSpPr>
        <p:spPr>
          <a:xfrm>
            <a:off x="1448488" y="214955"/>
            <a:ext cx="10972800" cy="768349"/>
          </a:xfrm>
          <a:prstGeom prst="rect">
            <a:avLst/>
          </a:prstGeom>
          <a:noFill/>
          <a:ln>
            <a:noFill/>
          </a:ln>
        </p:spPr>
        <p:txBody>
          <a:bodyPr anchorCtr="0" anchor="ctr" bIns="65300" lIns="130600" spcFirstLastPara="1" rIns="130600" wrap="square" tIns="65300">
            <a:normAutofit fontScale="90000"/>
          </a:bodyPr>
          <a:lstStyle/>
          <a:p>
            <a:pPr indent="0" lvl="0" marL="0" rtl="0" algn="l">
              <a:spcBef>
                <a:spcPts val="0"/>
              </a:spcBef>
              <a:spcAft>
                <a:spcPts val="0"/>
              </a:spcAft>
              <a:buClr>
                <a:schemeClr val="dk2"/>
              </a:buClr>
              <a:buSzPct val="100000"/>
              <a:buFont typeface="Lucida Sans"/>
              <a:buNone/>
            </a:pPr>
            <a:r>
              <a:rPr lang="en-US"/>
              <a:t>The test_and_set  Instruction </a:t>
            </a:r>
            <a:endParaRPr/>
          </a:p>
        </p:txBody>
      </p:sp>
      <p:sp>
        <p:nvSpPr>
          <p:cNvPr id="250" name="Google Shape;250;p25"/>
          <p:cNvSpPr txBox="1"/>
          <p:nvPr>
            <p:ph idx="1" type="body"/>
          </p:nvPr>
        </p:nvSpPr>
        <p:spPr>
          <a:xfrm>
            <a:off x="1837268" y="1644651"/>
            <a:ext cx="10032003" cy="6064995"/>
          </a:xfrm>
          <a:prstGeom prst="rect">
            <a:avLst/>
          </a:prstGeom>
          <a:noFill/>
          <a:ln>
            <a:noFill/>
          </a:ln>
        </p:spPr>
        <p:txBody>
          <a:bodyPr anchorCtr="0" anchor="t" bIns="65300" lIns="130600" spcFirstLastPara="1" rIns="130600" wrap="square" tIns="65300">
            <a:normAutofit/>
          </a:bodyPr>
          <a:lstStyle/>
          <a:p>
            <a:pPr indent="-365742" lvl="0" marL="522488" rtl="0" algn="l">
              <a:spcBef>
                <a:spcPts val="0"/>
              </a:spcBef>
              <a:spcAft>
                <a:spcPts val="0"/>
              </a:spcAft>
              <a:buSzPts val="2652"/>
              <a:buChar char="🞂"/>
            </a:pPr>
            <a:r>
              <a:rPr lang="en-US"/>
              <a:t>Definition</a:t>
            </a:r>
            <a:endParaRPr/>
          </a:p>
          <a:p>
            <a:pPr indent="-365742" lvl="0" marL="522488" rtl="0" algn="l">
              <a:lnSpc>
                <a:spcPct val="90000"/>
              </a:lnSpc>
              <a:spcBef>
                <a:spcPts val="571"/>
              </a:spcBef>
              <a:spcAft>
                <a:spcPts val="0"/>
              </a:spcAft>
              <a:buSzPts val="2652"/>
              <a:buNone/>
            </a:pPr>
            <a:r>
              <a:rPr b="1" lang="en-US">
                <a:solidFill>
                  <a:srgbClr val="000000"/>
                </a:solidFill>
                <a:latin typeface="Courier New"/>
                <a:ea typeface="Courier New"/>
                <a:cs typeface="Courier New"/>
                <a:sym typeface="Courier New"/>
              </a:rPr>
              <a:t>      boolean test_and_set (boolean *target)</a:t>
            </a:r>
            <a:endParaRPr/>
          </a:p>
          <a:p>
            <a:pPr indent="-365742" lvl="0" marL="522488" rtl="0" algn="l">
              <a:lnSpc>
                <a:spcPct val="90000"/>
              </a:lnSpc>
              <a:spcBef>
                <a:spcPts val="571"/>
              </a:spcBef>
              <a:spcAft>
                <a:spcPts val="0"/>
              </a:spcAft>
              <a:buSzPts val="2652"/>
              <a:buNone/>
            </a:pPr>
            <a:r>
              <a:rPr b="1" lang="en-US">
                <a:solidFill>
                  <a:srgbClr val="000000"/>
                </a:solidFill>
                <a:latin typeface="Courier New"/>
                <a:ea typeface="Courier New"/>
                <a:cs typeface="Courier New"/>
                <a:sym typeface="Courier New"/>
              </a:rPr>
              <a:t>        {</a:t>
            </a:r>
            <a:endParaRPr/>
          </a:p>
          <a:p>
            <a:pPr indent="-365742" lvl="0" marL="522488" rtl="0" algn="l">
              <a:lnSpc>
                <a:spcPct val="90000"/>
              </a:lnSpc>
              <a:spcBef>
                <a:spcPts val="571"/>
              </a:spcBef>
              <a:spcAft>
                <a:spcPts val="0"/>
              </a:spcAft>
              <a:buSzPts val="2652"/>
              <a:buNone/>
            </a:pPr>
            <a:r>
              <a:rPr b="1" lang="en-US">
                <a:solidFill>
                  <a:srgbClr val="000000"/>
                </a:solidFill>
                <a:latin typeface="Courier New"/>
                <a:ea typeface="Courier New"/>
                <a:cs typeface="Courier New"/>
                <a:sym typeface="Courier New"/>
              </a:rPr>
              <a:t>               boolean rv = *target;</a:t>
            </a:r>
            <a:endParaRPr/>
          </a:p>
          <a:p>
            <a:pPr indent="-365742" lvl="0" marL="522488" rtl="0" algn="l">
              <a:lnSpc>
                <a:spcPct val="90000"/>
              </a:lnSpc>
              <a:spcBef>
                <a:spcPts val="571"/>
              </a:spcBef>
              <a:spcAft>
                <a:spcPts val="0"/>
              </a:spcAft>
              <a:buSzPts val="2652"/>
              <a:buNone/>
            </a:pPr>
            <a:r>
              <a:rPr b="1" lang="en-US">
                <a:solidFill>
                  <a:srgbClr val="000000"/>
                </a:solidFill>
                <a:latin typeface="Courier New"/>
                <a:ea typeface="Courier New"/>
                <a:cs typeface="Courier New"/>
                <a:sym typeface="Courier New"/>
              </a:rPr>
              <a:t>               *target = true;</a:t>
            </a:r>
            <a:endParaRPr/>
          </a:p>
          <a:p>
            <a:pPr indent="-365742" lvl="0" marL="522488" rtl="0" algn="l">
              <a:lnSpc>
                <a:spcPct val="90000"/>
              </a:lnSpc>
              <a:spcBef>
                <a:spcPts val="571"/>
              </a:spcBef>
              <a:spcAft>
                <a:spcPts val="0"/>
              </a:spcAft>
              <a:buSzPts val="2652"/>
              <a:buNone/>
            </a:pPr>
            <a:r>
              <a:rPr b="1" lang="en-US">
                <a:solidFill>
                  <a:srgbClr val="000000"/>
                </a:solidFill>
                <a:latin typeface="Courier New"/>
                <a:ea typeface="Courier New"/>
                <a:cs typeface="Courier New"/>
                <a:sym typeface="Courier New"/>
              </a:rPr>
              <a:t>               return rv:</a:t>
            </a:r>
            <a:endParaRPr/>
          </a:p>
          <a:p>
            <a:pPr indent="-365742" lvl="0" marL="522488" rtl="0" algn="l">
              <a:lnSpc>
                <a:spcPct val="90000"/>
              </a:lnSpc>
              <a:spcBef>
                <a:spcPts val="571"/>
              </a:spcBef>
              <a:spcAft>
                <a:spcPts val="0"/>
              </a:spcAft>
              <a:buSzPts val="2652"/>
              <a:buNone/>
            </a:pPr>
            <a:r>
              <a:rPr b="1" lang="en-US">
                <a:solidFill>
                  <a:srgbClr val="000000"/>
                </a:solidFill>
                <a:latin typeface="Courier New"/>
                <a:ea typeface="Courier New"/>
                <a:cs typeface="Courier New"/>
                <a:sym typeface="Courier New"/>
              </a:rPr>
              <a:t>        }</a:t>
            </a:r>
            <a:endParaRPr>
              <a:solidFill>
                <a:srgbClr val="0000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6"/>
          <p:cNvSpPr txBox="1"/>
          <p:nvPr>
            <p:ph idx="1" type="body"/>
          </p:nvPr>
        </p:nvSpPr>
        <p:spPr>
          <a:xfrm>
            <a:off x="685800" y="1975105"/>
            <a:ext cx="12344400" cy="6034617"/>
          </a:xfrm>
          <a:prstGeom prst="rect">
            <a:avLst/>
          </a:prstGeom>
          <a:noFill/>
          <a:ln>
            <a:noFill/>
          </a:ln>
        </p:spPr>
        <p:txBody>
          <a:bodyPr anchorCtr="0" anchor="t" bIns="65300" lIns="130600" spcFirstLastPara="1" rIns="130600" wrap="square" tIns="65300">
            <a:normAutofit/>
          </a:bodyPr>
          <a:lstStyle/>
          <a:p>
            <a:pPr indent="-365742" lvl="0" marL="522488" rtl="0" algn="l">
              <a:spcBef>
                <a:spcPts val="0"/>
              </a:spcBef>
              <a:spcAft>
                <a:spcPts val="0"/>
              </a:spcAft>
              <a:buSzPts val="2652"/>
              <a:buChar char="🞂"/>
            </a:pPr>
            <a:r>
              <a:rPr lang="en-US"/>
              <a:t>if two test and set() instructions are executed simultaneously(each on a different core), they will be executed sequentially in some arbitrary</a:t>
            </a:r>
            <a:endParaRPr/>
          </a:p>
          <a:p>
            <a:pPr indent="0" lvl="0" marL="156746" rtl="0" algn="l">
              <a:spcBef>
                <a:spcPts val="571"/>
              </a:spcBef>
              <a:spcAft>
                <a:spcPts val="0"/>
              </a:spcAft>
              <a:buSzPts val="2652"/>
              <a:buNone/>
            </a:pPr>
            <a:r>
              <a:rPr lang="en-US"/>
              <a:t>  order.</a:t>
            </a:r>
            <a:endParaRPr/>
          </a:p>
          <a:p>
            <a:pPr indent="-365742" lvl="0" marL="522488" rtl="0" algn="l">
              <a:spcBef>
                <a:spcPts val="571"/>
              </a:spcBef>
              <a:spcAft>
                <a:spcPts val="0"/>
              </a:spcAft>
              <a:buSzPts val="2652"/>
              <a:buChar char="🞂"/>
            </a:pPr>
            <a:r>
              <a:rPr lang="en-US"/>
              <a:t> If the machine supports the test and set() instruction, then we can implement mutual exclusion by declaring a boolean variable lock, initialized to false.</a:t>
            </a:r>
            <a:endParaRPr/>
          </a:p>
        </p:txBody>
      </p:sp>
      <p:sp>
        <p:nvSpPr>
          <p:cNvPr id="256" name="Google Shape;256;p26"/>
          <p:cNvSpPr txBox="1"/>
          <p:nvPr>
            <p:ph type="title"/>
          </p:nvPr>
        </p:nvSpPr>
        <p:spPr>
          <a:xfrm>
            <a:off x="685800" y="366184"/>
            <a:ext cx="12344400" cy="1524000"/>
          </a:xfrm>
          <a:prstGeom prst="rect">
            <a:avLst/>
          </a:prstGeom>
          <a:noFill/>
          <a:ln>
            <a:noFill/>
          </a:ln>
        </p:spPr>
        <p:txBody>
          <a:bodyPr anchorCtr="0" anchor="ctr" bIns="65300" lIns="130600" spcFirstLastPara="1" rIns="130600" wrap="square" tIns="65300">
            <a:normAutofit/>
          </a:bodyPr>
          <a:lstStyle/>
          <a:p>
            <a:pPr indent="0" lvl="0" marL="0" rtl="0" algn="l">
              <a:spcBef>
                <a:spcPts val="0"/>
              </a:spcBef>
              <a:spcAft>
                <a:spcPts val="0"/>
              </a:spcAft>
              <a:buClr>
                <a:schemeClr val="dk2"/>
              </a:buClr>
              <a:buSzPts val="5900"/>
              <a:buFont typeface="Lucida Sans"/>
              <a:buNone/>
            </a:pPr>
            <a:r>
              <a:rPr lang="en-US"/>
              <a:t>The test_and_set  Instruction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5"/>
          <p:cNvSpPr txBox="1"/>
          <p:nvPr>
            <p:ph idx="1" type="body"/>
          </p:nvPr>
        </p:nvSpPr>
        <p:spPr>
          <a:xfrm>
            <a:off x="685800" y="1975105"/>
            <a:ext cx="12344400" cy="6034617"/>
          </a:xfrm>
          <a:prstGeom prst="rect">
            <a:avLst/>
          </a:prstGeom>
          <a:noFill/>
          <a:ln>
            <a:noFill/>
          </a:ln>
        </p:spPr>
        <p:txBody>
          <a:bodyPr anchorCtr="0" anchor="t" bIns="65300" lIns="130600" spcFirstLastPara="1" rIns="130600" wrap="square" tIns="65300">
            <a:normAutofit lnSpcReduction="20000"/>
          </a:bodyPr>
          <a:lstStyle/>
          <a:p>
            <a:pPr indent="-365742" lvl="0" marL="522488" rtl="0" algn="l">
              <a:spcBef>
                <a:spcPts val="0"/>
              </a:spcBef>
              <a:spcAft>
                <a:spcPts val="0"/>
              </a:spcAft>
              <a:buSzPts val="2652"/>
              <a:buChar char="🞂"/>
            </a:pPr>
            <a:r>
              <a:rPr lang="en-US"/>
              <a:t>Cooperating Process: concurrent access to shared data</a:t>
            </a:r>
            <a:endParaRPr/>
          </a:p>
          <a:p>
            <a:pPr indent="-380657" lvl="1" marL="888230" rtl="0" algn="l">
              <a:spcBef>
                <a:spcPts val="0"/>
              </a:spcBef>
              <a:spcAft>
                <a:spcPts val="0"/>
              </a:spcAft>
              <a:buSzPts val="2652"/>
              <a:buChar char="◦"/>
            </a:pPr>
            <a:r>
              <a:rPr lang="en-US"/>
              <a:t>Sharing of global resources</a:t>
            </a:r>
            <a:endParaRPr/>
          </a:p>
          <a:p>
            <a:pPr indent="-421805" lvl="2" marL="1227847" rtl="0" algn="l">
              <a:spcBef>
                <a:spcPts val="463"/>
              </a:spcBef>
              <a:spcAft>
                <a:spcPts val="0"/>
              </a:spcAft>
              <a:buSzPts val="3300"/>
              <a:buChar char="●"/>
            </a:pPr>
            <a:r>
              <a:rPr lang="en-US"/>
              <a:t>Writing a shared variable: the order of writes is important</a:t>
            </a:r>
            <a:endParaRPr/>
          </a:p>
          <a:p>
            <a:pPr indent="-421805" lvl="2" marL="1227847" rtl="0" algn="l">
              <a:spcBef>
                <a:spcPts val="463"/>
              </a:spcBef>
              <a:spcAft>
                <a:spcPts val="0"/>
              </a:spcAft>
              <a:buSzPts val="3300"/>
              <a:buChar char="●"/>
            </a:pPr>
            <a:r>
              <a:rPr lang="en-US"/>
              <a:t>Incomplete writes a major problem</a:t>
            </a:r>
            <a:endParaRPr/>
          </a:p>
          <a:p>
            <a:pPr indent="-197340" lvl="0" marL="522488" rtl="0" algn="l">
              <a:spcBef>
                <a:spcPts val="571"/>
              </a:spcBef>
              <a:spcAft>
                <a:spcPts val="0"/>
              </a:spcAft>
              <a:buSzPts val="2652"/>
              <a:buNone/>
            </a:pPr>
            <a:r>
              <a:t/>
            </a:r>
            <a:endParaRPr/>
          </a:p>
          <a:p>
            <a:pPr indent="-365742" lvl="0" marL="522488" rtl="0" algn="l">
              <a:spcBef>
                <a:spcPts val="571"/>
              </a:spcBef>
              <a:spcAft>
                <a:spcPts val="0"/>
              </a:spcAft>
              <a:buSzPts val="2652"/>
              <a:buChar char="🞂"/>
            </a:pPr>
            <a:r>
              <a:rPr lang="en-US"/>
              <a:t>Optimally managing the allocation of resources</a:t>
            </a:r>
            <a:endParaRPr/>
          </a:p>
          <a:p>
            <a:pPr indent="-197340" lvl="0" marL="522488" rtl="0" algn="l">
              <a:spcBef>
                <a:spcPts val="571"/>
              </a:spcBef>
              <a:spcAft>
                <a:spcPts val="0"/>
              </a:spcAft>
              <a:buSzPts val="2652"/>
              <a:buNone/>
            </a:pPr>
            <a:r>
              <a:t/>
            </a:r>
            <a:endParaRPr/>
          </a:p>
          <a:p>
            <a:pPr indent="-365742" lvl="0" marL="522488" rtl="0" algn="l">
              <a:spcBef>
                <a:spcPts val="571"/>
              </a:spcBef>
              <a:spcAft>
                <a:spcPts val="0"/>
              </a:spcAft>
              <a:buSzPts val="2652"/>
              <a:buChar char="🞂"/>
            </a:pPr>
            <a:r>
              <a:rPr lang="en-US"/>
              <a:t>Difficult to locate programming errors as results are not deterministic and reproducible.</a:t>
            </a:r>
            <a:endParaRPr/>
          </a:p>
          <a:p>
            <a:pPr indent="-197340" lvl="0" marL="522488" rtl="0" algn="l">
              <a:spcBef>
                <a:spcPts val="571"/>
              </a:spcBef>
              <a:spcAft>
                <a:spcPts val="0"/>
              </a:spcAft>
              <a:buSzPts val="2652"/>
              <a:buNone/>
            </a:pPr>
            <a:r>
              <a:t/>
            </a:r>
            <a:endParaRPr/>
          </a:p>
        </p:txBody>
      </p:sp>
      <p:sp>
        <p:nvSpPr>
          <p:cNvPr id="129" name="Google Shape;129;p5"/>
          <p:cNvSpPr txBox="1"/>
          <p:nvPr>
            <p:ph type="title"/>
          </p:nvPr>
        </p:nvSpPr>
        <p:spPr>
          <a:xfrm>
            <a:off x="685800" y="366184"/>
            <a:ext cx="12344400" cy="1524000"/>
          </a:xfrm>
          <a:prstGeom prst="rect">
            <a:avLst/>
          </a:prstGeom>
          <a:noFill/>
          <a:ln>
            <a:noFill/>
          </a:ln>
        </p:spPr>
        <p:txBody>
          <a:bodyPr anchorCtr="0" anchor="ctr" bIns="65300" lIns="130600" spcFirstLastPara="1" rIns="130600" wrap="square" tIns="65300">
            <a:normAutofit/>
          </a:bodyPr>
          <a:lstStyle/>
          <a:p>
            <a:pPr indent="0" lvl="0" marL="0" rtl="0" algn="l">
              <a:spcBef>
                <a:spcPts val="0"/>
              </a:spcBef>
              <a:spcAft>
                <a:spcPts val="0"/>
              </a:spcAft>
              <a:buClr>
                <a:schemeClr val="dk2"/>
              </a:buClr>
              <a:buSzPts val="5900"/>
              <a:buFont typeface="Lucida Sans"/>
              <a:buNone/>
            </a:pPr>
            <a:r>
              <a:rPr lang="en-US"/>
              <a:t>Difficulties of Concurrency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7"/>
          <p:cNvSpPr txBox="1"/>
          <p:nvPr>
            <p:ph type="title"/>
          </p:nvPr>
        </p:nvSpPr>
        <p:spPr>
          <a:xfrm>
            <a:off x="1894418" y="302990"/>
            <a:ext cx="10449983" cy="768351"/>
          </a:xfrm>
          <a:prstGeom prst="rect">
            <a:avLst/>
          </a:prstGeom>
          <a:noFill/>
          <a:ln>
            <a:noFill/>
          </a:ln>
        </p:spPr>
        <p:txBody>
          <a:bodyPr anchorCtr="0" anchor="ctr" bIns="65300" lIns="130600" spcFirstLastPara="1" rIns="130600" wrap="square" tIns="65300">
            <a:normAutofit fontScale="90000"/>
          </a:bodyPr>
          <a:lstStyle/>
          <a:p>
            <a:pPr indent="0" lvl="0" marL="0" rtl="0" algn="l">
              <a:spcBef>
                <a:spcPts val="0"/>
              </a:spcBef>
              <a:spcAft>
                <a:spcPts val="0"/>
              </a:spcAft>
              <a:buClr>
                <a:schemeClr val="dk2"/>
              </a:buClr>
              <a:buSzPct val="100000"/>
              <a:buFont typeface="Lucida Sans"/>
              <a:buNone/>
            </a:pPr>
            <a:r>
              <a:rPr lang="en-US"/>
              <a:t>Solution Using test_and_set()</a:t>
            </a:r>
            <a:endParaRPr/>
          </a:p>
        </p:txBody>
      </p:sp>
      <p:sp>
        <p:nvSpPr>
          <p:cNvPr id="263" name="Google Shape;263;p27"/>
          <p:cNvSpPr txBox="1"/>
          <p:nvPr>
            <p:ph idx="1" type="body"/>
          </p:nvPr>
        </p:nvSpPr>
        <p:spPr>
          <a:xfrm>
            <a:off x="1183341" y="1591733"/>
            <a:ext cx="11582400" cy="7390902"/>
          </a:xfrm>
          <a:prstGeom prst="rect">
            <a:avLst/>
          </a:prstGeom>
          <a:noFill/>
          <a:ln>
            <a:noFill/>
          </a:ln>
        </p:spPr>
        <p:txBody>
          <a:bodyPr anchorCtr="0" anchor="t" bIns="65300" lIns="130600" spcFirstLastPara="1" rIns="130600" wrap="square" tIns="65300">
            <a:normAutofit lnSpcReduction="20000"/>
          </a:bodyPr>
          <a:lstStyle/>
          <a:p>
            <a:pPr indent="-365742" lvl="0" marL="522488" rtl="0" algn="l">
              <a:lnSpc>
                <a:spcPct val="90000"/>
              </a:lnSpc>
              <a:spcBef>
                <a:spcPts val="0"/>
              </a:spcBef>
              <a:spcAft>
                <a:spcPts val="0"/>
              </a:spcAft>
              <a:buSzPts val="2652"/>
              <a:buChar char="🞂"/>
            </a:pPr>
            <a:r>
              <a:rPr lang="en-US"/>
              <a:t>Shared boolean variable </a:t>
            </a:r>
            <a:r>
              <a:rPr b="1" lang="en-US">
                <a:latin typeface="Courier New"/>
                <a:ea typeface="Courier New"/>
                <a:cs typeface="Courier New"/>
                <a:sym typeface="Courier New"/>
              </a:rPr>
              <a:t>lock</a:t>
            </a:r>
            <a:r>
              <a:rPr lang="en-US"/>
              <a:t>, initialized to </a:t>
            </a:r>
            <a:r>
              <a:rPr b="1" lang="en-US">
                <a:latin typeface="Courier New"/>
                <a:ea typeface="Courier New"/>
                <a:cs typeface="Courier New"/>
                <a:sym typeface="Courier New"/>
              </a:rPr>
              <a:t>false</a:t>
            </a:r>
            <a:endParaRPr/>
          </a:p>
          <a:p>
            <a:pPr indent="-365742" lvl="0" marL="522488" rtl="0" algn="l">
              <a:lnSpc>
                <a:spcPct val="90000"/>
              </a:lnSpc>
              <a:spcBef>
                <a:spcPts val="571"/>
              </a:spcBef>
              <a:spcAft>
                <a:spcPts val="0"/>
              </a:spcAft>
              <a:buSzPts val="2652"/>
              <a:buChar char="🞂"/>
            </a:pPr>
            <a:r>
              <a:rPr lang="en-US"/>
              <a:t>Solution:</a:t>
            </a:r>
            <a:endParaRPr b="1" sz="1867">
              <a:latin typeface="Courier New"/>
              <a:ea typeface="Courier New"/>
              <a:cs typeface="Courier New"/>
              <a:sym typeface="Courier New"/>
            </a:endParaRPr>
          </a:p>
          <a:p>
            <a:pPr indent="-365742" lvl="0" marL="522488" rtl="0" algn="l">
              <a:spcBef>
                <a:spcPts val="571"/>
              </a:spcBef>
              <a:spcAft>
                <a:spcPts val="0"/>
              </a:spcAft>
              <a:buSzPts val="1904"/>
              <a:buNone/>
            </a:pPr>
            <a:r>
              <a:rPr b="1" lang="en-US" sz="2800">
                <a:latin typeface="Courier New"/>
                <a:ea typeface="Courier New"/>
                <a:cs typeface="Courier New"/>
                <a:sym typeface="Courier New"/>
              </a:rPr>
              <a:t>       </a:t>
            </a:r>
            <a:r>
              <a:rPr b="1" lang="en-US" sz="2800">
                <a:solidFill>
                  <a:srgbClr val="000000"/>
                </a:solidFill>
                <a:latin typeface="Courier New"/>
                <a:ea typeface="Courier New"/>
                <a:cs typeface="Courier New"/>
                <a:sym typeface="Courier New"/>
              </a:rPr>
              <a:t>do {</a:t>
            </a:r>
            <a:br>
              <a:rPr b="1" lang="en-US" sz="2800">
                <a:solidFill>
                  <a:srgbClr val="000000"/>
                </a:solidFill>
                <a:latin typeface="Courier New"/>
                <a:ea typeface="Courier New"/>
                <a:cs typeface="Courier New"/>
                <a:sym typeface="Courier New"/>
              </a:rPr>
            </a:br>
            <a:r>
              <a:rPr b="1" lang="en-US" sz="2800">
                <a:solidFill>
                  <a:srgbClr val="000000"/>
                </a:solidFill>
                <a:latin typeface="Courier New"/>
                <a:ea typeface="Courier New"/>
                <a:cs typeface="Courier New"/>
                <a:sym typeface="Courier New"/>
              </a:rPr>
              <a:t>          while (test_and_set(&amp;lock)) ;</a:t>
            </a:r>
            <a:endParaRPr b="1" sz="2800">
              <a:solidFill>
                <a:srgbClr val="000000"/>
              </a:solidFill>
              <a:latin typeface="Courier New"/>
              <a:ea typeface="Courier New"/>
              <a:cs typeface="Courier New"/>
              <a:sym typeface="Courier New"/>
            </a:endParaRPr>
          </a:p>
          <a:p>
            <a:pPr indent="-365742" lvl="0" marL="2808488" rtl="0" algn="l">
              <a:spcBef>
                <a:spcPts val="571"/>
              </a:spcBef>
              <a:spcAft>
                <a:spcPts val="0"/>
              </a:spcAft>
              <a:buSzPts val="1904"/>
              <a:buNone/>
            </a:pPr>
            <a:r>
              <a:rPr b="1" lang="en-US" sz="2800">
                <a:solidFill>
                  <a:srgbClr val="000000"/>
                </a:solidFill>
                <a:latin typeface="Courier New"/>
                <a:ea typeface="Courier New"/>
                <a:cs typeface="Courier New"/>
                <a:sym typeface="Courier New"/>
              </a:rPr>
              <a:t> /* do nothing */ </a:t>
            </a:r>
            <a:br>
              <a:rPr b="1" lang="en-US" sz="2800">
                <a:solidFill>
                  <a:srgbClr val="000000"/>
                </a:solidFill>
                <a:latin typeface="Courier New"/>
                <a:ea typeface="Courier New"/>
                <a:cs typeface="Courier New"/>
                <a:sym typeface="Courier New"/>
              </a:rPr>
            </a:br>
            <a:endParaRPr b="1" sz="2800">
              <a:solidFill>
                <a:srgbClr val="000000"/>
              </a:solidFill>
              <a:latin typeface="Courier New"/>
              <a:ea typeface="Courier New"/>
              <a:cs typeface="Courier New"/>
              <a:sym typeface="Courier New"/>
            </a:endParaRPr>
          </a:p>
          <a:p>
            <a:pPr indent="-365742" lvl="0" marL="522488" rtl="0" algn="l">
              <a:spcBef>
                <a:spcPts val="571"/>
              </a:spcBef>
              <a:spcAft>
                <a:spcPts val="0"/>
              </a:spcAft>
              <a:buSzPts val="1904"/>
              <a:buNone/>
            </a:pPr>
            <a:r>
              <a:rPr b="1" lang="en-US" sz="2800">
                <a:solidFill>
                  <a:srgbClr val="000000"/>
                </a:solidFill>
                <a:latin typeface="Courier New"/>
                <a:ea typeface="Courier New"/>
                <a:cs typeface="Courier New"/>
                <a:sym typeface="Courier New"/>
              </a:rPr>
              <a:t>                 /* critical section */ </a:t>
            </a:r>
            <a:br>
              <a:rPr b="1" lang="en-US" sz="2800">
                <a:solidFill>
                  <a:srgbClr val="000000"/>
                </a:solidFill>
                <a:latin typeface="Courier New"/>
                <a:ea typeface="Courier New"/>
                <a:cs typeface="Courier New"/>
                <a:sym typeface="Courier New"/>
              </a:rPr>
            </a:br>
            <a:endParaRPr b="1" sz="2800">
              <a:solidFill>
                <a:srgbClr val="000000"/>
              </a:solidFill>
              <a:latin typeface="Courier New"/>
              <a:ea typeface="Courier New"/>
              <a:cs typeface="Courier New"/>
              <a:sym typeface="Courier New"/>
            </a:endParaRPr>
          </a:p>
          <a:p>
            <a:pPr indent="-365742" lvl="0" marL="522488" rtl="0" algn="l">
              <a:spcBef>
                <a:spcPts val="571"/>
              </a:spcBef>
              <a:spcAft>
                <a:spcPts val="0"/>
              </a:spcAft>
              <a:buSzPts val="1904"/>
              <a:buNone/>
            </a:pPr>
            <a:r>
              <a:rPr b="1" lang="en-US" sz="2800">
                <a:solidFill>
                  <a:srgbClr val="000000"/>
                </a:solidFill>
                <a:latin typeface="Courier New"/>
                <a:ea typeface="Courier New"/>
                <a:cs typeface="Courier New"/>
                <a:sym typeface="Courier New"/>
              </a:rPr>
              <a:t>          lock = false; </a:t>
            </a:r>
            <a:endParaRPr/>
          </a:p>
          <a:p>
            <a:pPr indent="-365742" lvl="0" marL="522488" rtl="0" algn="l">
              <a:spcBef>
                <a:spcPts val="571"/>
              </a:spcBef>
              <a:spcAft>
                <a:spcPts val="0"/>
              </a:spcAft>
              <a:buSzPts val="1904"/>
              <a:buNone/>
            </a:pPr>
            <a:r>
              <a:rPr b="1" lang="en-US" sz="2800">
                <a:solidFill>
                  <a:srgbClr val="000000"/>
                </a:solidFill>
                <a:latin typeface="Courier New"/>
                <a:ea typeface="Courier New"/>
                <a:cs typeface="Courier New"/>
                <a:sym typeface="Courier New"/>
              </a:rPr>
              <a:t>                 /* remainder section */ </a:t>
            </a:r>
            <a:endParaRPr/>
          </a:p>
          <a:p>
            <a:pPr indent="-365742" lvl="0" marL="522488" rtl="0" algn="l">
              <a:spcBef>
                <a:spcPts val="571"/>
              </a:spcBef>
              <a:spcAft>
                <a:spcPts val="0"/>
              </a:spcAft>
              <a:buSzPts val="1904"/>
              <a:buNone/>
            </a:pPr>
            <a:r>
              <a:rPr b="1" lang="en-US" sz="2800">
                <a:solidFill>
                  <a:srgbClr val="000000"/>
                </a:solidFill>
                <a:latin typeface="Courier New"/>
                <a:ea typeface="Courier New"/>
                <a:cs typeface="Courier New"/>
                <a:sym typeface="Courier New"/>
              </a:rPr>
              <a:t>       } while (true);</a:t>
            </a:r>
            <a:endParaRPr/>
          </a:p>
          <a:p>
            <a:pPr indent="-365742" lvl="0" marL="522488" rtl="0" algn="l">
              <a:spcBef>
                <a:spcPts val="571"/>
              </a:spcBef>
              <a:spcAft>
                <a:spcPts val="0"/>
              </a:spcAft>
              <a:buSzPts val="1450"/>
              <a:buNone/>
            </a:pPr>
            <a:r>
              <a:t/>
            </a:r>
            <a:endParaRPr b="1" sz="2133">
              <a:solidFill>
                <a:srgbClr val="000000"/>
              </a:solidFill>
              <a:latin typeface="Courier New"/>
              <a:ea typeface="Courier New"/>
              <a:cs typeface="Courier New"/>
              <a:sym typeface="Courier New"/>
            </a:endParaRPr>
          </a:p>
          <a:p>
            <a:pPr indent="-365742" lvl="0" marL="522488" rtl="0" algn="l">
              <a:lnSpc>
                <a:spcPct val="90000"/>
              </a:lnSpc>
              <a:spcBef>
                <a:spcPts val="571"/>
              </a:spcBef>
              <a:spcAft>
                <a:spcPts val="0"/>
              </a:spcAft>
              <a:buSzPts val="2652"/>
              <a:buNone/>
            </a:pPr>
            <a:r>
              <a:t/>
            </a:r>
            <a:endParaRPr/>
          </a:p>
          <a:p>
            <a:pPr indent="-365742" lvl="0" marL="522488" rtl="0" algn="l">
              <a:lnSpc>
                <a:spcPct val="90000"/>
              </a:lnSpc>
              <a:spcBef>
                <a:spcPts val="571"/>
              </a:spcBef>
              <a:spcAft>
                <a:spcPts val="0"/>
              </a:spcAft>
              <a:buSzPts val="2652"/>
              <a:buNone/>
            </a:pPr>
            <a:r>
              <a:rPr lang="en-US"/>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8"/>
          <p:cNvSpPr txBox="1"/>
          <p:nvPr>
            <p:ph type="title"/>
          </p:nvPr>
        </p:nvSpPr>
        <p:spPr>
          <a:xfrm>
            <a:off x="1747619" y="1101646"/>
            <a:ext cx="10972800" cy="768349"/>
          </a:xfrm>
          <a:prstGeom prst="rect">
            <a:avLst/>
          </a:prstGeom>
          <a:noFill/>
          <a:ln>
            <a:noFill/>
          </a:ln>
        </p:spPr>
        <p:txBody>
          <a:bodyPr anchorCtr="0" anchor="ctr" bIns="65300" lIns="130600" spcFirstLastPara="1" rIns="130600" wrap="square" tIns="65300">
            <a:normAutofit fontScale="90000"/>
          </a:bodyPr>
          <a:lstStyle/>
          <a:p>
            <a:pPr indent="0" lvl="0" marL="0" rtl="0" algn="l">
              <a:spcBef>
                <a:spcPts val="0"/>
              </a:spcBef>
              <a:spcAft>
                <a:spcPts val="0"/>
              </a:spcAft>
              <a:buClr>
                <a:schemeClr val="dk2"/>
              </a:buClr>
              <a:buSzPct val="100000"/>
              <a:buFont typeface="Lucida Sans"/>
              <a:buNone/>
            </a:pPr>
            <a:r>
              <a:rPr lang="en-US"/>
              <a:t>The compare_and_swap  Instruction </a:t>
            </a:r>
            <a:endParaRPr/>
          </a:p>
        </p:txBody>
      </p:sp>
      <p:sp>
        <p:nvSpPr>
          <p:cNvPr id="269" name="Google Shape;269;p28"/>
          <p:cNvSpPr txBox="1"/>
          <p:nvPr>
            <p:ph idx="1" type="body"/>
          </p:nvPr>
        </p:nvSpPr>
        <p:spPr>
          <a:xfrm>
            <a:off x="519953" y="2205318"/>
            <a:ext cx="12200466" cy="6813176"/>
          </a:xfrm>
          <a:prstGeom prst="rect">
            <a:avLst/>
          </a:prstGeom>
          <a:noFill/>
          <a:ln>
            <a:noFill/>
          </a:ln>
        </p:spPr>
        <p:txBody>
          <a:bodyPr anchorCtr="0" anchor="t" bIns="65300" lIns="130600" spcFirstLastPara="1" rIns="130600" wrap="square" tIns="65300">
            <a:noAutofit/>
          </a:bodyPr>
          <a:lstStyle/>
          <a:p>
            <a:pPr indent="-365742" lvl="0" marL="522488" rtl="0" algn="l">
              <a:spcBef>
                <a:spcPts val="0"/>
              </a:spcBef>
              <a:spcAft>
                <a:spcPts val="0"/>
              </a:spcAft>
              <a:buSzPts val="1632"/>
              <a:buChar char="🞂"/>
            </a:pPr>
            <a:r>
              <a:rPr lang="en-US" sz="2400">
                <a:latin typeface="Arial"/>
                <a:ea typeface="Arial"/>
                <a:cs typeface="Arial"/>
                <a:sym typeface="Arial"/>
              </a:rPr>
              <a:t>Definition</a:t>
            </a:r>
            <a:endParaRPr/>
          </a:p>
          <a:p>
            <a:pPr indent="-365742" lvl="0" marL="522488" rtl="0" algn="l">
              <a:spcBef>
                <a:spcPts val="571"/>
              </a:spcBef>
              <a:spcAft>
                <a:spcPts val="0"/>
              </a:spcAft>
              <a:buSzPts val="1632"/>
              <a:buNone/>
            </a:pPr>
            <a:r>
              <a:rPr b="1" lang="en-US" sz="2400">
                <a:latin typeface="Arial"/>
                <a:ea typeface="Arial"/>
                <a:cs typeface="Arial"/>
                <a:sym typeface="Arial"/>
              </a:rPr>
              <a:t>    int compare_and_swap(int *value, int expected, int new_value)</a:t>
            </a:r>
            <a:endParaRPr/>
          </a:p>
          <a:p>
            <a:pPr indent="-365742" lvl="0" marL="522488" rtl="0" algn="l">
              <a:spcBef>
                <a:spcPts val="571"/>
              </a:spcBef>
              <a:spcAft>
                <a:spcPts val="0"/>
              </a:spcAft>
              <a:buSzPts val="1632"/>
              <a:buNone/>
            </a:pPr>
            <a:r>
              <a:rPr b="1" lang="en-US" sz="2400">
                <a:latin typeface="Arial"/>
                <a:ea typeface="Arial"/>
                <a:cs typeface="Arial"/>
                <a:sym typeface="Arial"/>
              </a:rPr>
              <a:t>      {                  </a:t>
            </a:r>
            <a:endParaRPr/>
          </a:p>
          <a:p>
            <a:pPr indent="-365742" lvl="0" marL="522488" rtl="0" algn="l">
              <a:spcBef>
                <a:spcPts val="571"/>
              </a:spcBef>
              <a:spcAft>
                <a:spcPts val="0"/>
              </a:spcAft>
              <a:buSzPts val="1632"/>
              <a:buNone/>
            </a:pPr>
            <a:r>
              <a:rPr b="1" lang="en-US" sz="2400">
                <a:latin typeface="Arial"/>
                <a:ea typeface="Arial"/>
                <a:cs typeface="Arial"/>
                <a:sym typeface="Arial"/>
              </a:rPr>
              <a:t>       int temp = *value; </a:t>
            </a:r>
            <a:endParaRPr/>
          </a:p>
          <a:p>
            <a:pPr indent="-365742" lvl="0" marL="522488" rtl="0" algn="l">
              <a:spcBef>
                <a:spcPts val="571"/>
              </a:spcBef>
              <a:spcAft>
                <a:spcPts val="0"/>
              </a:spcAft>
              <a:buSzPts val="1632"/>
              <a:buNone/>
            </a:pPr>
            <a:r>
              <a:rPr b="1" lang="en-US" sz="2400">
                <a:latin typeface="Arial"/>
                <a:ea typeface="Arial"/>
                <a:cs typeface="Arial"/>
                <a:sym typeface="Arial"/>
              </a:rPr>
              <a:t>        if (*value == expected) </a:t>
            </a:r>
            <a:endParaRPr/>
          </a:p>
          <a:p>
            <a:pPr indent="-365742" lvl="0" marL="522488" rtl="0" algn="l">
              <a:spcBef>
                <a:spcPts val="571"/>
              </a:spcBef>
              <a:spcAft>
                <a:spcPts val="0"/>
              </a:spcAft>
              <a:buSzPts val="1632"/>
              <a:buNone/>
            </a:pPr>
            <a:r>
              <a:rPr b="1" lang="en-US" sz="2400">
                <a:latin typeface="Arial"/>
                <a:ea typeface="Arial"/>
                <a:cs typeface="Arial"/>
                <a:sym typeface="Arial"/>
              </a:rPr>
              <a:t>            *value = new_value; </a:t>
            </a:r>
            <a:endParaRPr/>
          </a:p>
          <a:p>
            <a:pPr indent="-365742" lvl="0" marL="522488" rtl="0" algn="l">
              <a:spcBef>
                <a:spcPts val="571"/>
              </a:spcBef>
              <a:spcAft>
                <a:spcPts val="0"/>
              </a:spcAft>
              <a:buSzPts val="1632"/>
              <a:buNone/>
            </a:pPr>
            <a:r>
              <a:rPr b="1" lang="en-US" sz="2400">
                <a:latin typeface="Arial"/>
                <a:ea typeface="Arial"/>
                <a:cs typeface="Arial"/>
                <a:sym typeface="Arial"/>
              </a:rPr>
              <a:t>         return temp; </a:t>
            </a:r>
            <a:endParaRPr/>
          </a:p>
          <a:p>
            <a:pPr indent="-365742" lvl="0" marL="522488" rtl="0" algn="l">
              <a:spcBef>
                <a:spcPts val="571"/>
              </a:spcBef>
              <a:spcAft>
                <a:spcPts val="0"/>
              </a:spcAft>
              <a:buSzPts val="1632"/>
              <a:buNone/>
            </a:pPr>
            <a:r>
              <a:rPr b="1" lang="en-US" sz="2400">
                <a:latin typeface="Arial"/>
                <a:ea typeface="Arial"/>
                <a:cs typeface="Arial"/>
                <a:sym typeface="Arial"/>
              </a:rPr>
              <a:t>     } </a:t>
            </a:r>
            <a:endParaRPr sz="2400">
              <a:latin typeface="Arial"/>
              <a:ea typeface="Arial"/>
              <a:cs typeface="Arial"/>
              <a:sym typeface="Arial"/>
            </a:endParaRPr>
          </a:p>
          <a:p>
            <a:pPr indent="-365742" lvl="0" marL="522488" rtl="0" algn="l">
              <a:spcBef>
                <a:spcPts val="571"/>
              </a:spcBef>
              <a:spcAft>
                <a:spcPts val="0"/>
              </a:spcAft>
              <a:buSzPts val="1632"/>
              <a:buChar char="🞂"/>
            </a:pPr>
            <a:r>
              <a:rPr lang="en-US" sz="2400">
                <a:latin typeface="Arial"/>
                <a:ea typeface="Arial"/>
                <a:cs typeface="Arial"/>
                <a:sym typeface="Arial"/>
              </a:rPr>
              <a:t>Properties</a:t>
            </a:r>
            <a:endParaRPr/>
          </a:p>
          <a:p>
            <a:pPr indent="-326554" lvl="1" marL="888230" rtl="0" algn="l">
              <a:spcBef>
                <a:spcPts val="463"/>
              </a:spcBef>
              <a:spcAft>
                <a:spcPts val="0"/>
              </a:spcAft>
              <a:buSzPts val="2400"/>
              <a:buChar char="◦"/>
            </a:pPr>
            <a:r>
              <a:rPr lang="en-US" sz="2400">
                <a:latin typeface="Arial"/>
                <a:ea typeface="Arial"/>
                <a:cs typeface="Arial"/>
                <a:sym typeface="Arial"/>
              </a:rPr>
              <a:t>Executed atomically</a:t>
            </a:r>
            <a:endParaRPr/>
          </a:p>
          <a:p>
            <a:pPr indent="-326554" lvl="1" marL="888230" rtl="0" algn="l">
              <a:spcBef>
                <a:spcPts val="463"/>
              </a:spcBef>
              <a:spcAft>
                <a:spcPts val="0"/>
              </a:spcAft>
              <a:buSzPts val="2400"/>
              <a:buChar char="◦"/>
            </a:pPr>
            <a:r>
              <a:rPr lang="en-US" sz="2400">
                <a:latin typeface="Arial"/>
                <a:ea typeface="Arial"/>
                <a:cs typeface="Arial"/>
                <a:sym typeface="Arial"/>
              </a:rPr>
              <a:t>Returns the original value of passed parameter </a:t>
            </a:r>
            <a:r>
              <a:rPr b="1" lang="en-US" sz="2400">
                <a:latin typeface="Arial"/>
                <a:ea typeface="Arial"/>
                <a:cs typeface="Arial"/>
                <a:sym typeface="Arial"/>
              </a:rPr>
              <a:t>value</a:t>
            </a:r>
            <a:endParaRPr sz="2400">
              <a:latin typeface="Arial"/>
              <a:ea typeface="Arial"/>
              <a:cs typeface="Arial"/>
              <a:sym typeface="Arial"/>
            </a:endParaRPr>
          </a:p>
          <a:p>
            <a:pPr indent="-326554" lvl="1" marL="888230" rtl="0" algn="l">
              <a:spcBef>
                <a:spcPts val="463"/>
              </a:spcBef>
              <a:spcAft>
                <a:spcPts val="0"/>
              </a:spcAft>
              <a:buSzPts val="2400"/>
              <a:buChar char="◦"/>
            </a:pPr>
            <a:r>
              <a:rPr lang="en-US" sz="2400">
                <a:latin typeface="Arial"/>
                <a:ea typeface="Arial"/>
                <a:cs typeface="Arial"/>
                <a:sym typeface="Arial"/>
              </a:rPr>
              <a:t>Set  the variable </a:t>
            </a:r>
            <a:r>
              <a:rPr b="1" lang="en-US" sz="2400">
                <a:latin typeface="Arial"/>
                <a:ea typeface="Arial"/>
                <a:cs typeface="Arial"/>
                <a:sym typeface="Arial"/>
              </a:rPr>
              <a:t>value</a:t>
            </a:r>
            <a:r>
              <a:rPr lang="en-US" sz="2400">
                <a:latin typeface="Arial"/>
                <a:ea typeface="Arial"/>
                <a:cs typeface="Arial"/>
                <a:sym typeface="Arial"/>
              </a:rPr>
              <a:t> the value of the passed parameter </a:t>
            </a:r>
            <a:r>
              <a:rPr b="1" lang="en-US" sz="2400">
                <a:latin typeface="Arial"/>
                <a:ea typeface="Arial"/>
                <a:cs typeface="Arial"/>
                <a:sym typeface="Arial"/>
              </a:rPr>
              <a:t>new_value</a:t>
            </a:r>
            <a:r>
              <a:rPr lang="en-US" sz="2400">
                <a:latin typeface="Arial"/>
                <a:ea typeface="Arial"/>
                <a:cs typeface="Arial"/>
                <a:sym typeface="Arial"/>
              </a:rPr>
              <a:t> but only if </a:t>
            </a:r>
            <a:r>
              <a:rPr b="1" lang="en-US" sz="2400">
                <a:latin typeface="Arial"/>
                <a:ea typeface="Arial"/>
                <a:cs typeface="Arial"/>
                <a:sym typeface="Arial"/>
              </a:rPr>
              <a:t>*value == expected </a:t>
            </a:r>
            <a:r>
              <a:rPr lang="en-US" sz="2400">
                <a:latin typeface="Arial"/>
                <a:ea typeface="Arial"/>
                <a:cs typeface="Arial"/>
                <a:sym typeface="Arial"/>
              </a:rPr>
              <a:t>is true. That is, the swap takes place only under this condition.</a:t>
            </a:r>
            <a:endParaRPr/>
          </a:p>
          <a:p>
            <a:pPr indent="-174154" lvl="1" marL="888230" rtl="0" algn="l">
              <a:spcBef>
                <a:spcPts val="463"/>
              </a:spcBef>
              <a:spcAft>
                <a:spcPts val="0"/>
              </a:spcAft>
              <a:buSzPts val="2400"/>
              <a:buNone/>
            </a:pPr>
            <a:r>
              <a:t/>
            </a:r>
            <a:endParaRPr sz="2400">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9"/>
          <p:cNvSpPr txBox="1"/>
          <p:nvPr>
            <p:ph idx="1" type="body"/>
          </p:nvPr>
        </p:nvSpPr>
        <p:spPr>
          <a:xfrm>
            <a:off x="685800" y="1975105"/>
            <a:ext cx="12344400" cy="6034617"/>
          </a:xfrm>
          <a:prstGeom prst="rect">
            <a:avLst/>
          </a:prstGeom>
          <a:noFill/>
          <a:ln>
            <a:noFill/>
          </a:ln>
        </p:spPr>
        <p:txBody>
          <a:bodyPr anchorCtr="0" anchor="t" bIns="65300" lIns="130600" spcFirstLastPara="1" rIns="130600" wrap="square" tIns="65300">
            <a:normAutofit/>
          </a:bodyPr>
          <a:lstStyle/>
          <a:p>
            <a:pPr indent="-365742" lvl="0" marL="522488" rtl="0" algn="l">
              <a:spcBef>
                <a:spcPts val="0"/>
              </a:spcBef>
              <a:spcAft>
                <a:spcPts val="0"/>
              </a:spcAft>
              <a:buSzPts val="2652"/>
              <a:buChar char="🞂"/>
            </a:pPr>
            <a:r>
              <a:rPr lang="en-US"/>
              <a:t>if two CAS instructions are executed simultaneously  (each on a different core), they will be executed sequentially in some arbitrary</a:t>
            </a:r>
            <a:endParaRPr/>
          </a:p>
          <a:p>
            <a:pPr indent="0" lvl="0" marL="156746" rtl="0" algn="l">
              <a:spcBef>
                <a:spcPts val="571"/>
              </a:spcBef>
              <a:spcAft>
                <a:spcPts val="0"/>
              </a:spcAft>
              <a:buSzPts val="2652"/>
              <a:buNone/>
            </a:pPr>
            <a:r>
              <a:rPr lang="en-US"/>
              <a:t>   order.</a:t>
            </a:r>
            <a:endParaRPr/>
          </a:p>
          <a:p>
            <a:pPr indent="-365742" lvl="0" marL="522488" rtl="0" algn="l">
              <a:spcBef>
                <a:spcPts val="571"/>
              </a:spcBef>
              <a:spcAft>
                <a:spcPts val="0"/>
              </a:spcAft>
              <a:buSzPts val="2652"/>
              <a:buChar char="🞂"/>
            </a:pPr>
            <a:r>
              <a:rPr lang="en-US"/>
              <a:t>Mutual exclusion using CAS can be provided</a:t>
            </a:r>
            <a:endParaRPr/>
          </a:p>
        </p:txBody>
      </p:sp>
      <p:sp>
        <p:nvSpPr>
          <p:cNvPr id="275" name="Google Shape;275;p29"/>
          <p:cNvSpPr txBox="1"/>
          <p:nvPr>
            <p:ph type="title"/>
          </p:nvPr>
        </p:nvSpPr>
        <p:spPr>
          <a:xfrm>
            <a:off x="685800" y="366184"/>
            <a:ext cx="12344400" cy="1524000"/>
          </a:xfrm>
          <a:prstGeom prst="rect">
            <a:avLst/>
          </a:prstGeom>
          <a:noFill/>
          <a:ln>
            <a:noFill/>
          </a:ln>
        </p:spPr>
        <p:txBody>
          <a:bodyPr anchorCtr="0" anchor="ctr" bIns="65300" lIns="130600" spcFirstLastPara="1" rIns="130600" wrap="square" tIns="65300">
            <a:normAutofit fontScale="90000"/>
          </a:bodyPr>
          <a:lstStyle/>
          <a:p>
            <a:pPr indent="0" lvl="0" marL="0" rtl="0" algn="l">
              <a:spcBef>
                <a:spcPts val="0"/>
              </a:spcBef>
              <a:spcAft>
                <a:spcPts val="0"/>
              </a:spcAft>
              <a:buClr>
                <a:schemeClr val="dk2"/>
              </a:buClr>
              <a:buSzPct val="100000"/>
              <a:buFont typeface="Lucida Sans"/>
              <a:buNone/>
            </a:pPr>
            <a:r>
              <a:rPr lang="en-US"/>
              <a:t>The compare_and_swap  Instruction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0"/>
          <p:cNvSpPr txBox="1"/>
          <p:nvPr>
            <p:ph type="title"/>
          </p:nvPr>
        </p:nvSpPr>
        <p:spPr>
          <a:xfrm>
            <a:off x="1667561" y="1080995"/>
            <a:ext cx="10090149" cy="768351"/>
          </a:xfrm>
          <a:prstGeom prst="rect">
            <a:avLst/>
          </a:prstGeom>
          <a:noFill/>
          <a:ln>
            <a:noFill/>
          </a:ln>
        </p:spPr>
        <p:txBody>
          <a:bodyPr anchorCtr="0" anchor="ctr" bIns="65300" lIns="130600" spcFirstLastPara="1" rIns="130600" wrap="square" tIns="65300">
            <a:normAutofit fontScale="90000"/>
          </a:bodyPr>
          <a:lstStyle/>
          <a:p>
            <a:pPr indent="0" lvl="0" marL="0" rtl="0" algn="l">
              <a:spcBef>
                <a:spcPts val="0"/>
              </a:spcBef>
              <a:spcAft>
                <a:spcPts val="0"/>
              </a:spcAft>
              <a:buClr>
                <a:schemeClr val="dk2"/>
              </a:buClr>
              <a:buSzPct val="100000"/>
              <a:buFont typeface="Lucida Sans"/>
              <a:buNone/>
            </a:pPr>
            <a:r>
              <a:rPr lang="en-US"/>
              <a:t>Solution using compare_and_swap</a:t>
            </a:r>
            <a:endParaRPr/>
          </a:p>
        </p:txBody>
      </p:sp>
      <p:sp>
        <p:nvSpPr>
          <p:cNvPr id="282" name="Google Shape;282;p30"/>
          <p:cNvSpPr txBox="1"/>
          <p:nvPr>
            <p:ph idx="1" type="body"/>
          </p:nvPr>
        </p:nvSpPr>
        <p:spPr>
          <a:xfrm>
            <a:off x="1667561" y="2619064"/>
            <a:ext cx="10354733" cy="6524935"/>
          </a:xfrm>
          <a:prstGeom prst="rect">
            <a:avLst/>
          </a:prstGeom>
          <a:noFill/>
          <a:ln>
            <a:noFill/>
          </a:ln>
        </p:spPr>
        <p:txBody>
          <a:bodyPr anchorCtr="0" anchor="t" bIns="65300" lIns="130600" spcFirstLastPara="1" rIns="130600" wrap="square" tIns="65300">
            <a:normAutofit fontScale="85000" lnSpcReduction="20000"/>
          </a:bodyPr>
          <a:lstStyle/>
          <a:p>
            <a:pPr indent="-365742" lvl="0" marL="522488" rtl="0" algn="l">
              <a:lnSpc>
                <a:spcPct val="90000"/>
              </a:lnSpc>
              <a:spcBef>
                <a:spcPts val="0"/>
              </a:spcBef>
              <a:spcAft>
                <a:spcPts val="0"/>
              </a:spcAft>
              <a:buSzPct val="68000"/>
              <a:buChar char="🞂"/>
            </a:pPr>
            <a:r>
              <a:rPr lang="en-US"/>
              <a:t>Shared integer  </a:t>
            </a:r>
            <a:r>
              <a:rPr b="1" lang="en-US">
                <a:latin typeface="Courier New"/>
                <a:ea typeface="Courier New"/>
                <a:cs typeface="Courier New"/>
                <a:sym typeface="Courier New"/>
              </a:rPr>
              <a:t>lock</a:t>
            </a:r>
            <a:r>
              <a:rPr lang="en-US"/>
              <a:t>  initialized to 0; </a:t>
            </a:r>
            <a:endParaRPr/>
          </a:p>
          <a:p>
            <a:pPr indent="-365742" lvl="0" marL="522488" rtl="0" algn="l">
              <a:lnSpc>
                <a:spcPct val="90000"/>
              </a:lnSpc>
              <a:spcBef>
                <a:spcPts val="571"/>
              </a:spcBef>
              <a:spcAft>
                <a:spcPts val="0"/>
              </a:spcAft>
              <a:buSzPct val="68000"/>
              <a:buChar char="🞂"/>
            </a:pPr>
            <a:r>
              <a:rPr lang="en-US"/>
              <a:t>Solution:</a:t>
            </a:r>
            <a:endParaRPr/>
          </a:p>
          <a:p>
            <a:pPr indent="-365742" lvl="0" marL="522488" rtl="0" algn="l">
              <a:spcBef>
                <a:spcPts val="571"/>
              </a:spcBef>
              <a:spcAft>
                <a:spcPts val="0"/>
              </a:spcAft>
              <a:buSzPct val="68000"/>
              <a:buNone/>
            </a:pPr>
            <a:r>
              <a:rPr b="1" lang="en-US">
                <a:latin typeface="Courier New"/>
                <a:ea typeface="Courier New"/>
                <a:cs typeface="Courier New"/>
                <a:sym typeface="Courier New"/>
              </a:rPr>
              <a:t>      </a:t>
            </a:r>
            <a:r>
              <a:rPr b="1" lang="en-US" sz="3500">
                <a:latin typeface="Courier New"/>
                <a:ea typeface="Courier New"/>
                <a:cs typeface="Courier New"/>
                <a:sym typeface="Courier New"/>
              </a:rPr>
              <a:t>while (true){</a:t>
            </a:r>
            <a:br>
              <a:rPr b="1" lang="en-US" sz="3500">
                <a:latin typeface="Courier New"/>
                <a:ea typeface="Courier New"/>
                <a:cs typeface="Courier New"/>
                <a:sym typeface="Courier New"/>
              </a:rPr>
            </a:br>
            <a:r>
              <a:rPr b="1" lang="en-US" sz="3500">
                <a:latin typeface="Courier New"/>
                <a:ea typeface="Courier New"/>
                <a:cs typeface="Courier New"/>
                <a:sym typeface="Courier New"/>
              </a:rPr>
              <a:t>    		while (compare_and_swap(&amp;lock, 0, 1) != 0) </a:t>
            </a:r>
            <a:endParaRPr/>
          </a:p>
          <a:p>
            <a:pPr indent="-365742" lvl="0" marL="522488" rtl="0" algn="l">
              <a:spcBef>
                <a:spcPts val="571"/>
              </a:spcBef>
              <a:spcAft>
                <a:spcPts val="0"/>
              </a:spcAft>
              <a:buSzPct val="68000"/>
              <a:buNone/>
            </a:pPr>
            <a:r>
              <a:rPr b="1" lang="en-US" sz="3500">
                <a:latin typeface="Courier New"/>
                <a:ea typeface="Courier New"/>
                <a:cs typeface="Courier New"/>
                <a:sym typeface="Courier New"/>
              </a:rPr>
              <a:t>            	; /* do nothing */ </a:t>
            </a:r>
            <a:br>
              <a:rPr b="1" lang="en-US" sz="3500">
                <a:latin typeface="Courier New"/>
                <a:ea typeface="Courier New"/>
                <a:cs typeface="Courier New"/>
                <a:sym typeface="Courier New"/>
              </a:rPr>
            </a:br>
            <a:endParaRPr b="1" sz="3500">
              <a:latin typeface="Courier New"/>
              <a:ea typeface="Courier New"/>
              <a:cs typeface="Courier New"/>
              <a:sym typeface="Courier New"/>
            </a:endParaRPr>
          </a:p>
          <a:p>
            <a:pPr indent="-365742" lvl="0" marL="522488" rtl="0" algn="l">
              <a:spcBef>
                <a:spcPts val="571"/>
              </a:spcBef>
              <a:spcAft>
                <a:spcPts val="0"/>
              </a:spcAft>
              <a:buSzPct val="68000"/>
              <a:buNone/>
            </a:pPr>
            <a:r>
              <a:rPr b="1" lang="en-US" sz="3500">
                <a:latin typeface="Courier New"/>
                <a:ea typeface="Courier New"/>
                <a:cs typeface="Courier New"/>
                <a:sym typeface="Courier New"/>
              </a:rPr>
              <a:t>       		/* critical section */ </a:t>
            </a:r>
            <a:br>
              <a:rPr b="1" lang="en-US" sz="3500">
                <a:latin typeface="Courier New"/>
                <a:ea typeface="Courier New"/>
                <a:cs typeface="Courier New"/>
                <a:sym typeface="Courier New"/>
              </a:rPr>
            </a:br>
            <a:endParaRPr b="1" sz="3500">
              <a:latin typeface="Courier New"/>
              <a:ea typeface="Courier New"/>
              <a:cs typeface="Courier New"/>
              <a:sym typeface="Courier New"/>
            </a:endParaRPr>
          </a:p>
          <a:p>
            <a:pPr indent="-365742" lvl="0" marL="522488" rtl="0" algn="l">
              <a:spcBef>
                <a:spcPts val="571"/>
              </a:spcBef>
              <a:spcAft>
                <a:spcPts val="0"/>
              </a:spcAft>
              <a:buSzPct val="68000"/>
              <a:buNone/>
            </a:pPr>
            <a:r>
              <a:rPr b="1" lang="en-US" sz="3500">
                <a:latin typeface="Courier New"/>
                <a:ea typeface="Courier New"/>
                <a:cs typeface="Courier New"/>
                <a:sym typeface="Courier New"/>
              </a:rPr>
              <a:t>       		lock = 0; </a:t>
            </a:r>
            <a:br>
              <a:rPr b="1" lang="en-US" sz="3500">
                <a:latin typeface="Courier New"/>
                <a:ea typeface="Courier New"/>
                <a:cs typeface="Courier New"/>
                <a:sym typeface="Courier New"/>
              </a:rPr>
            </a:br>
            <a:endParaRPr b="1" sz="3500">
              <a:latin typeface="Courier New"/>
              <a:ea typeface="Courier New"/>
              <a:cs typeface="Courier New"/>
              <a:sym typeface="Courier New"/>
            </a:endParaRPr>
          </a:p>
          <a:p>
            <a:pPr indent="-365742" lvl="0" marL="522488" rtl="0" algn="l">
              <a:spcBef>
                <a:spcPts val="571"/>
              </a:spcBef>
              <a:spcAft>
                <a:spcPts val="0"/>
              </a:spcAft>
              <a:buSzPct val="68000"/>
              <a:buNone/>
            </a:pPr>
            <a:r>
              <a:rPr b="1" lang="en-US" sz="3500">
                <a:latin typeface="Courier New"/>
                <a:ea typeface="Courier New"/>
                <a:cs typeface="Courier New"/>
                <a:sym typeface="Courier New"/>
              </a:rPr>
              <a:t>          /* remainder section */ </a:t>
            </a:r>
            <a:endParaRPr/>
          </a:p>
          <a:p>
            <a:pPr indent="-365742" lvl="0" marL="522488" rtl="0" algn="l">
              <a:spcBef>
                <a:spcPts val="571"/>
              </a:spcBef>
              <a:spcAft>
                <a:spcPts val="0"/>
              </a:spcAft>
              <a:buSzPct val="68000"/>
              <a:buNone/>
            </a:pPr>
            <a:r>
              <a:rPr b="1" lang="en-US" sz="3500">
                <a:latin typeface="Courier New"/>
                <a:ea typeface="Courier New"/>
                <a:cs typeface="Courier New"/>
                <a:sym typeface="Courier New"/>
              </a:rPr>
              <a:t>      } </a:t>
            </a:r>
            <a:endParaRPr/>
          </a:p>
          <a:p>
            <a:pPr indent="-365742" lvl="0" marL="522488" rtl="0" algn="l">
              <a:spcBef>
                <a:spcPts val="571"/>
              </a:spcBef>
              <a:spcAft>
                <a:spcPts val="0"/>
              </a:spcAft>
              <a:buSzPct val="68000"/>
              <a:buNone/>
            </a:pPr>
            <a:r>
              <a:t/>
            </a:r>
            <a:endParaRPr b="1" sz="2133">
              <a:latin typeface="Courier New"/>
              <a:ea typeface="Courier New"/>
              <a:cs typeface="Courier New"/>
              <a:sym typeface="Courier New"/>
            </a:endParaRPr>
          </a:p>
          <a:p>
            <a:pPr indent="0" lvl="0" marL="0" rtl="0" algn="l">
              <a:spcBef>
                <a:spcPts val="571"/>
              </a:spcBef>
              <a:spcAft>
                <a:spcPts val="0"/>
              </a:spcAft>
              <a:buSzPct val="68000"/>
              <a:buNone/>
            </a:pPr>
            <a:r>
              <a:t/>
            </a:r>
            <a:endParaRPr b="1" sz="2133">
              <a:latin typeface="Courier New"/>
              <a:ea typeface="Courier New"/>
              <a:cs typeface="Courier New"/>
              <a:sym typeface="Courier New"/>
            </a:endParaRPr>
          </a:p>
          <a:p>
            <a:pPr indent="-365742" lvl="0" marL="522488" rtl="0" algn="l">
              <a:lnSpc>
                <a:spcPct val="90000"/>
              </a:lnSpc>
              <a:spcBef>
                <a:spcPts val="571"/>
              </a:spcBef>
              <a:spcAft>
                <a:spcPts val="0"/>
              </a:spcAft>
              <a:buSzPct val="68000"/>
              <a:buNone/>
            </a:pPr>
            <a:r>
              <a:rPr lang="en-US" sz="2133"/>
              <a: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1"/>
          <p:cNvSpPr txBox="1"/>
          <p:nvPr>
            <p:ph type="title"/>
          </p:nvPr>
        </p:nvSpPr>
        <p:spPr>
          <a:xfrm>
            <a:off x="1371600" y="299363"/>
            <a:ext cx="10972800" cy="768349"/>
          </a:xfrm>
          <a:prstGeom prst="rect">
            <a:avLst/>
          </a:prstGeom>
          <a:noFill/>
          <a:ln>
            <a:noFill/>
          </a:ln>
        </p:spPr>
        <p:txBody>
          <a:bodyPr anchorCtr="0" anchor="ctr" bIns="65300" lIns="130600" spcFirstLastPara="1" rIns="130600" wrap="square" tIns="65300">
            <a:normAutofit fontScale="90000"/>
          </a:bodyPr>
          <a:lstStyle/>
          <a:p>
            <a:pPr indent="0" lvl="0" marL="0" rtl="0" algn="l">
              <a:spcBef>
                <a:spcPts val="0"/>
              </a:spcBef>
              <a:spcAft>
                <a:spcPts val="0"/>
              </a:spcAft>
              <a:buClr>
                <a:schemeClr val="dk2"/>
              </a:buClr>
              <a:buSzPct val="100000"/>
              <a:buFont typeface="Lucida Sans"/>
              <a:buNone/>
            </a:pPr>
            <a:r>
              <a:rPr lang="en-US"/>
              <a:t>Atomic Variables</a:t>
            </a:r>
            <a:endParaRPr/>
          </a:p>
        </p:txBody>
      </p:sp>
      <p:sp>
        <p:nvSpPr>
          <p:cNvPr id="288" name="Google Shape;288;p31"/>
          <p:cNvSpPr txBox="1"/>
          <p:nvPr>
            <p:ph idx="1" type="body"/>
          </p:nvPr>
        </p:nvSpPr>
        <p:spPr>
          <a:xfrm>
            <a:off x="1004047" y="1644651"/>
            <a:ext cx="11340353" cy="6889749"/>
          </a:xfrm>
          <a:prstGeom prst="rect">
            <a:avLst/>
          </a:prstGeom>
          <a:noFill/>
          <a:ln>
            <a:noFill/>
          </a:ln>
        </p:spPr>
        <p:txBody>
          <a:bodyPr anchorCtr="0" anchor="t" bIns="65300" lIns="130600" spcFirstLastPara="1" rIns="130600" wrap="square" tIns="65300">
            <a:normAutofit/>
          </a:bodyPr>
          <a:lstStyle/>
          <a:p>
            <a:pPr indent="-365742" lvl="0" marL="522488" rtl="0" algn="l">
              <a:spcBef>
                <a:spcPts val="0"/>
              </a:spcBef>
              <a:spcAft>
                <a:spcPts val="0"/>
              </a:spcAft>
              <a:buSzPts val="2652"/>
              <a:buChar char="🞂"/>
            </a:pPr>
            <a:r>
              <a:rPr lang="en-US"/>
              <a:t>Typically, instructions such as compare-and-swap are used as building blocks for other synchronization tools.</a:t>
            </a:r>
            <a:endParaRPr/>
          </a:p>
          <a:p>
            <a:pPr indent="-197340" lvl="0" marL="522488" rtl="0" algn="l">
              <a:spcBef>
                <a:spcPts val="571"/>
              </a:spcBef>
              <a:spcAft>
                <a:spcPts val="0"/>
              </a:spcAft>
              <a:buSzPts val="2652"/>
              <a:buNone/>
            </a:pPr>
            <a:r>
              <a:t/>
            </a:r>
            <a:endParaRPr/>
          </a:p>
          <a:p>
            <a:pPr indent="-365742" lvl="0" marL="522488" rtl="0" algn="l">
              <a:spcBef>
                <a:spcPts val="571"/>
              </a:spcBef>
              <a:spcAft>
                <a:spcPts val="0"/>
              </a:spcAft>
              <a:buSzPts val="2652"/>
              <a:buChar char="🞂"/>
            </a:pPr>
            <a:r>
              <a:rPr lang="en-US"/>
              <a:t>One tool is an </a:t>
            </a:r>
            <a:r>
              <a:rPr b="1" lang="en-US"/>
              <a:t>atomic variable </a:t>
            </a:r>
            <a:r>
              <a:rPr lang="en-US"/>
              <a:t>that provides </a:t>
            </a:r>
            <a:r>
              <a:rPr i="1" lang="en-US"/>
              <a:t>atomic</a:t>
            </a:r>
            <a:r>
              <a:rPr lang="en-US"/>
              <a:t> (uninterruptible) updates on basic data types such as integers and booleans.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2"/>
          <p:cNvSpPr txBox="1"/>
          <p:nvPr>
            <p:ph idx="1" type="body"/>
          </p:nvPr>
        </p:nvSpPr>
        <p:spPr>
          <a:xfrm>
            <a:off x="685800" y="1706563"/>
            <a:ext cx="12653682" cy="6415461"/>
          </a:xfrm>
          <a:prstGeom prst="rect">
            <a:avLst/>
          </a:prstGeom>
          <a:noFill/>
          <a:ln>
            <a:noFill/>
          </a:ln>
        </p:spPr>
        <p:txBody>
          <a:bodyPr anchorCtr="0" anchor="t" bIns="65300" lIns="130600" spcFirstLastPara="1" rIns="130600" wrap="square" tIns="65300">
            <a:normAutofit/>
          </a:bodyPr>
          <a:lstStyle/>
          <a:p>
            <a:pPr indent="-365742" lvl="0" marL="522488" rtl="0" algn="l">
              <a:lnSpc>
                <a:spcPct val="90000"/>
              </a:lnSpc>
              <a:spcBef>
                <a:spcPts val="0"/>
              </a:spcBef>
              <a:spcAft>
                <a:spcPts val="0"/>
              </a:spcAft>
              <a:buSzPts val="1564"/>
              <a:buFont typeface="Arial"/>
              <a:buChar char="●"/>
            </a:pPr>
            <a:r>
              <a:rPr lang="en-US" sz="2300"/>
              <a:t>OS designers build software tools to solve critical section problem</a:t>
            </a:r>
            <a:endParaRPr/>
          </a:p>
          <a:p>
            <a:pPr indent="-365742" lvl="0" marL="522488" rtl="0" algn="l">
              <a:lnSpc>
                <a:spcPct val="90000"/>
              </a:lnSpc>
              <a:spcBef>
                <a:spcPts val="571"/>
              </a:spcBef>
              <a:spcAft>
                <a:spcPts val="0"/>
              </a:spcAft>
              <a:buSzPts val="1564"/>
              <a:buFont typeface="Arial"/>
              <a:buChar char="●"/>
            </a:pPr>
            <a:r>
              <a:rPr lang="en-US" sz="2300"/>
              <a:t>Simplest is mutex lock</a:t>
            </a:r>
            <a:endParaRPr/>
          </a:p>
          <a:p>
            <a:pPr indent="-365742" lvl="0" marL="522488" rtl="0" algn="l">
              <a:lnSpc>
                <a:spcPct val="90000"/>
              </a:lnSpc>
              <a:spcBef>
                <a:spcPts val="571"/>
              </a:spcBef>
              <a:spcAft>
                <a:spcPts val="0"/>
              </a:spcAft>
              <a:buSzPts val="1564"/>
              <a:buFont typeface="Arial"/>
              <a:buChar char="●"/>
            </a:pPr>
            <a:r>
              <a:rPr lang="en-US" sz="2300"/>
              <a:t>Produce critical regions with it by first </a:t>
            </a:r>
            <a:r>
              <a:rPr b="1" lang="en-US" sz="2300">
                <a:latin typeface="Courier New"/>
                <a:ea typeface="Courier New"/>
                <a:cs typeface="Courier New"/>
                <a:sym typeface="Courier New"/>
              </a:rPr>
              <a:t>acquire()</a:t>
            </a:r>
            <a:r>
              <a:rPr lang="en-US" sz="2300"/>
              <a:t> a lock then </a:t>
            </a:r>
            <a:r>
              <a:rPr b="1" lang="en-US" sz="2300">
                <a:latin typeface="Courier New"/>
                <a:ea typeface="Courier New"/>
                <a:cs typeface="Courier New"/>
                <a:sym typeface="Courier New"/>
              </a:rPr>
              <a:t>release()</a:t>
            </a:r>
            <a:r>
              <a:rPr lang="en-US" sz="2300"/>
              <a:t> it</a:t>
            </a:r>
            <a:endParaRPr/>
          </a:p>
          <a:p>
            <a:pPr indent="-326554" lvl="1" marL="888230" rtl="0" algn="l">
              <a:lnSpc>
                <a:spcPct val="90000"/>
              </a:lnSpc>
              <a:spcBef>
                <a:spcPts val="463"/>
              </a:spcBef>
              <a:spcAft>
                <a:spcPts val="0"/>
              </a:spcAft>
              <a:buSzPts val="2300"/>
              <a:buFont typeface="Arial"/>
              <a:buChar char="●"/>
            </a:pPr>
            <a:r>
              <a:rPr lang="en-US" sz="2300"/>
              <a:t>Boolean variable indicating if lock is available or not</a:t>
            </a:r>
            <a:br>
              <a:rPr lang="en-US" sz="2300"/>
            </a:br>
            <a:endParaRPr sz="2300"/>
          </a:p>
          <a:p>
            <a:pPr indent="-365742" lvl="0" marL="522488" rtl="0" algn="l">
              <a:lnSpc>
                <a:spcPct val="90000"/>
              </a:lnSpc>
              <a:spcBef>
                <a:spcPts val="571"/>
              </a:spcBef>
              <a:spcAft>
                <a:spcPts val="0"/>
              </a:spcAft>
              <a:buSzPts val="1564"/>
              <a:buFont typeface="Arial"/>
              <a:buChar char="●"/>
            </a:pPr>
            <a:r>
              <a:rPr lang="en-US" sz="2300"/>
              <a:t>Calls to </a:t>
            </a:r>
            <a:r>
              <a:rPr b="1" lang="en-US" sz="2300">
                <a:latin typeface="Courier New"/>
                <a:ea typeface="Courier New"/>
                <a:cs typeface="Courier New"/>
                <a:sym typeface="Courier New"/>
              </a:rPr>
              <a:t>acquire()</a:t>
            </a:r>
            <a:r>
              <a:rPr lang="en-US" sz="2300"/>
              <a:t> and </a:t>
            </a:r>
            <a:r>
              <a:rPr b="1" lang="en-US" sz="2300">
                <a:latin typeface="Courier New"/>
                <a:ea typeface="Courier New"/>
                <a:cs typeface="Courier New"/>
                <a:sym typeface="Courier New"/>
              </a:rPr>
              <a:t>release()</a:t>
            </a:r>
            <a:r>
              <a:rPr lang="en-US" sz="2300"/>
              <a:t> must be atomic</a:t>
            </a:r>
            <a:endParaRPr/>
          </a:p>
          <a:p>
            <a:pPr indent="-326554" lvl="1" marL="888230" rtl="0" algn="l">
              <a:lnSpc>
                <a:spcPct val="90000"/>
              </a:lnSpc>
              <a:spcBef>
                <a:spcPts val="463"/>
              </a:spcBef>
              <a:spcAft>
                <a:spcPts val="0"/>
              </a:spcAft>
              <a:buSzPts val="2300"/>
              <a:buFont typeface="Arial"/>
              <a:buChar char="●"/>
            </a:pPr>
            <a:r>
              <a:rPr lang="en-US" sz="2300"/>
              <a:t>Usually implemented via hardware atomic instructions</a:t>
            </a:r>
            <a:endParaRPr/>
          </a:p>
          <a:p>
            <a:pPr indent="-266428" lvl="0" marL="522488" rtl="0" algn="l">
              <a:lnSpc>
                <a:spcPct val="90000"/>
              </a:lnSpc>
              <a:spcBef>
                <a:spcPts val="571"/>
              </a:spcBef>
              <a:spcAft>
                <a:spcPts val="0"/>
              </a:spcAft>
              <a:buSzPts val="1564"/>
              <a:buFont typeface="Arial"/>
              <a:buNone/>
            </a:pPr>
            <a:r>
              <a:t/>
            </a:r>
            <a:endParaRPr sz="2300"/>
          </a:p>
          <a:p>
            <a:pPr indent="-365742" lvl="0" marL="522488" rtl="0" algn="l">
              <a:lnSpc>
                <a:spcPct val="90000"/>
              </a:lnSpc>
              <a:spcBef>
                <a:spcPts val="571"/>
              </a:spcBef>
              <a:spcAft>
                <a:spcPts val="0"/>
              </a:spcAft>
              <a:buSzPts val="1564"/>
              <a:buFont typeface="Arial"/>
              <a:buChar char="●"/>
            </a:pPr>
            <a:r>
              <a:rPr lang="en-US" sz="2300"/>
              <a:t>But this solution requires </a:t>
            </a:r>
            <a:r>
              <a:rPr b="1" lang="en-US" sz="2300">
                <a:solidFill>
                  <a:srgbClr val="3366FF"/>
                </a:solidFill>
              </a:rPr>
              <a:t>busy waiting</a:t>
            </a:r>
            <a:endParaRPr/>
          </a:p>
          <a:p>
            <a:pPr indent="-266428" lvl="0" marL="522488" rtl="0" algn="l">
              <a:lnSpc>
                <a:spcPct val="90000"/>
              </a:lnSpc>
              <a:spcBef>
                <a:spcPts val="571"/>
              </a:spcBef>
              <a:spcAft>
                <a:spcPts val="0"/>
              </a:spcAft>
              <a:buSzPts val="1564"/>
              <a:buFont typeface="Arial"/>
              <a:buNone/>
            </a:pPr>
            <a:r>
              <a:t/>
            </a:r>
            <a:endParaRPr b="1" sz="2300">
              <a:solidFill>
                <a:srgbClr val="3366FF"/>
              </a:solidFill>
            </a:endParaRPr>
          </a:p>
          <a:p>
            <a:pPr indent="-365742" lvl="0" marL="522488" rtl="0" algn="l">
              <a:lnSpc>
                <a:spcPct val="90000"/>
              </a:lnSpc>
              <a:spcBef>
                <a:spcPts val="571"/>
              </a:spcBef>
              <a:spcAft>
                <a:spcPts val="0"/>
              </a:spcAft>
              <a:buSzPts val="1564"/>
              <a:buFont typeface="Arial"/>
              <a:buChar char="●"/>
            </a:pPr>
            <a:r>
              <a:rPr b="1" lang="en-US" sz="2300">
                <a:solidFill>
                  <a:srgbClr val="3366FF"/>
                </a:solidFill>
              </a:rPr>
              <a:t>Busy Waiting means </a:t>
            </a:r>
            <a:r>
              <a:rPr b="1" lang="en-US" sz="2400"/>
              <a:t>busy</a:t>
            </a:r>
            <a:r>
              <a:rPr lang="en-US" sz="2400"/>
              <a:t>-looping or spinning is a technique in which a process repeatedly checks to see if a condition is true, such as whether keyboard input or a lock is available</a:t>
            </a:r>
            <a:endParaRPr/>
          </a:p>
          <a:p>
            <a:pPr indent="-266428" lvl="0" marL="522488" rtl="0" algn="l">
              <a:lnSpc>
                <a:spcPct val="90000"/>
              </a:lnSpc>
              <a:spcBef>
                <a:spcPts val="571"/>
              </a:spcBef>
              <a:spcAft>
                <a:spcPts val="0"/>
              </a:spcAft>
              <a:buSzPts val="1564"/>
              <a:buFont typeface="Arial"/>
              <a:buNone/>
            </a:pPr>
            <a:r>
              <a:t/>
            </a:r>
            <a:endParaRPr b="1" sz="2300">
              <a:solidFill>
                <a:srgbClr val="3366FF"/>
              </a:solidFill>
            </a:endParaRPr>
          </a:p>
          <a:p>
            <a:pPr indent="-487363" lvl="2" marL="977900" rtl="0" algn="l">
              <a:lnSpc>
                <a:spcPct val="90000"/>
              </a:lnSpc>
              <a:spcBef>
                <a:spcPts val="500"/>
              </a:spcBef>
              <a:spcAft>
                <a:spcPts val="0"/>
              </a:spcAft>
              <a:buClr>
                <a:srgbClr val="993300"/>
              </a:buClr>
              <a:buSzPts val="2070"/>
              <a:buFont typeface="Arial"/>
              <a:buChar char="●"/>
            </a:pPr>
            <a:r>
              <a:rPr lang="en-US" sz="2300"/>
              <a:t>Mutex lock therefore called a </a:t>
            </a:r>
            <a:r>
              <a:rPr b="1" lang="en-US" sz="2300">
                <a:solidFill>
                  <a:srgbClr val="3366FF"/>
                </a:solidFill>
              </a:rPr>
              <a:t>spinlock</a:t>
            </a:r>
            <a:endParaRPr/>
          </a:p>
          <a:p>
            <a:pPr indent="0" lvl="0" marL="0" rtl="0" algn="l">
              <a:lnSpc>
                <a:spcPct val="90000"/>
              </a:lnSpc>
              <a:spcBef>
                <a:spcPts val="571"/>
              </a:spcBef>
              <a:spcAft>
                <a:spcPts val="0"/>
              </a:spcAft>
              <a:buSzPts val="1564"/>
              <a:buFont typeface="Arial"/>
              <a:buNone/>
            </a:pPr>
            <a:r>
              <a:t/>
            </a:r>
            <a:endParaRPr sz="2300"/>
          </a:p>
        </p:txBody>
      </p:sp>
      <p:sp>
        <p:nvSpPr>
          <p:cNvPr id="295" name="Google Shape;295;p32"/>
          <p:cNvSpPr txBox="1"/>
          <p:nvPr>
            <p:ph type="title"/>
          </p:nvPr>
        </p:nvSpPr>
        <p:spPr>
          <a:xfrm>
            <a:off x="685800" y="366184"/>
            <a:ext cx="12344400" cy="1524000"/>
          </a:xfrm>
          <a:prstGeom prst="rect">
            <a:avLst/>
          </a:prstGeom>
          <a:noFill/>
          <a:ln>
            <a:noFill/>
          </a:ln>
        </p:spPr>
        <p:txBody>
          <a:bodyPr anchorCtr="0" anchor="ctr" bIns="65300" lIns="130600" spcFirstLastPara="1" rIns="130600" wrap="square" tIns="65300">
            <a:normAutofit/>
          </a:bodyPr>
          <a:lstStyle/>
          <a:p>
            <a:pPr indent="0" lvl="0" marL="0" rtl="0" algn="l">
              <a:spcBef>
                <a:spcPts val="0"/>
              </a:spcBef>
              <a:spcAft>
                <a:spcPts val="0"/>
              </a:spcAft>
              <a:buClr>
                <a:schemeClr val="dk2"/>
              </a:buClr>
              <a:buSzPts val="5900"/>
              <a:buFont typeface="Lucida Sans"/>
              <a:buNone/>
            </a:pPr>
            <a:r>
              <a:rPr lang="en-US"/>
              <a:t>Mutex Locks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pic>
        <p:nvPicPr>
          <p:cNvPr id="300" name="Google Shape;300;p33"/>
          <p:cNvPicPr preferRelativeResize="0"/>
          <p:nvPr/>
        </p:nvPicPr>
        <p:blipFill rotWithShape="1">
          <a:blip r:embed="rId3">
            <a:alphaModFix/>
          </a:blip>
          <a:srcRect b="0" l="0" r="0" t="0"/>
          <a:stretch/>
        </p:blipFill>
        <p:spPr>
          <a:xfrm>
            <a:off x="0" y="0"/>
            <a:ext cx="13716000" cy="91440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4"/>
          <p:cNvSpPr txBox="1"/>
          <p:nvPr>
            <p:ph idx="1" type="body"/>
          </p:nvPr>
        </p:nvSpPr>
        <p:spPr>
          <a:xfrm>
            <a:off x="685800" y="1975105"/>
            <a:ext cx="12344400" cy="6034617"/>
          </a:xfrm>
          <a:prstGeom prst="rect">
            <a:avLst/>
          </a:prstGeom>
          <a:noFill/>
          <a:ln>
            <a:noFill/>
          </a:ln>
        </p:spPr>
        <p:txBody>
          <a:bodyPr anchorCtr="0" anchor="t" bIns="65300" lIns="130600" spcFirstLastPara="1" rIns="130600" wrap="square" tIns="65300">
            <a:normAutofit/>
          </a:bodyPr>
          <a:lstStyle/>
          <a:p>
            <a:pPr indent="0" lvl="0" marL="156746" rtl="0" algn="l">
              <a:spcBef>
                <a:spcPts val="0"/>
              </a:spcBef>
              <a:spcAft>
                <a:spcPts val="0"/>
              </a:spcAft>
              <a:buSzPts val="2652"/>
              <a:buNone/>
            </a:pPr>
            <a:r>
              <a:rPr lang="en-US"/>
              <a:t>#include &lt;pthread.h&gt;</a:t>
            </a:r>
            <a:endParaRPr/>
          </a:p>
          <a:p>
            <a:pPr indent="0" lvl="0" marL="156746" rtl="0" algn="l">
              <a:spcBef>
                <a:spcPts val="571"/>
              </a:spcBef>
              <a:spcAft>
                <a:spcPts val="0"/>
              </a:spcAft>
              <a:buSzPts val="2652"/>
              <a:buNone/>
            </a:pPr>
            <a:r>
              <a:rPr lang="en-US"/>
              <a:t>Pthread_mutex_t mutex;</a:t>
            </a:r>
            <a:endParaRPr/>
          </a:p>
          <a:p>
            <a:pPr indent="0" lvl="0" marL="156746" rtl="0" algn="l">
              <a:spcBef>
                <a:spcPts val="571"/>
              </a:spcBef>
              <a:spcAft>
                <a:spcPts val="0"/>
              </a:spcAft>
              <a:buSzPts val="2652"/>
              <a:buNone/>
            </a:pPr>
            <a:r>
              <a:t/>
            </a:r>
            <a:endParaRPr/>
          </a:p>
          <a:p>
            <a:pPr indent="0" lvl="0" marL="156746" rtl="0" algn="l">
              <a:spcBef>
                <a:spcPts val="571"/>
              </a:spcBef>
              <a:spcAft>
                <a:spcPts val="0"/>
              </a:spcAft>
              <a:buSzPts val="2652"/>
              <a:buNone/>
            </a:pPr>
            <a:r>
              <a:rPr lang="en-US"/>
              <a:t>/* create the mutex lock */</a:t>
            </a:r>
            <a:endParaRPr/>
          </a:p>
          <a:p>
            <a:pPr indent="0" lvl="0" marL="156746" rtl="0" algn="l">
              <a:spcBef>
                <a:spcPts val="571"/>
              </a:spcBef>
              <a:spcAft>
                <a:spcPts val="0"/>
              </a:spcAft>
              <a:buSzPts val="2652"/>
              <a:buNone/>
            </a:pPr>
            <a:r>
              <a:rPr lang="en-US"/>
              <a:t>Pthread_mutex_ init(&amp;mutex, NULL);</a:t>
            </a:r>
            <a:endParaRPr/>
          </a:p>
          <a:p>
            <a:pPr indent="0" lvl="0" marL="156746" rtl="0" algn="l">
              <a:spcBef>
                <a:spcPts val="571"/>
              </a:spcBef>
              <a:spcAft>
                <a:spcPts val="0"/>
              </a:spcAft>
              <a:buSzPts val="2652"/>
              <a:buNone/>
            </a:pPr>
            <a:r>
              <a:t/>
            </a:r>
            <a:endParaRPr/>
          </a:p>
          <a:p>
            <a:pPr indent="0" lvl="0" marL="156746" rtl="0" algn="l">
              <a:spcBef>
                <a:spcPts val="571"/>
              </a:spcBef>
              <a:spcAft>
                <a:spcPts val="0"/>
              </a:spcAft>
              <a:buSzPts val="2652"/>
              <a:buNone/>
            </a:pPr>
            <a:r>
              <a:rPr lang="en-US"/>
              <a:t>1</a:t>
            </a:r>
            <a:r>
              <a:rPr baseline="30000" lang="en-US"/>
              <a:t>st</a:t>
            </a:r>
            <a:r>
              <a:rPr lang="en-US"/>
              <a:t> Arg: Mutex initiliazer</a:t>
            </a:r>
            <a:endParaRPr/>
          </a:p>
          <a:p>
            <a:pPr indent="0" lvl="0" marL="156746" rtl="0" algn="l">
              <a:spcBef>
                <a:spcPts val="571"/>
              </a:spcBef>
              <a:spcAft>
                <a:spcPts val="0"/>
              </a:spcAft>
              <a:buSzPts val="2652"/>
              <a:buNone/>
            </a:pPr>
            <a:r>
              <a:rPr lang="en-US"/>
              <a:t>2</a:t>
            </a:r>
            <a:r>
              <a:rPr baseline="30000" lang="en-US"/>
              <a:t>nd</a:t>
            </a:r>
            <a:r>
              <a:rPr lang="en-US"/>
              <a:t> Arg: Attributes, NULL means no error checks will be performed</a:t>
            </a:r>
            <a:endParaRPr/>
          </a:p>
        </p:txBody>
      </p:sp>
      <p:sp>
        <p:nvSpPr>
          <p:cNvPr id="306" name="Google Shape;306;p34"/>
          <p:cNvSpPr txBox="1"/>
          <p:nvPr>
            <p:ph type="title"/>
          </p:nvPr>
        </p:nvSpPr>
        <p:spPr>
          <a:xfrm>
            <a:off x="685800" y="366184"/>
            <a:ext cx="12344400" cy="1524000"/>
          </a:xfrm>
          <a:prstGeom prst="rect">
            <a:avLst/>
          </a:prstGeom>
          <a:noFill/>
          <a:ln>
            <a:noFill/>
          </a:ln>
        </p:spPr>
        <p:txBody>
          <a:bodyPr anchorCtr="0" anchor="ctr" bIns="65300" lIns="130600" spcFirstLastPara="1" rIns="130600" wrap="square" tIns="65300">
            <a:normAutofit fontScale="90000"/>
          </a:bodyPr>
          <a:lstStyle/>
          <a:p>
            <a:pPr indent="0" lvl="0" marL="0" rtl="0" algn="l">
              <a:spcBef>
                <a:spcPts val="0"/>
              </a:spcBef>
              <a:spcAft>
                <a:spcPts val="0"/>
              </a:spcAft>
              <a:buClr>
                <a:schemeClr val="dk2"/>
              </a:buClr>
              <a:buSzPct val="100000"/>
              <a:buFont typeface="Lucida Sans"/>
              <a:buNone/>
            </a:pPr>
            <a:r>
              <a:rPr lang="en-US"/>
              <a:t>Pthreads Synchronization – Mutex Lock</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5"/>
          <p:cNvSpPr txBox="1"/>
          <p:nvPr>
            <p:ph idx="1" type="body"/>
          </p:nvPr>
        </p:nvSpPr>
        <p:spPr>
          <a:xfrm>
            <a:off x="685800" y="1975105"/>
            <a:ext cx="12344400" cy="6034617"/>
          </a:xfrm>
          <a:prstGeom prst="rect">
            <a:avLst/>
          </a:prstGeom>
          <a:noFill/>
          <a:ln>
            <a:noFill/>
          </a:ln>
        </p:spPr>
        <p:txBody>
          <a:bodyPr anchorCtr="0" anchor="t" bIns="65300" lIns="130600" spcFirstLastPara="1" rIns="130600" wrap="square" tIns="65300">
            <a:normAutofit/>
          </a:bodyPr>
          <a:lstStyle/>
          <a:p>
            <a:pPr indent="-365742" lvl="0" marL="522488" rtl="0" algn="l">
              <a:spcBef>
                <a:spcPts val="0"/>
              </a:spcBef>
              <a:spcAft>
                <a:spcPts val="0"/>
              </a:spcAft>
              <a:buSzPts val="2652"/>
              <a:buChar char="🞂"/>
            </a:pPr>
            <a:r>
              <a:rPr lang="en-US"/>
              <a:t>The mutex is acquired </a:t>
            </a:r>
            <a:r>
              <a:rPr lang="en-US"/>
              <a:t>with the </a:t>
            </a:r>
            <a:r>
              <a:rPr lang="en-US"/>
              <a:t>pthread_mutex_lock()</a:t>
            </a:r>
            <a:endParaRPr/>
          </a:p>
          <a:p>
            <a:pPr indent="-365742" lvl="0" marL="522488" rtl="0" algn="l">
              <a:spcBef>
                <a:spcPts val="571"/>
              </a:spcBef>
              <a:spcAft>
                <a:spcPts val="0"/>
              </a:spcAft>
              <a:buSzPts val="2652"/>
              <a:buChar char="🞂"/>
            </a:pPr>
            <a:r>
              <a:rPr lang="en-US"/>
              <a:t>and</a:t>
            </a:r>
            <a:r>
              <a:rPr lang="en-US"/>
              <a:t> released with the</a:t>
            </a:r>
            <a:r>
              <a:rPr lang="en-US"/>
              <a:t> pthread_mutex_unlock() functions.</a:t>
            </a:r>
            <a:endParaRPr/>
          </a:p>
          <a:p>
            <a:pPr indent="-197340" lvl="0" marL="522488" rtl="0" algn="l">
              <a:spcBef>
                <a:spcPts val="571"/>
              </a:spcBef>
              <a:spcAft>
                <a:spcPts val="0"/>
              </a:spcAft>
              <a:buSzPts val="2652"/>
              <a:buNone/>
            </a:pPr>
            <a:r>
              <a:t/>
            </a:r>
            <a:endParaRPr/>
          </a:p>
          <a:p>
            <a:pPr indent="-365742" lvl="0" marL="522488" rtl="0" algn="l">
              <a:spcBef>
                <a:spcPts val="571"/>
              </a:spcBef>
              <a:spcAft>
                <a:spcPts val="0"/>
              </a:spcAft>
              <a:buSzPts val="2652"/>
              <a:buChar char="🞂"/>
            </a:pPr>
            <a:r>
              <a:rPr lang="en-US"/>
              <a:t>If the mutex lock is unavailable when pthread_ mutex_lock() is invoked, the calling thread is blocked until the owner invokes pthread_mutex_ unlock().</a:t>
            </a:r>
            <a:endParaRPr/>
          </a:p>
        </p:txBody>
      </p:sp>
      <p:sp>
        <p:nvSpPr>
          <p:cNvPr id="312" name="Google Shape;312;p35"/>
          <p:cNvSpPr txBox="1"/>
          <p:nvPr>
            <p:ph type="title"/>
          </p:nvPr>
        </p:nvSpPr>
        <p:spPr>
          <a:xfrm>
            <a:off x="685800" y="366184"/>
            <a:ext cx="12344400" cy="1524000"/>
          </a:xfrm>
          <a:prstGeom prst="rect">
            <a:avLst/>
          </a:prstGeom>
          <a:noFill/>
          <a:ln>
            <a:noFill/>
          </a:ln>
        </p:spPr>
        <p:txBody>
          <a:bodyPr anchorCtr="0" anchor="ctr" bIns="65300" lIns="130600" spcFirstLastPara="1" rIns="130600" wrap="square" tIns="65300">
            <a:normAutofit fontScale="90000"/>
          </a:bodyPr>
          <a:lstStyle/>
          <a:p>
            <a:pPr indent="0" lvl="0" marL="0" rtl="0" algn="l">
              <a:spcBef>
                <a:spcPts val="0"/>
              </a:spcBef>
              <a:spcAft>
                <a:spcPts val="0"/>
              </a:spcAft>
              <a:buClr>
                <a:schemeClr val="dk2"/>
              </a:buClr>
              <a:buSzPct val="100000"/>
              <a:buFont typeface="Lucida Sans"/>
              <a:buNone/>
            </a:pPr>
            <a:r>
              <a:rPr lang="en-US"/>
              <a:t>Pthreads Synchronization – Mutex Lock</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6"/>
          <p:cNvSpPr txBox="1"/>
          <p:nvPr>
            <p:ph idx="1" type="body"/>
          </p:nvPr>
        </p:nvSpPr>
        <p:spPr>
          <a:xfrm>
            <a:off x="685800" y="1975105"/>
            <a:ext cx="12344400" cy="6034617"/>
          </a:xfrm>
          <a:prstGeom prst="rect">
            <a:avLst/>
          </a:prstGeom>
          <a:noFill/>
          <a:ln>
            <a:noFill/>
          </a:ln>
        </p:spPr>
        <p:txBody>
          <a:bodyPr anchorCtr="0" anchor="t" bIns="65300" lIns="130600" spcFirstLastPara="1" rIns="130600" wrap="square" tIns="65300">
            <a:normAutofit/>
          </a:bodyPr>
          <a:lstStyle/>
          <a:p>
            <a:pPr indent="-365742" lvl="0" marL="522488" rtl="0" algn="l">
              <a:spcBef>
                <a:spcPts val="0"/>
              </a:spcBef>
              <a:spcAft>
                <a:spcPts val="0"/>
              </a:spcAft>
              <a:buSzPts val="2652"/>
              <a:buChar char="🞂"/>
            </a:pPr>
            <a:r>
              <a:rPr lang="en-US"/>
              <a:t> a </a:t>
            </a:r>
            <a:r>
              <a:rPr b="1" lang="en-US"/>
              <a:t>semaphore</a:t>
            </a:r>
            <a:r>
              <a:rPr lang="en-US"/>
              <a:t> is a variable or abstract data type used to control access to a common resource by multiple processes in a concurrent </a:t>
            </a:r>
            <a:r>
              <a:rPr b="1" lang="en-US"/>
              <a:t>system </a:t>
            </a:r>
            <a:r>
              <a:rPr lang="en-US"/>
              <a:t>such as a multiprogramming </a:t>
            </a:r>
            <a:r>
              <a:rPr b="1" lang="en-US"/>
              <a:t>operating system</a:t>
            </a:r>
            <a:r>
              <a:rPr lang="en-US"/>
              <a:t>. </a:t>
            </a:r>
            <a:endParaRPr/>
          </a:p>
        </p:txBody>
      </p:sp>
      <p:sp>
        <p:nvSpPr>
          <p:cNvPr id="319" name="Google Shape;319;p36"/>
          <p:cNvSpPr txBox="1"/>
          <p:nvPr>
            <p:ph type="title"/>
          </p:nvPr>
        </p:nvSpPr>
        <p:spPr>
          <a:xfrm>
            <a:off x="685800" y="366184"/>
            <a:ext cx="12344400" cy="1524000"/>
          </a:xfrm>
          <a:prstGeom prst="rect">
            <a:avLst/>
          </a:prstGeom>
          <a:noFill/>
          <a:ln>
            <a:noFill/>
          </a:ln>
        </p:spPr>
        <p:txBody>
          <a:bodyPr anchorCtr="0" anchor="ctr" bIns="65300" lIns="130600" spcFirstLastPara="1" rIns="130600" wrap="square" tIns="65300">
            <a:normAutofit/>
          </a:bodyPr>
          <a:lstStyle/>
          <a:p>
            <a:pPr indent="0" lvl="0" marL="0" rtl="0" algn="l">
              <a:spcBef>
                <a:spcPts val="0"/>
              </a:spcBef>
              <a:spcAft>
                <a:spcPts val="0"/>
              </a:spcAft>
              <a:buClr>
                <a:schemeClr val="dk2"/>
              </a:buClr>
              <a:buSzPts val="5900"/>
              <a:buFont typeface="Lucida Sans"/>
              <a:buNone/>
            </a:pPr>
            <a:r>
              <a:rPr lang="en-US"/>
              <a:t>What is a Semaphore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7"/>
          <p:cNvSpPr txBox="1"/>
          <p:nvPr>
            <p:ph idx="12" type="sldNum"/>
          </p:nvPr>
        </p:nvSpPr>
        <p:spPr>
          <a:xfrm>
            <a:off x="12970908" y="8543926"/>
            <a:ext cx="548640" cy="486833"/>
          </a:xfrm>
          <a:prstGeom prst="rect">
            <a:avLst/>
          </a:prstGeom>
          <a:noFill/>
          <a:ln>
            <a:noFill/>
          </a:ln>
        </p:spPr>
        <p:txBody>
          <a:bodyPr anchorCtr="0" anchor="b" bIns="65300" lIns="130600" spcFirstLastPara="1" rIns="130600" wrap="square" tIns="65300">
            <a:noAutofit/>
          </a:bodyPr>
          <a:lstStyle/>
          <a:p>
            <a:pPr indent="0" lvl="0" marL="0" rtl="0" algn="r">
              <a:spcBef>
                <a:spcPts val="0"/>
              </a:spcBef>
              <a:spcAft>
                <a:spcPts val="0"/>
              </a:spcAft>
              <a:buNone/>
            </a:pPr>
            <a:fld id="{00000000-1234-1234-1234-123412341234}" type="slidenum">
              <a:rPr lang="en-US"/>
              <a:t>‹#›</a:t>
            </a:fld>
            <a:endParaRPr/>
          </a:p>
        </p:txBody>
      </p:sp>
      <p:sp>
        <p:nvSpPr>
          <p:cNvPr id="135" name="Google Shape;135;p7"/>
          <p:cNvSpPr txBox="1"/>
          <p:nvPr>
            <p:ph type="title"/>
          </p:nvPr>
        </p:nvSpPr>
        <p:spPr>
          <a:xfrm>
            <a:off x="685800" y="366184"/>
            <a:ext cx="12344400" cy="1524000"/>
          </a:xfrm>
          <a:prstGeom prst="rect">
            <a:avLst/>
          </a:prstGeom>
          <a:noFill/>
          <a:ln>
            <a:noFill/>
          </a:ln>
        </p:spPr>
        <p:txBody>
          <a:bodyPr anchorCtr="0" anchor="ctr" bIns="65300" lIns="130600" spcFirstLastPara="1" rIns="130600" wrap="square" tIns="65300">
            <a:normAutofit/>
          </a:bodyPr>
          <a:lstStyle/>
          <a:p>
            <a:pPr indent="0" lvl="0" marL="0" rtl="0" algn="l">
              <a:spcBef>
                <a:spcPts val="0"/>
              </a:spcBef>
              <a:spcAft>
                <a:spcPts val="0"/>
              </a:spcAft>
              <a:buClr>
                <a:schemeClr val="dk2"/>
              </a:buClr>
              <a:buSzPts val="5100"/>
              <a:buFont typeface="Lucida Sans"/>
              <a:buNone/>
            </a:pPr>
            <a:r>
              <a:rPr lang="en-US" sz="5100"/>
              <a:t>Example to understand problem</a:t>
            </a:r>
            <a:endParaRPr/>
          </a:p>
        </p:txBody>
      </p:sp>
      <p:sp>
        <p:nvSpPr>
          <p:cNvPr id="136" name="Google Shape;136;p7"/>
          <p:cNvSpPr txBox="1"/>
          <p:nvPr>
            <p:ph idx="1" type="body"/>
          </p:nvPr>
        </p:nvSpPr>
        <p:spPr>
          <a:xfrm>
            <a:off x="809782" y="1942160"/>
            <a:ext cx="11658600" cy="1983316"/>
          </a:xfrm>
          <a:prstGeom prst="rect">
            <a:avLst/>
          </a:prstGeom>
          <a:noFill/>
          <a:ln>
            <a:noFill/>
          </a:ln>
        </p:spPr>
        <p:txBody>
          <a:bodyPr anchorCtr="0" anchor="t" bIns="65300" lIns="130600" spcFirstLastPara="1" rIns="130600" wrap="square" tIns="65300">
            <a:normAutofit/>
          </a:bodyPr>
          <a:lstStyle/>
          <a:p>
            <a:pPr indent="-365742" lvl="0" marL="522488" rtl="0" algn="l">
              <a:spcBef>
                <a:spcPts val="0"/>
              </a:spcBef>
              <a:spcAft>
                <a:spcPts val="0"/>
              </a:spcAft>
              <a:buSzPts val="1972"/>
              <a:buChar char="🞂"/>
            </a:pPr>
            <a:r>
              <a:rPr lang="en-US" sz="2900"/>
              <a:t>Suppose a customer wants to book a seat on UAL 56. Ticket agent will check the #-of-seats. If it is greater than 0, he will grab a seat and decrement #-of-seats by 1.</a:t>
            </a:r>
            <a:endParaRPr/>
          </a:p>
        </p:txBody>
      </p:sp>
      <p:grpSp>
        <p:nvGrpSpPr>
          <p:cNvPr id="137" name="Google Shape;137;p7"/>
          <p:cNvGrpSpPr/>
          <p:nvPr/>
        </p:nvGrpSpPr>
        <p:grpSpPr>
          <a:xfrm>
            <a:off x="2171701" y="3842350"/>
            <a:ext cx="9194008" cy="4112683"/>
            <a:chOff x="912" y="2208"/>
            <a:chExt cx="3861" cy="1943"/>
          </a:xfrm>
        </p:grpSpPr>
        <p:sp>
          <p:nvSpPr>
            <p:cNvPr id="138" name="Google Shape;138;p7"/>
            <p:cNvSpPr/>
            <p:nvPr/>
          </p:nvSpPr>
          <p:spPr>
            <a:xfrm>
              <a:off x="1920" y="2208"/>
              <a:ext cx="1728" cy="1056"/>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39" name="Google Shape;139;p7"/>
            <p:cNvSpPr txBox="1"/>
            <p:nvPr/>
          </p:nvSpPr>
          <p:spPr>
            <a:xfrm>
              <a:off x="1958" y="2228"/>
              <a:ext cx="1773"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600">
                  <a:solidFill>
                    <a:schemeClr val="dk1"/>
                  </a:solidFill>
                  <a:latin typeface="Verdana"/>
                  <a:ea typeface="Verdana"/>
                  <a:cs typeface="Verdana"/>
                  <a:sym typeface="Verdana"/>
                </a:rPr>
                <a:t>UAL 56:  #-of-seats=12</a:t>
              </a:r>
              <a:endParaRPr/>
            </a:p>
          </p:txBody>
        </p:sp>
        <p:sp>
          <p:nvSpPr>
            <p:cNvPr id="140" name="Google Shape;140;p7"/>
            <p:cNvSpPr txBox="1"/>
            <p:nvPr/>
          </p:nvSpPr>
          <p:spPr>
            <a:xfrm>
              <a:off x="3734" y="2372"/>
              <a:ext cx="1039"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600">
                  <a:solidFill>
                    <a:schemeClr val="dk1"/>
                  </a:solidFill>
                  <a:latin typeface="Verdana"/>
                  <a:ea typeface="Verdana"/>
                  <a:cs typeface="Verdana"/>
                  <a:sym typeface="Verdana"/>
                </a:rPr>
                <a:t>Main memory</a:t>
              </a:r>
              <a:endParaRPr/>
            </a:p>
          </p:txBody>
        </p:sp>
        <p:sp>
          <p:nvSpPr>
            <p:cNvPr id="141" name="Google Shape;141;p7"/>
            <p:cNvSpPr/>
            <p:nvPr/>
          </p:nvSpPr>
          <p:spPr>
            <a:xfrm>
              <a:off x="1104" y="3600"/>
              <a:ext cx="672" cy="28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600">
                  <a:solidFill>
                    <a:schemeClr val="dk1"/>
                  </a:solidFill>
                  <a:latin typeface="Verdana"/>
                  <a:ea typeface="Verdana"/>
                  <a:cs typeface="Verdana"/>
                  <a:sym typeface="Verdana"/>
                </a:rPr>
                <a:t>Terminal</a:t>
              </a:r>
              <a:endParaRPr/>
            </a:p>
          </p:txBody>
        </p:sp>
        <p:sp>
          <p:nvSpPr>
            <p:cNvPr id="142" name="Google Shape;142;p7"/>
            <p:cNvSpPr/>
            <p:nvPr/>
          </p:nvSpPr>
          <p:spPr>
            <a:xfrm>
              <a:off x="1920" y="3600"/>
              <a:ext cx="672" cy="28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600">
                  <a:solidFill>
                    <a:schemeClr val="dk1"/>
                  </a:solidFill>
                  <a:latin typeface="Verdana"/>
                  <a:ea typeface="Verdana"/>
                  <a:cs typeface="Verdana"/>
                  <a:sym typeface="Verdana"/>
                </a:rPr>
                <a:t>Terminal</a:t>
              </a:r>
              <a:endParaRPr/>
            </a:p>
          </p:txBody>
        </p:sp>
        <p:sp>
          <p:nvSpPr>
            <p:cNvPr id="143" name="Google Shape;143;p7"/>
            <p:cNvSpPr/>
            <p:nvPr/>
          </p:nvSpPr>
          <p:spPr>
            <a:xfrm>
              <a:off x="3696" y="3600"/>
              <a:ext cx="672" cy="28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600">
                  <a:solidFill>
                    <a:schemeClr val="dk1"/>
                  </a:solidFill>
                  <a:latin typeface="Verdana"/>
                  <a:ea typeface="Verdana"/>
                  <a:cs typeface="Verdana"/>
                  <a:sym typeface="Verdana"/>
                </a:rPr>
                <a:t>Terminal</a:t>
              </a:r>
              <a:endParaRPr/>
            </a:p>
          </p:txBody>
        </p:sp>
        <p:sp>
          <p:nvSpPr>
            <p:cNvPr id="144" name="Google Shape;144;p7"/>
            <p:cNvSpPr txBox="1"/>
            <p:nvPr/>
          </p:nvSpPr>
          <p:spPr>
            <a:xfrm>
              <a:off x="2822" y="3398"/>
              <a:ext cx="378" cy="17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a:t>
              </a:r>
              <a:endParaRPr/>
            </a:p>
          </p:txBody>
        </p:sp>
        <p:sp>
          <p:nvSpPr>
            <p:cNvPr id="145" name="Google Shape;145;p7"/>
            <p:cNvSpPr txBox="1"/>
            <p:nvPr/>
          </p:nvSpPr>
          <p:spPr>
            <a:xfrm>
              <a:off x="912" y="3936"/>
              <a:ext cx="977" cy="2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300">
                  <a:solidFill>
                    <a:schemeClr val="dk1"/>
                  </a:solidFill>
                  <a:latin typeface="Verdana"/>
                  <a:ea typeface="Verdana"/>
                  <a:cs typeface="Verdana"/>
                  <a:sym typeface="Verdana"/>
                </a:rPr>
                <a:t>Ticket Agent 1</a:t>
              </a:r>
              <a:endParaRPr/>
            </a:p>
          </p:txBody>
        </p:sp>
        <p:sp>
          <p:nvSpPr>
            <p:cNvPr id="146" name="Google Shape;146;p7"/>
            <p:cNvSpPr txBox="1"/>
            <p:nvPr/>
          </p:nvSpPr>
          <p:spPr>
            <a:xfrm>
              <a:off x="1852" y="3940"/>
              <a:ext cx="977" cy="2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300">
                  <a:solidFill>
                    <a:schemeClr val="dk1"/>
                  </a:solidFill>
                  <a:latin typeface="Verdana"/>
                  <a:ea typeface="Verdana"/>
                  <a:cs typeface="Verdana"/>
                  <a:sym typeface="Verdana"/>
                </a:rPr>
                <a:t>Ticket Agent 2</a:t>
              </a:r>
              <a:endParaRPr/>
            </a:p>
          </p:txBody>
        </p:sp>
        <p:sp>
          <p:nvSpPr>
            <p:cNvPr id="147" name="Google Shape;147;p7"/>
            <p:cNvSpPr txBox="1"/>
            <p:nvPr/>
          </p:nvSpPr>
          <p:spPr>
            <a:xfrm>
              <a:off x="3600" y="3936"/>
              <a:ext cx="976" cy="2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300">
                  <a:solidFill>
                    <a:schemeClr val="dk1"/>
                  </a:solidFill>
                  <a:latin typeface="Verdana"/>
                  <a:ea typeface="Verdana"/>
                  <a:cs typeface="Verdana"/>
                  <a:sym typeface="Verdana"/>
                </a:rPr>
                <a:t>Ticket Agent n</a:t>
              </a:r>
              <a:endParaRPr/>
            </a:p>
          </p:txBody>
        </p:sp>
        <p:cxnSp>
          <p:nvCxnSpPr>
            <p:cNvPr id="148" name="Google Shape;148;p7"/>
            <p:cNvCxnSpPr/>
            <p:nvPr/>
          </p:nvCxnSpPr>
          <p:spPr>
            <a:xfrm flipH="1" rot="10800000">
              <a:off x="1632" y="3264"/>
              <a:ext cx="528" cy="336"/>
            </a:xfrm>
            <a:prstGeom prst="straightConnector1">
              <a:avLst/>
            </a:prstGeom>
            <a:noFill/>
            <a:ln cap="flat" cmpd="sng" w="9525">
              <a:solidFill>
                <a:schemeClr val="dk1"/>
              </a:solidFill>
              <a:prstDash val="solid"/>
              <a:round/>
              <a:headEnd len="med" w="med" type="none"/>
              <a:tailEnd len="med" w="med" type="none"/>
            </a:ln>
          </p:spPr>
        </p:cxnSp>
        <p:cxnSp>
          <p:nvCxnSpPr>
            <p:cNvPr id="149" name="Google Shape;149;p7"/>
            <p:cNvCxnSpPr/>
            <p:nvPr/>
          </p:nvCxnSpPr>
          <p:spPr>
            <a:xfrm>
              <a:off x="2256" y="3264"/>
              <a:ext cx="0" cy="336"/>
            </a:xfrm>
            <a:prstGeom prst="straightConnector1">
              <a:avLst/>
            </a:prstGeom>
            <a:noFill/>
            <a:ln cap="flat" cmpd="sng" w="9525">
              <a:solidFill>
                <a:schemeClr val="dk1"/>
              </a:solidFill>
              <a:prstDash val="solid"/>
              <a:round/>
              <a:headEnd len="med" w="med" type="none"/>
              <a:tailEnd len="med" w="med" type="none"/>
            </a:ln>
          </p:spPr>
        </p:cxnSp>
        <p:cxnSp>
          <p:nvCxnSpPr>
            <p:cNvPr id="150" name="Google Shape;150;p7"/>
            <p:cNvCxnSpPr/>
            <p:nvPr/>
          </p:nvCxnSpPr>
          <p:spPr>
            <a:xfrm>
              <a:off x="3408" y="3264"/>
              <a:ext cx="576" cy="336"/>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7"/>
          <p:cNvSpPr txBox="1"/>
          <p:nvPr>
            <p:ph idx="1" type="body"/>
          </p:nvPr>
        </p:nvSpPr>
        <p:spPr>
          <a:xfrm>
            <a:off x="412375" y="997800"/>
            <a:ext cx="12711600" cy="7714500"/>
          </a:xfrm>
          <a:prstGeom prst="rect">
            <a:avLst/>
          </a:prstGeom>
          <a:noFill/>
          <a:ln>
            <a:noFill/>
          </a:ln>
        </p:spPr>
        <p:txBody>
          <a:bodyPr anchorCtr="0" anchor="t" bIns="65300" lIns="130600" spcFirstLastPara="1" rIns="130600" wrap="square" tIns="65300">
            <a:normAutofit/>
          </a:bodyPr>
          <a:lstStyle/>
          <a:p>
            <a:pPr indent="-365742" lvl="0" marL="522488" rtl="0" algn="l">
              <a:lnSpc>
                <a:spcPct val="90000"/>
              </a:lnSpc>
              <a:spcBef>
                <a:spcPts val="0"/>
              </a:spcBef>
              <a:spcAft>
                <a:spcPts val="0"/>
              </a:spcAft>
              <a:buSzPts val="1564"/>
              <a:buChar char="🞂"/>
            </a:pPr>
            <a:r>
              <a:rPr lang="en-US" sz="2300"/>
              <a:t>Synchronization tool that does not require busy waiting </a:t>
            </a:r>
            <a:endParaRPr i="1" sz="2300">
              <a:solidFill>
                <a:schemeClr val="dk2"/>
              </a:solidFill>
            </a:endParaRPr>
          </a:p>
          <a:p>
            <a:pPr indent="-365742" lvl="0" marL="522488" rtl="0" algn="l">
              <a:lnSpc>
                <a:spcPct val="90000"/>
              </a:lnSpc>
              <a:spcBef>
                <a:spcPts val="571"/>
              </a:spcBef>
              <a:spcAft>
                <a:spcPts val="0"/>
              </a:spcAft>
              <a:buSzPts val="1564"/>
              <a:buChar char="🞂"/>
            </a:pPr>
            <a:r>
              <a:rPr lang="en-US" sz="2300"/>
              <a:t>Semaphore </a:t>
            </a:r>
            <a:r>
              <a:rPr b="1" i="1" lang="en-US" sz="2300"/>
              <a:t>S</a:t>
            </a:r>
            <a:r>
              <a:rPr lang="en-US" sz="2300"/>
              <a:t> – integer variable</a:t>
            </a:r>
            <a:endParaRPr/>
          </a:p>
          <a:p>
            <a:pPr indent="-365742" lvl="0" marL="522488" rtl="0" algn="l">
              <a:lnSpc>
                <a:spcPct val="90000"/>
              </a:lnSpc>
              <a:spcBef>
                <a:spcPts val="571"/>
              </a:spcBef>
              <a:spcAft>
                <a:spcPts val="0"/>
              </a:spcAft>
              <a:buSzPts val="1564"/>
              <a:buChar char="🞂"/>
            </a:pPr>
            <a:r>
              <a:rPr lang="en-US" sz="2300"/>
              <a:t>Two standard operations </a:t>
            </a:r>
            <a:r>
              <a:rPr lang="en-US" sz="2300">
                <a:solidFill>
                  <a:srgbClr val="000000"/>
                </a:solidFill>
              </a:rPr>
              <a:t>modify </a:t>
            </a:r>
            <a:r>
              <a:rPr b="1" i="1" lang="en-US" sz="2300">
                <a:solidFill>
                  <a:srgbClr val="000000"/>
                </a:solidFill>
              </a:rPr>
              <a:t>S</a:t>
            </a:r>
            <a:r>
              <a:rPr lang="en-US" sz="2300">
                <a:solidFill>
                  <a:srgbClr val="000000"/>
                </a:solidFill>
              </a:rPr>
              <a:t>: </a:t>
            </a:r>
            <a:r>
              <a:rPr b="1" lang="en-US" sz="2300">
                <a:solidFill>
                  <a:srgbClr val="000000"/>
                </a:solidFill>
                <a:latin typeface="Courier New"/>
                <a:ea typeface="Courier New"/>
                <a:cs typeface="Courier New"/>
                <a:sym typeface="Courier New"/>
              </a:rPr>
              <a:t>wait()</a:t>
            </a:r>
            <a:r>
              <a:rPr lang="en-US" sz="2300">
                <a:solidFill>
                  <a:srgbClr val="000000"/>
                </a:solidFill>
              </a:rPr>
              <a:t> and </a:t>
            </a:r>
            <a:r>
              <a:rPr b="1" lang="en-US" sz="2300">
                <a:solidFill>
                  <a:srgbClr val="000000"/>
                </a:solidFill>
                <a:latin typeface="Courier New"/>
                <a:ea typeface="Courier New"/>
                <a:cs typeface="Courier New"/>
                <a:sym typeface="Courier New"/>
              </a:rPr>
              <a:t>signal()</a:t>
            </a:r>
            <a:endParaRPr/>
          </a:p>
          <a:p>
            <a:pPr indent="-365742" lvl="0" marL="522488" rtl="0" algn="l">
              <a:lnSpc>
                <a:spcPct val="90000"/>
              </a:lnSpc>
              <a:spcBef>
                <a:spcPts val="571"/>
              </a:spcBef>
              <a:spcAft>
                <a:spcPts val="0"/>
              </a:spcAft>
              <a:buSzPts val="1564"/>
              <a:buChar char="🞂"/>
            </a:pPr>
            <a:r>
              <a:rPr lang="en-US" sz="2300"/>
              <a:t>Less complicated</a:t>
            </a:r>
            <a:endParaRPr/>
          </a:p>
          <a:p>
            <a:pPr indent="-365742" lvl="0" marL="522488" rtl="0" algn="l">
              <a:lnSpc>
                <a:spcPct val="90000"/>
              </a:lnSpc>
              <a:spcBef>
                <a:spcPts val="571"/>
              </a:spcBef>
              <a:spcAft>
                <a:spcPts val="0"/>
              </a:spcAft>
              <a:buSzPts val="1564"/>
              <a:buChar char="🞂"/>
            </a:pPr>
            <a:r>
              <a:rPr lang="en-US" sz="2300"/>
              <a:t>Can only be accessed via two indivisible (atomic) operations</a:t>
            </a:r>
            <a:endParaRPr/>
          </a:p>
          <a:p>
            <a:pPr indent="-326554" lvl="1" marL="888230" rtl="0" algn="l">
              <a:lnSpc>
                <a:spcPct val="90000"/>
              </a:lnSpc>
              <a:spcBef>
                <a:spcPts val="463"/>
              </a:spcBef>
              <a:spcAft>
                <a:spcPts val="0"/>
              </a:spcAft>
              <a:buSzPts val="2300"/>
              <a:buFont typeface="Arial"/>
              <a:buNone/>
            </a:pPr>
            <a:r>
              <a:t/>
            </a:r>
            <a:endParaRPr b="1" sz="2300">
              <a:latin typeface="Courier New"/>
              <a:ea typeface="Courier New"/>
              <a:cs typeface="Courier New"/>
              <a:sym typeface="Courier New"/>
            </a:endParaRPr>
          </a:p>
          <a:p>
            <a:pPr indent="-326554" lvl="1" marL="888230" rtl="0" algn="l">
              <a:lnSpc>
                <a:spcPct val="90000"/>
              </a:lnSpc>
              <a:spcBef>
                <a:spcPts val="463"/>
              </a:spcBef>
              <a:spcAft>
                <a:spcPts val="0"/>
              </a:spcAft>
              <a:buSzPts val="2300"/>
              <a:buFont typeface="Arial"/>
              <a:buNone/>
            </a:pPr>
            <a:r>
              <a:rPr b="1" lang="en-US" sz="2300">
                <a:latin typeface="Courier New"/>
                <a:ea typeface="Courier New"/>
                <a:cs typeface="Courier New"/>
                <a:sym typeface="Courier New"/>
              </a:rPr>
              <a:t>Definition of wait() operation:</a:t>
            </a:r>
            <a:endParaRPr/>
          </a:p>
          <a:p>
            <a:pPr indent="-326554" lvl="1" marL="888230" rtl="0" algn="l">
              <a:lnSpc>
                <a:spcPct val="90000"/>
              </a:lnSpc>
              <a:spcBef>
                <a:spcPts val="463"/>
              </a:spcBef>
              <a:spcAft>
                <a:spcPts val="0"/>
              </a:spcAft>
              <a:buSzPts val="2300"/>
              <a:buFont typeface="Arial"/>
              <a:buNone/>
            </a:pPr>
            <a:r>
              <a:rPr b="1" lang="en-US" sz="2300">
                <a:latin typeface="Courier New"/>
                <a:ea typeface="Courier New"/>
                <a:cs typeface="Courier New"/>
                <a:sym typeface="Courier New"/>
              </a:rPr>
              <a:t>wait (S) { </a:t>
            </a:r>
            <a:endParaRPr/>
          </a:p>
          <a:p>
            <a:pPr indent="-326554" lvl="1" marL="888230" rtl="0" algn="l">
              <a:lnSpc>
                <a:spcPct val="90000"/>
              </a:lnSpc>
              <a:spcBef>
                <a:spcPts val="463"/>
              </a:spcBef>
              <a:spcAft>
                <a:spcPts val="0"/>
              </a:spcAft>
              <a:buSzPts val="2300"/>
              <a:buFont typeface="Arial"/>
              <a:buNone/>
            </a:pPr>
            <a:r>
              <a:rPr b="1" lang="en-US" sz="2300">
                <a:latin typeface="Courier New"/>
                <a:ea typeface="Courier New"/>
                <a:cs typeface="Courier New"/>
                <a:sym typeface="Courier New"/>
              </a:rPr>
              <a:t>    while (S &lt;= 0);</a:t>
            </a:r>
            <a:endParaRPr/>
          </a:p>
          <a:p>
            <a:pPr indent="-326554" lvl="1" marL="888230" rtl="0" algn="l">
              <a:lnSpc>
                <a:spcPct val="90000"/>
              </a:lnSpc>
              <a:spcBef>
                <a:spcPts val="463"/>
              </a:spcBef>
              <a:spcAft>
                <a:spcPts val="0"/>
              </a:spcAft>
              <a:buSzPts val="2300"/>
              <a:buFont typeface="Arial"/>
              <a:buNone/>
            </a:pPr>
            <a:r>
              <a:rPr b="1" lang="en-US" sz="2300">
                <a:latin typeface="Courier New"/>
                <a:ea typeface="Courier New"/>
                <a:cs typeface="Courier New"/>
                <a:sym typeface="Courier New"/>
              </a:rPr>
              <a:t>       // busy wait</a:t>
            </a:r>
            <a:endParaRPr/>
          </a:p>
          <a:p>
            <a:pPr indent="-326554" lvl="1" marL="888230" rtl="0" algn="l">
              <a:lnSpc>
                <a:spcPct val="90000"/>
              </a:lnSpc>
              <a:spcBef>
                <a:spcPts val="463"/>
              </a:spcBef>
              <a:spcAft>
                <a:spcPts val="0"/>
              </a:spcAft>
              <a:buSzPts val="2300"/>
              <a:buFont typeface="Arial"/>
              <a:buNone/>
            </a:pPr>
            <a:r>
              <a:rPr b="1" lang="en-US" sz="2300">
                <a:latin typeface="Courier New"/>
                <a:ea typeface="Courier New"/>
                <a:cs typeface="Courier New"/>
                <a:sym typeface="Courier New"/>
              </a:rPr>
              <a:t>    S--;</a:t>
            </a:r>
            <a:endParaRPr/>
          </a:p>
          <a:p>
            <a:pPr indent="-326554" lvl="1" marL="888230" rtl="0" algn="l">
              <a:lnSpc>
                <a:spcPct val="90000"/>
              </a:lnSpc>
              <a:spcBef>
                <a:spcPts val="463"/>
              </a:spcBef>
              <a:spcAft>
                <a:spcPts val="0"/>
              </a:spcAft>
              <a:buSzPts val="2300"/>
              <a:buFont typeface="Arial"/>
              <a:buNone/>
            </a:pPr>
            <a:r>
              <a:rPr b="1" lang="en-US" sz="2300">
                <a:latin typeface="Courier New"/>
                <a:ea typeface="Courier New"/>
                <a:cs typeface="Courier New"/>
                <a:sym typeface="Courier New"/>
              </a:rPr>
              <a:t>}</a:t>
            </a:r>
            <a:endParaRPr/>
          </a:p>
          <a:p>
            <a:pPr indent="-326554" lvl="1" marL="888230" rtl="0" algn="l">
              <a:lnSpc>
                <a:spcPct val="90000"/>
              </a:lnSpc>
              <a:spcBef>
                <a:spcPts val="463"/>
              </a:spcBef>
              <a:spcAft>
                <a:spcPts val="0"/>
              </a:spcAft>
              <a:buSzPts val="2300"/>
              <a:buNone/>
            </a:pPr>
            <a:r>
              <a:rPr b="1" lang="en-US" sz="2300">
                <a:latin typeface="Courier New"/>
                <a:ea typeface="Courier New"/>
                <a:cs typeface="Courier New"/>
                <a:sym typeface="Courier New"/>
              </a:rPr>
              <a:t>Definition of signal() operation:</a:t>
            </a:r>
            <a:endParaRPr/>
          </a:p>
          <a:p>
            <a:pPr indent="-326554" lvl="1" marL="888230" rtl="0" algn="l">
              <a:lnSpc>
                <a:spcPct val="90000"/>
              </a:lnSpc>
              <a:spcBef>
                <a:spcPts val="463"/>
              </a:spcBef>
              <a:spcAft>
                <a:spcPts val="0"/>
              </a:spcAft>
              <a:buSzPts val="2300"/>
              <a:buFont typeface="Arial"/>
              <a:buNone/>
            </a:pPr>
            <a:r>
              <a:rPr b="1" lang="en-US" sz="2300">
                <a:latin typeface="Courier New"/>
                <a:ea typeface="Courier New"/>
                <a:cs typeface="Courier New"/>
                <a:sym typeface="Courier New"/>
              </a:rPr>
              <a:t>signal (S) { </a:t>
            </a:r>
            <a:endParaRPr/>
          </a:p>
          <a:p>
            <a:pPr indent="-326554" lvl="1" marL="888230" rtl="0" algn="l">
              <a:lnSpc>
                <a:spcPct val="90000"/>
              </a:lnSpc>
              <a:spcBef>
                <a:spcPts val="463"/>
              </a:spcBef>
              <a:spcAft>
                <a:spcPts val="0"/>
              </a:spcAft>
              <a:buSzPts val="2300"/>
              <a:buFont typeface="Arial"/>
              <a:buNone/>
            </a:pPr>
            <a:r>
              <a:rPr b="1" lang="en-US" sz="2300">
                <a:latin typeface="Courier New"/>
                <a:ea typeface="Courier New"/>
                <a:cs typeface="Courier New"/>
                <a:sym typeface="Courier New"/>
              </a:rPr>
              <a:t>    S++;</a:t>
            </a:r>
            <a:endParaRPr/>
          </a:p>
          <a:p>
            <a:pPr indent="-326554" lvl="1" marL="888230" rtl="0" algn="l">
              <a:lnSpc>
                <a:spcPct val="90000"/>
              </a:lnSpc>
              <a:spcBef>
                <a:spcPts val="463"/>
              </a:spcBef>
              <a:spcAft>
                <a:spcPts val="0"/>
              </a:spcAft>
              <a:buSzPts val="2300"/>
              <a:buFont typeface="Arial"/>
              <a:buNone/>
            </a:pPr>
            <a:r>
              <a:rPr b="1" lang="en-US" sz="2300">
                <a:latin typeface="Courier New"/>
                <a:ea typeface="Courier New"/>
                <a:cs typeface="Courier New"/>
                <a:sym typeface="Courier New"/>
              </a:rPr>
              <a:t>}</a:t>
            </a:r>
            <a:endParaRPr/>
          </a:p>
          <a:p>
            <a:pPr indent="-365742" lvl="0" marL="522488" rtl="0" algn="l">
              <a:spcBef>
                <a:spcPts val="571"/>
              </a:spcBef>
              <a:spcAft>
                <a:spcPts val="0"/>
              </a:spcAft>
              <a:buSzPts val="1564"/>
              <a:buChar char="🞂"/>
            </a:pPr>
            <a:r>
              <a:rPr lang="en-US" sz="2300"/>
              <a:t>when one process modifies the semaphore value, no other process can simultaneously modify that same semaphore value.</a:t>
            </a:r>
            <a:endParaRPr b="1" sz="2300">
              <a:latin typeface="Courier New"/>
              <a:ea typeface="Courier New"/>
              <a:cs typeface="Courier New"/>
              <a:sym typeface="Courier New"/>
            </a:endParaRPr>
          </a:p>
        </p:txBody>
      </p:sp>
      <p:sp>
        <p:nvSpPr>
          <p:cNvPr id="326" name="Google Shape;326;p37"/>
          <p:cNvSpPr txBox="1"/>
          <p:nvPr>
            <p:ph type="title"/>
          </p:nvPr>
        </p:nvSpPr>
        <p:spPr>
          <a:xfrm>
            <a:off x="685800" y="3"/>
            <a:ext cx="12344400" cy="997800"/>
          </a:xfrm>
          <a:prstGeom prst="rect">
            <a:avLst/>
          </a:prstGeom>
          <a:noFill/>
          <a:ln>
            <a:noFill/>
          </a:ln>
        </p:spPr>
        <p:txBody>
          <a:bodyPr anchorCtr="0" anchor="ctr" bIns="65300" lIns="130600" spcFirstLastPara="1" rIns="130600" wrap="square" tIns="65300">
            <a:normAutofit fontScale="90000"/>
          </a:bodyPr>
          <a:lstStyle/>
          <a:p>
            <a:pPr indent="0" lvl="0" marL="0" rtl="0" algn="l">
              <a:spcBef>
                <a:spcPts val="0"/>
              </a:spcBef>
              <a:spcAft>
                <a:spcPts val="0"/>
              </a:spcAft>
              <a:buClr>
                <a:schemeClr val="dk2"/>
              </a:buClr>
              <a:buSzPct val="100000"/>
              <a:buFont typeface="Lucida Sans"/>
              <a:buNone/>
            </a:pPr>
            <a:r>
              <a:rPr lang="en-US"/>
              <a:t>Semaphore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8"/>
          <p:cNvSpPr txBox="1"/>
          <p:nvPr>
            <p:ph idx="1" type="body"/>
          </p:nvPr>
        </p:nvSpPr>
        <p:spPr>
          <a:xfrm>
            <a:off x="685800" y="757800"/>
            <a:ext cx="12344400" cy="7983300"/>
          </a:xfrm>
          <a:prstGeom prst="rect">
            <a:avLst/>
          </a:prstGeom>
          <a:noFill/>
          <a:ln>
            <a:noFill/>
          </a:ln>
        </p:spPr>
        <p:txBody>
          <a:bodyPr anchorCtr="0" anchor="t" bIns="65300" lIns="130600" spcFirstLastPara="1" rIns="130600" wrap="square" tIns="65300">
            <a:normAutofit fontScale="92500" lnSpcReduction="20000"/>
          </a:bodyPr>
          <a:lstStyle/>
          <a:p>
            <a:pPr indent="0" lvl="0" marL="156746" rtl="0" algn="l">
              <a:spcBef>
                <a:spcPts val="0"/>
              </a:spcBef>
              <a:spcAft>
                <a:spcPts val="0"/>
              </a:spcAft>
              <a:buSzPct val="68000"/>
              <a:buNone/>
            </a:pPr>
            <a:r>
              <a:rPr b="1" lang="en-US" sz="2400"/>
              <a:t>Counting Semaphore:</a:t>
            </a:r>
            <a:endParaRPr/>
          </a:p>
          <a:p>
            <a:pPr indent="-269882" lvl="0" marL="522488" rtl="0" algn="l">
              <a:spcBef>
                <a:spcPts val="571"/>
              </a:spcBef>
              <a:spcAft>
                <a:spcPts val="0"/>
              </a:spcAft>
              <a:buSzPct val="68000"/>
              <a:buNone/>
            </a:pPr>
            <a:r>
              <a:t/>
            </a:r>
            <a:endParaRPr sz="2400"/>
          </a:p>
          <a:p>
            <a:pPr indent="-365742" lvl="0" marL="522488" rtl="0" algn="l">
              <a:spcBef>
                <a:spcPts val="571"/>
              </a:spcBef>
              <a:spcAft>
                <a:spcPts val="0"/>
              </a:spcAft>
              <a:buSzPct val="68000"/>
              <a:buChar char="🞂"/>
            </a:pPr>
            <a:r>
              <a:rPr lang="en-US" sz="2400"/>
              <a:t>Semaphores which allow an arbitrary resource count are called </a:t>
            </a:r>
            <a:r>
              <a:rPr b="1" lang="en-US" sz="2400"/>
              <a:t>counting semaphores</a:t>
            </a:r>
            <a:r>
              <a:rPr lang="en-US" sz="2400"/>
              <a:t>, </a:t>
            </a:r>
            <a:endParaRPr/>
          </a:p>
          <a:p>
            <a:pPr indent="-269882" lvl="0" marL="522488" rtl="0" algn="l">
              <a:spcBef>
                <a:spcPts val="571"/>
              </a:spcBef>
              <a:spcAft>
                <a:spcPts val="0"/>
              </a:spcAft>
              <a:buSzPct val="68000"/>
              <a:buNone/>
            </a:pPr>
            <a:r>
              <a:t/>
            </a:r>
            <a:endParaRPr sz="2400"/>
          </a:p>
          <a:p>
            <a:pPr indent="-365742" lvl="0" marL="522488" rtl="0" algn="l">
              <a:spcBef>
                <a:spcPts val="571"/>
              </a:spcBef>
              <a:spcAft>
                <a:spcPts val="0"/>
              </a:spcAft>
              <a:buSzPct val="68000"/>
              <a:buChar char="🞂"/>
            </a:pPr>
            <a:r>
              <a:rPr lang="en-US" sz="2400"/>
              <a:t>Counting semaphores can be used to control access to a given resource</a:t>
            </a:r>
            <a:endParaRPr/>
          </a:p>
          <a:p>
            <a:pPr indent="0" lvl="0" marL="156746" rtl="0" algn="l">
              <a:spcBef>
                <a:spcPts val="571"/>
              </a:spcBef>
              <a:spcAft>
                <a:spcPts val="0"/>
              </a:spcAft>
              <a:buSzPct val="68000"/>
              <a:buNone/>
            </a:pPr>
            <a:r>
              <a:rPr lang="en-US" sz="2400"/>
              <a:t>     consisting of a finite number of instances</a:t>
            </a:r>
            <a:endParaRPr sz="2300"/>
          </a:p>
          <a:p>
            <a:pPr indent="-269882" lvl="0" marL="522488" rtl="0" algn="l">
              <a:spcBef>
                <a:spcPts val="571"/>
              </a:spcBef>
              <a:spcAft>
                <a:spcPts val="0"/>
              </a:spcAft>
              <a:buSzPct val="68000"/>
              <a:buNone/>
            </a:pPr>
            <a:r>
              <a:t/>
            </a:r>
            <a:endParaRPr sz="2400"/>
          </a:p>
          <a:p>
            <a:pPr indent="-365742" lvl="0" marL="522488" rtl="0" algn="l">
              <a:spcBef>
                <a:spcPts val="571"/>
              </a:spcBef>
              <a:spcAft>
                <a:spcPts val="0"/>
              </a:spcAft>
              <a:buSzPct val="68000"/>
              <a:buChar char="🞂"/>
            </a:pPr>
            <a:r>
              <a:rPr lang="en-US" sz="2400"/>
              <a:t>Can implement a counting semaphore </a:t>
            </a:r>
            <a:r>
              <a:rPr b="1" i="1" lang="en-US" sz="2400">
                <a:solidFill>
                  <a:srgbClr val="000000"/>
                </a:solidFill>
              </a:rPr>
              <a:t>S</a:t>
            </a:r>
            <a:r>
              <a:rPr lang="en-US" sz="2400"/>
              <a:t> as a binary semaphore</a:t>
            </a:r>
            <a:endParaRPr/>
          </a:p>
          <a:p>
            <a:pPr indent="-269882" lvl="0" marL="522488" rtl="0" algn="l">
              <a:spcBef>
                <a:spcPts val="571"/>
              </a:spcBef>
              <a:spcAft>
                <a:spcPts val="0"/>
              </a:spcAft>
              <a:buSzPct val="68000"/>
              <a:buNone/>
            </a:pPr>
            <a:r>
              <a:t/>
            </a:r>
            <a:endParaRPr sz="2400"/>
          </a:p>
          <a:p>
            <a:pPr indent="0" lvl="0" marL="156746" rtl="0" algn="l">
              <a:spcBef>
                <a:spcPts val="571"/>
              </a:spcBef>
              <a:spcAft>
                <a:spcPts val="0"/>
              </a:spcAft>
              <a:buSzPct val="68000"/>
              <a:buNone/>
            </a:pPr>
            <a:r>
              <a:rPr b="1" lang="en-US" sz="2400"/>
              <a:t>Binary Semaphore:</a:t>
            </a:r>
            <a:endParaRPr/>
          </a:p>
          <a:p>
            <a:pPr indent="-269882" lvl="0" marL="522488" rtl="0" algn="l">
              <a:spcBef>
                <a:spcPts val="571"/>
              </a:spcBef>
              <a:spcAft>
                <a:spcPts val="0"/>
              </a:spcAft>
              <a:buSzPct val="68000"/>
              <a:buNone/>
            </a:pPr>
            <a:r>
              <a:t/>
            </a:r>
            <a:endParaRPr sz="2400"/>
          </a:p>
          <a:p>
            <a:pPr indent="-365742" lvl="0" marL="522488" rtl="0" algn="l">
              <a:spcBef>
                <a:spcPts val="571"/>
              </a:spcBef>
              <a:spcAft>
                <a:spcPts val="0"/>
              </a:spcAft>
              <a:buSzPct val="68000"/>
              <a:buChar char="🞂"/>
            </a:pPr>
            <a:r>
              <a:rPr lang="en-US" sz="2400"/>
              <a:t>while semaphores which are restricted to the values 0 and 1 (or locked/unlocked, unavailable/available) are called </a:t>
            </a:r>
            <a:r>
              <a:rPr b="1" lang="en-US" sz="2400"/>
              <a:t>binary semaphores</a:t>
            </a:r>
            <a:r>
              <a:rPr lang="en-US" sz="2400"/>
              <a:t> and are used to implement </a:t>
            </a:r>
            <a:r>
              <a:rPr lang="en-US" sz="2400" u="sng">
                <a:solidFill>
                  <a:schemeClr val="hlink"/>
                </a:solidFill>
                <a:hlinkClick r:id="rId3"/>
              </a:rPr>
              <a:t>locks</a:t>
            </a:r>
            <a:r>
              <a:rPr lang="en-US" sz="2400"/>
              <a:t>.</a:t>
            </a:r>
            <a:endParaRPr/>
          </a:p>
          <a:p>
            <a:pPr indent="-269882" lvl="0" marL="522488" rtl="0" algn="l">
              <a:spcBef>
                <a:spcPts val="571"/>
              </a:spcBef>
              <a:spcAft>
                <a:spcPts val="0"/>
              </a:spcAft>
              <a:buSzPct val="68000"/>
              <a:buNone/>
            </a:pPr>
            <a:r>
              <a:t/>
            </a:r>
            <a:endParaRPr sz="2400"/>
          </a:p>
          <a:p>
            <a:pPr indent="-365742" lvl="0" marL="522488" rtl="0" algn="l">
              <a:spcBef>
                <a:spcPts val="571"/>
              </a:spcBef>
              <a:spcAft>
                <a:spcPts val="0"/>
              </a:spcAft>
              <a:buSzPct val="68000"/>
              <a:buChar char="🞂"/>
            </a:pPr>
            <a:r>
              <a:rPr lang="en-US" sz="2400"/>
              <a:t>Binary semaphores behave similarly to mutex locks.</a:t>
            </a:r>
            <a:endParaRPr/>
          </a:p>
          <a:p>
            <a:pPr indent="-273898" lvl="0" marL="522488" rtl="0" algn="l">
              <a:spcBef>
                <a:spcPts val="571"/>
              </a:spcBef>
              <a:spcAft>
                <a:spcPts val="0"/>
              </a:spcAft>
              <a:buSzPct val="68000"/>
              <a:buNone/>
            </a:pPr>
            <a:r>
              <a:t/>
            </a:r>
            <a:endParaRPr sz="2300"/>
          </a:p>
          <a:p>
            <a:pPr indent="-365763" lvl="0" marL="522488" rtl="0" algn="l">
              <a:spcBef>
                <a:spcPts val="571"/>
              </a:spcBef>
              <a:spcAft>
                <a:spcPts val="0"/>
              </a:spcAft>
              <a:buSzPct val="68000"/>
              <a:buChar char="🞂"/>
            </a:pPr>
            <a:r>
              <a:rPr lang="en-US" sz="2300"/>
              <a:t>Can implement a counting semaphore </a:t>
            </a:r>
            <a:r>
              <a:rPr b="1" i="1" lang="en-US" sz="2300">
                <a:solidFill>
                  <a:srgbClr val="000000"/>
                </a:solidFill>
              </a:rPr>
              <a:t>S</a:t>
            </a:r>
            <a:r>
              <a:rPr lang="en-US" sz="2300"/>
              <a:t> as a binary semaphore</a:t>
            </a:r>
            <a:endParaRPr/>
          </a:p>
          <a:p>
            <a:pPr indent="-273898" lvl="0" marL="522488" rtl="0" algn="l">
              <a:spcBef>
                <a:spcPts val="571"/>
              </a:spcBef>
              <a:spcAft>
                <a:spcPts val="0"/>
              </a:spcAft>
              <a:buSzPct val="68000"/>
              <a:buNone/>
            </a:pPr>
            <a:r>
              <a:t/>
            </a:r>
            <a:endParaRPr sz="2300"/>
          </a:p>
        </p:txBody>
      </p:sp>
      <p:sp>
        <p:nvSpPr>
          <p:cNvPr id="333" name="Google Shape;333;p38"/>
          <p:cNvSpPr txBox="1"/>
          <p:nvPr>
            <p:ph type="title"/>
          </p:nvPr>
        </p:nvSpPr>
        <p:spPr>
          <a:xfrm>
            <a:off x="842975" y="0"/>
            <a:ext cx="12801600" cy="757800"/>
          </a:xfrm>
          <a:prstGeom prst="rect">
            <a:avLst/>
          </a:prstGeom>
          <a:noFill/>
          <a:ln>
            <a:noFill/>
          </a:ln>
        </p:spPr>
        <p:txBody>
          <a:bodyPr anchorCtr="0" anchor="ctr" bIns="65300" lIns="130600" spcFirstLastPara="1" rIns="130600" wrap="square" tIns="65300">
            <a:normAutofit/>
          </a:bodyPr>
          <a:lstStyle/>
          <a:p>
            <a:pPr indent="0" lvl="0" marL="0" rtl="0" algn="l">
              <a:spcBef>
                <a:spcPts val="0"/>
              </a:spcBef>
              <a:spcAft>
                <a:spcPts val="0"/>
              </a:spcAft>
              <a:buClr>
                <a:schemeClr val="dk2"/>
              </a:buClr>
              <a:buSzPts val="4000"/>
              <a:buFont typeface="Lucida Sans"/>
              <a:buNone/>
            </a:pPr>
            <a:r>
              <a:rPr lang="en-US" sz="4000"/>
              <a:t>Semaphore Usage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9"/>
          <p:cNvSpPr txBox="1"/>
          <p:nvPr>
            <p:ph idx="1" type="body"/>
          </p:nvPr>
        </p:nvSpPr>
        <p:spPr>
          <a:xfrm>
            <a:off x="685800" y="972500"/>
            <a:ext cx="12344400" cy="6895800"/>
          </a:xfrm>
          <a:prstGeom prst="rect">
            <a:avLst/>
          </a:prstGeom>
          <a:noFill/>
          <a:ln>
            <a:noFill/>
          </a:ln>
        </p:spPr>
        <p:txBody>
          <a:bodyPr anchorCtr="0" anchor="t" bIns="65300" lIns="130600" spcFirstLastPara="1" rIns="130600" wrap="square" tIns="65300">
            <a:normAutofit fontScale="77500" lnSpcReduction="20000"/>
          </a:bodyPr>
          <a:lstStyle/>
          <a:p>
            <a:pPr indent="-355054" lvl="0" marL="522488" rtl="0" algn="l">
              <a:spcBef>
                <a:spcPts val="0"/>
              </a:spcBef>
              <a:spcAft>
                <a:spcPts val="0"/>
              </a:spcAft>
              <a:buSzPct val="68000"/>
              <a:buChar char="🞂"/>
            </a:pPr>
            <a:r>
              <a:rPr lang="en-US" sz="3300">
                <a:latin typeface="Lucida Sans"/>
                <a:ea typeface="Lucida Sans"/>
                <a:cs typeface="Lucida Sans"/>
                <a:sym typeface="Lucida Sans"/>
              </a:rPr>
              <a:t>consider two concurrently running processes: </a:t>
            </a:r>
            <a:r>
              <a:rPr i="1" lang="en-US" sz="3300">
                <a:latin typeface="Lucida Sans"/>
                <a:ea typeface="Lucida Sans"/>
                <a:cs typeface="Lucida Sans"/>
                <a:sym typeface="Lucida Sans"/>
              </a:rPr>
              <a:t>P</a:t>
            </a:r>
            <a:r>
              <a:rPr lang="en-US" sz="3300">
                <a:latin typeface="Lucida Sans"/>
                <a:ea typeface="Lucida Sans"/>
                <a:cs typeface="Lucida Sans"/>
                <a:sym typeface="Lucida Sans"/>
              </a:rPr>
              <a:t>1     with a statement </a:t>
            </a:r>
            <a:r>
              <a:rPr i="1" lang="en-US" sz="3300">
                <a:latin typeface="Lucida Sans"/>
                <a:ea typeface="Lucida Sans"/>
                <a:cs typeface="Lucida Sans"/>
                <a:sym typeface="Lucida Sans"/>
              </a:rPr>
              <a:t>S</a:t>
            </a:r>
            <a:r>
              <a:rPr lang="en-US" sz="3300">
                <a:latin typeface="Lucida Sans"/>
                <a:ea typeface="Lucida Sans"/>
                <a:cs typeface="Lucida Sans"/>
                <a:sym typeface="Lucida Sans"/>
              </a:rPr>
              <a:t>1  and </a:t>
            </a:r>
            <a:r>
              <a:rPr i="1" lang="en-US" sz="3300">
                <a:latin typeface="Lucida Sans"/>
                <a:ea typeface="Lucida Sans"/>
                <a:cs typeface="Lucida Sans"/>
                <a:sym typeface="Lucida Sans"/>
              </a:rPr>
              <a:t>P</a:t>
            </a:r>
            <a:r>
              <a:rPr lang="en-US" sz="3300">
                <a:latin typeface="Lucida Sans"/>
                <a:ea typeface="Lucida Sans"/>
                <a:cs typeface="Lucida Sans"/>
                <a:sym typeface="Lucida Sans"/>
              </a:rPr>
              <a:t>2     with a statement </a:t>
            </a:r>
            <a:r>
              <a:rPr i="1" lang="en-US" sz="3300">
                <a:latin typeface="Lucida Sans"/>
                <a:ea typeface="Lucida Sans"/>
                <a:cs typeface="Lucida Sans"/>
                <a:sym typeface="Lucida Sans"/>
              </a:rPr>
              <a:t>S</a:t>
            </a:r>
            <a:r>
              <a:rPr lang="en-US" sz="3300">
                <a:latin typeface="Lucida Sans"/>
                <a:ea typeface="Lucida Sans"/>
                <a:cs typeface="Lucida Sans"/>
                <a:sym typeface="Lucida Sans"/>
              </a:rPr>
              <a:t>2.</a:t>
            </a:r>
            <a:endParaRPr/>
          </a:p>
          <a:p>
            <a:pPr indent="-244622" lvl="0" marL="522488" rtl="0" algn="l">
              <a:spcBef>
                <a:spcPts val="571"/>
              </a:spcBef>
              <a:spcAft>
                <a:spcPts val="0"/>
              </a:spcAft>
              <a:buSzPct val="68000"/>
              <a:buNone/>
            </a:pPr>
            <a:r>
              <a:t/>
            </a:r>
            <a:endParaRPr b="1" sz="3300">
              <a:solidFill>
                <a:srgbClr val="000000"/>
              </a:solidFill>
              <a:latin typeface="Lucida Sans"/>
              <a:ea typeface="Lucida Sans"/>
              <a:cs typeface="Lucida Sans"/>
              <a:sym typeface="Lucida Sans"/>
            </a:endParaRPr>
          </a:p>
          <a:p>
            <a:pPr indent="-355054" lvl="0" marL="522488" rtl="0" algn="l">
              <a:spcBef>
                <a:spcPts val="571"/>
              </a:spcBef>
              <a:spcAft>
                <a:spcPts val="0"/>
              </a:spcAft>
              <a:buSzPct val="68000"/>
              <a:buChar char="🞂"/>
            </a:pPr>
            <a:r>
              <a:rPr lang="en-US" sz="3300"/>
              <a:t>It is required that </a:t>
            </a:r>
            <a:r>
              <a:rPr i="1" lang="en-US" sz="3300"/>
              <a:t>S</a:t>
            </a:r>
            <a:r>
              <a:rPr lang="en-US" sz="3300"/>
              <a:t>2 be executed only after </a:t>
            </a:r>
            <a:r>
              <a:rPr i="1" lang="en-US" sz="3300"/>
              <a:t>S</a:t>
            </a:r>
            <a:r>
              <a:rPr lang="en-US" sz="3300"/>
              <a:t>1 has completed. We can implement this scheme readily by letting </a:t>
            </a:r>
            <a:r>
              <a:rPr i="1" lang="en-US" sz="3300"/>
              <a:t>P</a:t>
            </a:r>
            <a:r>
              <a:rPr lang="en-US" sz="3300"/>
              <a:t>1and </a:t>
            </a:r>
            <a:r>
              <a:rPr i="1" lang="en-US" sz="3300"/>
              <a:t>P</a:t>
            </a:r>
            <a:r>
              <a:rPr lang="en-US" sz="3300"/>
              <a:t>2 share a common semaphore synch, initialized to 0.</a:t>
            </a:r>
            <a:endParaRPr b="1" sz="3300">
              <a:solidFill>
                <a:srgbClr val="000000"/>
              </a:solidFill>
              <a:latin typeface="Lucida Sans"/>
              <a:ea typeface="Lucida Sans"/>
              <a:cs typeface="Lucida Sans"/>
              <a:sym typeface="Lucida Sans"/>
            </a:endParaRPr>
          </a:p>
          <a:p>
            <a:pPr indent="-326554" lvl="1" marL="888230" rtl="0" algn="l">
              <a:spcBef>
                <a:spcPts val="463"/>
              </a:spcBef>
              <a:spcAft>
                <a:spcPts val="0"/>
              </a:spcAft>
              <a:buSzPct val="100000"/>
              <a:buFont typeface="Arial"/>
              <a:buNone/>
            </a:pPr>
            <a:r>
              <a:t/>
            </a:r>
            <a:endParaRPr b="1">
              <a:solidFill>
                <a:srgbClr val="000000"/>
              </a:solidFill>
              <a:latin typeface="Lucida Sans"/>
              <a:ea typeface="Lucida Sans"/>
              <a:cs typeface="Lucida Sans"/>
              <a:sym typeface="Lucida Sans"/>
            </a:endParaRPr>
          </a:p>
          <a:p>
            <a:pPr indent="-326554" lvl="1" marL="888230" rtl="0" algn="l">
              <a:spcBef>
                <a:spcPts val="463"/>
              </a:spcBef>
              <a:spcAft>
                <a:spcPts val="0"/>
              </a:spcAft>
              <a:buSzPct val="100000"/>
              <a:buFont typeface="Arial"/>
              <a:buNone/>
            </a:pPr>
            <a:r>
              <a:rPr b="1" lang="en-US">
                <a:solidFill>
                  <a:srgbClr val="000000"/>
                </a:solidFill>
                <a:latin typeface="Lucida Sans"/>
                <a:ea typeface="Lucida Sans"/>
                <a:cs typeface="Lucida Sans"/>
                <a:sym typeface="Lucida Sans"/>
              </a:rPr>
              <a:t>P1:</a:t>
            </a:r>
            <a:endParaRPr/>
          </a:p>
          <a:p>
            <a:pPr indent="-326554" lvl="1" marL="888230" rtl="0" algn="l">
              <a:spcBef>
                <a:spcPts val="463"/>
              </a:spcBef>
              <a:spcAft>
                <a:spcPts val="0"/>
              </a:spcAft>
              <a:buSzPct val="100000"/>
              <a:buFont typeface="Arial"/>
              <a:buNone/>
            </a:pPr>
            <a:r>
              <a:rPr b="1" lang="en-US">
                <a:solidFill>
                  <a:srgbClr val="000000"/>
                </a:solidFill>
                <a:latin typeface="Lucida Sans"/>
                <a:ea typeface="Lucida Sans"/>
                <a:cs typeface="Lucida Sans"/>
                <a:sym typeface="Lucida Sans"/>
              </a:rPr>
              <a:t>   S</a:t>
            </a:r>
            <a:r>
              <a:rPr b="1" baseline="-25000" lang="en-US">
                <a:solidFill>
                  <a:srgbClr val="000000"/>
                </a:solidFill>
                <a:latin typeface="Lucida Sans"/>
                <a:ea typeface="Lucida Sans"/>
                <a:cs typeface="Lucida Sans"/>
                <a:sym typeface="Lucida Sans"/>
              </a:rPr>
              <a:t>1</a:t>
            </a:r>
            <a:r>
              <a:rPr b="1" lang="en-US">
                <a:solidFill>
                  <a:srgbClr val="000000"/>
                </a:solidFill>
                <a:latin typeface="Lucida Sans"/>
                <a:ea typeface="Lucida Sans"/>
                <a:cs typeface="Lucida Sans"/>
                <a:sym typeface="Lucida Sans"/>
              </a:rPr>
              <a:t>;</a:t>
            </a:r>
            <a:endParaRPr/>
          </a:p>
          <a:p>
            <a:pPr indent="-326554" lvl="1" marL="888230" rtl="0" algn="l">
              <a:spcBef>
                <a:spcPts val="463"/>
              </a:spcBef>
              <a:spcAft>
                <a:spcPts val="0"/>
              </a:spcAft>
              <a:buSzPct val="100000"/>
              <a:buFont typeface="Arial"/>
              <a:buNone/>
            </a:pPr>
            <a:r>
              <a:rPr b="1" lang="en-US">
                <a:solidFill>
                  <a:srgbClr val="000000"/>
                </a:solidFill>
                <a:latin typeface="Lucida Sans"/>
                <a:ea typeface="Lucida Sans"/>
                <a:cs typeface="Lucida Sans"/>
                <a:sym typeface="Lucida Sans"/>
              </a:rPr>
              <a:t>   signal(synch);</a:t>
            </a:r>
            <a:endParaRPr/>
          </a:p>
          <a:p>
            <a:pPr indent="-326554" lvl="1" marL="888230" rtl="0" algn="l">
              <a:spcBef>
                <a:spcPts val="463"/>
              </a:spcBef>
              <a:spcAft>
                <a:spcPts val="0"/>
              </a:spcAft>
              <a:buSzPct val="100000"/>
              <a:buFont typeface="Arial"/>
              <a:buNone/>
            </a:pPr>
            <a:r>
              <a:rPr b="1" lang="en-US">
                <a:solidFill>
                  <a:srgbClr val="000000"/>
                </a:solidFill>
                <a:latin typeface="Lucida Sans"/>
                <a:ea typeface="Lucida Sans"/>
                <a:cs typeface="Lucida Sans"/>
                <a:sym typeface="Lucida Sans"/>
              </a:rPr>
              <a:t>P2:</a:t>
            </a:r>
            <a:endParaRPr/>
          </a:p>
          <a:p>
            <a:pPr indent="-326554" lvl="1" marL="888230" rtl="0" algn="l">
              <a:spcBef>
                <a:spcPts val="463"/>
              </a:spcBef>
              <a:spcAft>
                <a:spcPts val="0"/>
              </a:spcAft>
              <a:buSzPct val="100000"/>
              <a:buFont typeface="Arial"/>
              <a:buNone/>
            </a:pPr>
            <a:r>
              <a:rPr b="1" lang="en-US">
                <a:solidFill>
                  <a:srgbClr val="000000"/>
                </a:solidFill>
                <a:latin typeface="Lucida Sans"/>
                <a:ea typeface="Lucida Sans"/>
                <a:cs typeface="Lucida Sans"/>
                <a:sym typeface="Lucida Sans"/>
              </a:rPr>
              <a:t>   wait(synch)</a:t>
            </a:r>
            <a:r>
              <a:rPr lang="en-US">
                <a:solidFill>
                  <a:srgbClr val="0000FF"/>
                </a:solidFill>
                <a:latin typeface="Lucida Sans"/>
                <a:ea typeface="Lucida Sans"/>
                <a:cs typeface="Lucida Sans"/>
                <a:sym typeface="Lucida Sans"/>
              </a:rPr>
              <a:t>;</a:t>
            </a:r>
            <a:endParaRPr b="1">
              <a:solidFill>
                <a:srgbClr val="000000"/>
              </a:solidFill>
              <a:latin typeface="Lucida Sans"/>
              <a:ea typeface="Lucida Sans"/>
              <a:cs typeface="Lucida Sans"/>
              <a:sym typeface="Lucida Sans"/>
            </a:endParaRPr>
          </a:p>
          <a:p>
            <a:pPr indent="-326554" lvl="1" marL="888230" rtl="0" algn="l">
              <a:spcBef>
                <a:spcPts val="463"/>
              </a:spcBef>
              <a:spcAft>
                <a:spcPts val="0"/>
              </a:spcAft>
              <a:buSzPct val="100000"/>
              <a:buFont typeface="Arial"/>
              <a:buNone/>
            </a:pPr>
            <a:r>
              <a:rPr b="1" lang="en-US">
                <a:solidFill>
                  <a:srgbClr val="000000"/>
                </a:solidFill>
                <a:latin typeface="Lucida Sans"/>
                <a:ea typeface="Lucida Sans"/>
                <a:cs typeface="Lucida Sans"/>
                <a:sym typeface="Lucida Sans"/>
              </a:rPr>
              <a:t>   S</a:t>
            </a:r>
            <a:r>
              <a:rPr b="1" baseline="-25000" lang="en-US">
                <a:solidFill>
                  <a:srgbClr val="000000"/>
                </a:solidFill>
                <a:latin typeface="Lucida Sans"/>
                <a:ea typeface="Lucida Sans"/>
                <a:cs typeface="Lucida Sans"/>
                <a:sym typeface="Lucida Sans"/>
              </a:rPr>
              <a:t>2</a:t>
            </a:r>
            <a:r>
              <a:rPr b="1" lang="en-US">
                <a:solidFill>
                  <a:srgbClr val="000000"/>
                </a:solidFill>
                <a:latin typeface="Lucida Sans"/>
                <a:ea typeface="Lucida Sans"/>
                <a:cs typeface="Lucida Sans"/>
                <a:sym typeface="Lucida Sans"/>
              </a:rPr>
              <a:t>;</a:t>
            </a:r>
            <a:endParaRPr/>
          </a:p>
          <a:p>
            <a:pPr indent="-244622" lvl="0" marL="522488" rtl="0" algn="l">
              <a:spcBef>
                <a:spcPts val="571"/>
              </a:spcBef>
              <a:spcAft>
                <a:spcPts val="0"/>
              </a:spcAft>
              <a:buSzPct val="68000"/>
              <a:buNone/>
            </a:pPr>
            <a:r>
              <a:t/>
            </a:r>
            <a:endParaRPr sz="3300">
              <a:latin typeface="Lucida Sans"/>
              <a:ea typeface="Lucida Sans"/>
              <a:cs typeface="Lucida Sans"/>
              <a:sym typeface="Lucida Sans"/>
            </a:endParaRPr>
          </a:p>
          <a:p>
            <a:pPr indent="-355054" lvl="0" marL="522488" rtl="0" algn="l">
              <a:spcBef>
                <a:spcPts val="571"/>
              </a:spcBef>
              <a:spcAft>
                <a:spcPts val="0"/>
              </a:spcAft>
              <a:buSzPct val="68000"/>
              <a:buChar char="🞂"/>
            </a:pPr>
            <a:r>
              <a:rPr lang="en-US" sz="3300">
                <a:latin typeface="Lucida Sans"/>
                <a:ea typeface="Lucida Sans"/>
                <a:cs typeface="Lucida Sans"/>
                <a:sym typeface="Lucida Sans"/>
              </a:rPr>
              <a:t>Because synch is initialized to 0, </a:t>
            </a:r>
            <a:r>
              <a:rPr i="1" lang="en-US" sz="3300">
                <a:latin typeface="Lucida Sans"/>
                <a:ea typeface="Lucida Sans"/>
                <a:cs typeface="Lucida Sans"/>
                <a:sym typeface="Lucida Sans"/>
              </a:rPr>
              <a:t>P</a:t>
            </a:r>
            <a:r>
              <a:rPr lang="en-US" sz="3300">
                <a:latin typeface="Lucida Sans"/>
                <a:ea typeface="Lucida Sans"/>
                <a:cs typeface="Lucida Sans"/>
                <a:sym typeface="Lucida Sans"/>
              </a:rPr>
              <a:t>2 will execute </a:t>
            </a:r>
            <a:r>
              <a:rPr i="1" lang="en-US" sz="3300">
                <a:latin typeface="Lucida Sans"/>
                <a:ea typeface="Lucida Sans"/>
                <a:cs typeface="Lucida Sans"/>
                <a:sym typeface="Lucida Sans"/>
              </a:rPr>
              <a:t>S</a:t>
            </a:r>
            <a:r>
              <a:rPr lang="en-US" sz="3300">
                <a:latin typeface="Lucida Sans"/>
                <a:ea typeface="Lucida Sans"/>
                <a:cs typeface="Lucida Sans"/>
                <a:sym typeface="Lucida Sans"/>
              </a:rPr>
              <a:t>2 only after </a:t>
            </a:r>
            <a:r>
              <a:rPr i="1" lang="en-US" sz="3300">
                <a:latin typeface="Lucida Sans"/>
                <a:ea typeface="Lucida Sans"/>
                <a:cs typeface="Lucida Sans"/>
                <a:sym typeface="Lucida Sans"/>
              </a:rPr>
              <a:t>P</a:t>
            </a:r>
            <a:r>
              <a:rPr lang="en-US" sz="3300">
                <a:latin typeface="Lucida Sans"/>
                <a:ea typeface="Lucida Sans"/>
                <a:cs typeface="Lucida Sans"/>
                <a:sym typeface="Lucida Sans"/>
              </a:rPr>
              <a:t>1 has invoked signal(synch), which is after statement </a:t>
            </a:r>
            <a:r>
              <a:rPr i="1" lang="en-US" sz="3300">
                <a:latin typeface="Lucida Sans"/>
                <a:ea typeface="Lucida Sans"/>
                <a:cs typeface="Lucida Sans"/>
                <a:sym typeface="Lucida Sans"/>
              </a:rPr>
              <a:t>S</a:t>
            </a:r>
            <a:r>
              <a:rPr lang="en-US" sz="3300">
                <a:latin typeface="Lucida Sans"/>
                <a:ea typeface="Lucida Sans"/>
                <a:cs typeface="Lucida Sans"/>
                <a:sym typeface="Lucida Sans"/>
              </a:rPr>
              <a:t>1 has been executed.</a:t>
            </a:r>
            <a:endParaRPr/>
          </a:p>
          <a:p>
            <a:pPr indent="-222600" lvl="0" marL="522488" rtl="0" algn="l">
              <a:spcBef>
                <a:spcPts val="571"/>
              </a:spcBef>
              <a:spcAft>
                <a:spcPts val="0"/>
              </a:spcAft>
              <a:buSzPct val="68000"/>
              <a:buNone/>
            </a:pPr>
            <a:r>
              <a:t/>
            </a:r>
            <a:endParaRPr/>
          </a:p>
        </p:txBody>
      </p:sp>
      <p:sp>
        <p:nvSpPr>
          <p:cNvPr id="339" name="Google Shape;339;p39"/>
          <p:cNvSpPr txBox="1"/>
          <p:nvPr>
            <p:ph type="title"/>
          </p:nvPr>
        </p:nvSpPr>
        <p:spPr>
          <a:xfrm>
            <a:off x="685800" y="-1"/>
            <a:ext cx="12344400" cy="1161900"/>
          </a:xfrm>
          <a:prstGeom prst="rect">
            <a:avLst/>
          </a:prstGeom>
          <a:noFill/>
          <a:ln>
            <a:noFill/>
          </a:ln>
        </p:spPr>
        <p:txBody>
          <a:bodyPr anchorCtr="0" anchor="ctr" bIns="65300" lIns="130600" spcFirstLastPara="1" rIns="130600" wrap="square" tIns="65300">
            <a:normAutofit/>
          </a:bodyPr>
          <a:lstStyle/>
          <a:p>
            <a:pPr indent="0" lvl="0" marL="0" rtl="0" algn="l">
              <a:spcBef>
                <a:spcPts val="0"/>
              </a:spcBef>
              <a:spcAft>
                <a:spcPts val="0"/>
              </a:spcAft>
              <a:buClr>
                <a:schemeClr val="dk2"/>
              </a:buClr>
              <a:buSzPts val="5900"/>
              <a:buFont typeface="Lucida Sans"/>
              <a:buNone/>
            </a:pPr>
            <a:r>
              <a:rPr lang="en-US"/>
              <a:t>Semaphore Usage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0"/>
          <p:cNvSpPr txBox="1"/>
          <p:nvPr>
            <p:ph idx="1" type="body"/>
          </p:nvPr>
        </p:nvSpPr>
        <p:spPr>
          <a:xfrm>
            <a:off x="1209675" y="1149300"/>
            <a:ext cx="11625300" cy="6933900"/>
          </a:xfrm>
          <a:prstGeom prst="rect">
            <a:avLst/>
          </a:prstGeom>
          <a:noFill/>
          <a:ln>
            <a:noFill/>
          </a:ln>
        </p:spPr>
        <p:txBody>
          <a:bodyPr anchorCtr="0" anchor="t" bIns="65300" lIns="130600" spcFirstLastPara="1" rIns="130600" wrap="square" tIns="65300">
            <a:normAutofit fontScale="85000" lnSpcReduction="20000"/>
          </a:bodyPr>
          <a:lstStyle/>
          <a:p>
            <a:pPr indent="-378393" lvl="0" marL="522488" rtl="0" algn="l">
              <a:spcBef>
                <a:spcPts val="0"/>
              </a:spcBef>
              <a:spcAft>
                <a:spcPts val="0"/>
              </a:spcAft>
              <a:buSzPct val="68000"/>
              <a:buChar char="🞂"/>
            </a:pPr>
            <a:r>
              <a:rPr lang="en-US"/>
              <a:t>Must guarantee that no two processes can execute </a:t>
            </a:r>
            <a:r>
              <a:rPr b="1" lang="en-US">
                <a:latin typeface="Courier New"/>
                <a:ea typeface="Courier New"/>
                <a:cs typeface="Courier New"/>
                <a:sym typeface="Courier New"/>
              </a:rPr>
              <a:t>wait() </a:t>
            </a:r>
            <a:r>
              <a:rPr lang="en-US"/>
              <a:t>and </a:t>
            </a:r>
            <a:r>
              <a:rPr b="1" lang="en-US">
                <a:latin typeface="Courier New"/>
                <a:ea typeface="Courier New"/>
                <a:cs typeface="Courier New"/>
                <a:sym typeface="Courier New"/>
              </a:rPr>
              <a:t>signal() </a:t>
            </a:r>
            <a:r>
              <a:rPr lang="en-US"/>
              <a:t>on the same semaphore at the same time</a:t>
            </a:r>
            <a:endParaRPr/>
          </a:p>
          <a:p>
            <a:pPr indent="-235252" lvl="0" marL="522488" rtl="0" algn="l">
              <a:spcBef>
                <a:spcPts val="571"/>
              </a:spcBef>
              <a:spcAft>
                <a:spcPts val="0"/>
              </a:spcAft>
              <a:buSzPct val="68000"/>
              <a:buNone/>
            </a:pPr>
            <a:r>
              <a:t/>
            </a:r>
            <a:endParaRPr/>
          </a:p>
          <a:p>
            <a:pPr indent="-378393" lvl="0" marL="522488" rtl="0" algn="l">
              <a:spcBef>
                <a:spcPts val="571"/>
              </a:spcBef>
              <a:spcAft>
                <a:spcPts val="0"/>
              </a:spcAft>
              <a:buSzPct val="68000"/>
              <a:buChar char="🞂"/>
            </a:pPr>
            <a:r>
              <a:rPr lang="en-US"/>
              <a:t>Thus, implementation becomes the critical section problem where the wait and signal code are placed in the critical section</a:t>
            </a:r>
            <a:endParaRPr/>
          </a:p>
          <a:p>
            <a:pPr indent="-164185" lvl="1" marL="888230" rtl="0" algn="l">
              <a:spcBef>
                <a:spcPts val="463"/>
              </a:spcBef>
              <a:spcAft>
                <a:spcPts val="0"/>
              </a:spcAft>
              <a:buSzPct val="100000"/>
              <a:buNone/>
            </a:pPr>
            <a:r>
              <a:t/>
            </a:r>
            <a:endParaRPr/>
          </a:p>
          <a:p>
            <a:pPr indent="-342302" lvl="1" marL="888230" rtl="0" algn="l">
              <a:spcBef>
                <a:spcPts val="463"/>
              </a:spcBef>
              <a:spcAft>
                <a:spcPts val="0"/>
              </a:spcAft>
              <a:buSzPct val="100000"/>
              <a:buChar char="◦"/>
            </a:pPr>
            <a:r>
              <a:rPr lang="en-US"/>
              <a:t>Could now have </a:t>
            </a:r>
            <a:r>
              <a:rPr b="1" lang="en-US">
                <a:solidFill>
                  <a:srgbClr val="3366FF"/>
                </a:solidFill>
              </a:rPr>
              <a:t>busy waiting</a:t>
            </a:r>
            <a:r>
              <a:rPr lang="en-US">
                <a:solidFill>
                  <a:srgbClr val="3366FF"/>
                </a:solidFill>
              </a:rPr>
              <a:t> </a:t>
            </a:r>
            <a:r>
              <a:rPr lang="en-US"/>
              <a:t>in critical section implementation</a:t>
            </a:r>
            <a:endParaRPr/>
          </a:p>
          <a:p>
            <a:pPr indent="-178917" lvl="2" marL="1227847" rtl="0" algn="l">
              <a:spcBef>
                <a:spcPts val="500"/>
              </a:spcBef>
              <a:spcAft>
                <a:spcPts val="0"/>
              </a:spcAft>
              <a:buSzPct val="100000"/>
              <a:buNone/>
            </a:pPr>
            <a:r>
              <a:t/>
            </a:r>
            <a:endParaRPr/>
          </a:p>
          <a:p>
            <a:pPr indent="-378393" lvl="0" marL="522488" rtl="0" algn="l">
              <a:spcBef>
                <a:spcPts val="571"/>
              </a:spcBef>
              <a:spcAft>
                <a:spcPts val="0"/>
              </a:spcAft>
              <a:buSzPct val="68000"/>
              <a:buChar char="🞂"/>
            </a:pPr>
            <a:r>
              <a:rPr lang="en-US"/>
              <a:t>Note that applications may spend lots of time in critical sections and therefore this is not a good solution.</a:t>
            </a:r>
            <a:endParaRPr/>
          </a:p>
          <a:p>
            <a:pPr indent="-365742" lvl="0" marL="522488" rtl="0" algn="l">
              <a:spcBef>
                <a:spcPts val="571"/>
              </a:spcBef>
              <a:spcAft>
                <a:spcPts val="0"/>
              </a:spcAft>
              <a:buSzPct val="68000"/>
              <a:buFont typeface="Arial"/>
              <a:buNone/>
            </a:pPr>
            <a:r>
              <a:rPr lang="en-US"/>
              <a:t> </a:t>
            </a:r>
            <a:endParaRPr/>
          </a:p>
          <a:p>
            <a:pPr indent="-326554" lvl="1" marL="888230" rtl="0" algn="l">
              <a:spcBef>
                <a:spcPts val="463"/>
              </a:spcBef>
              <a:spcAft>
                <a:spcPts val="0"/>
              </a:spcAft>
              <a:buSzPct val="100000"/>
              <a:buFont typeface="Arial"/>
              <a:buNone/>
            </a:pPr>
            <a:r>
              <a:t/>
            </a:r>
            <a:endParaRPr/>
          </a:p>
        </p:txBody>
      </p:sp>
      <p:sp>
        <p:nvSpPr>
          <p:cNvPr id="346" name="Google Shape;346;p40"/>
          <p:cNvSpPr txBox="1"/>
          <p:nvPr>
            <p:ph type="title"/>
          </p:nvPr>
        </p:nvSpPr>
        <p:spPr>
          <a:xfrm>
            <a:off x="685800" y="2"/>
            <a:ext cx="12344400" cy="1149300"/>
          </a:xfrm>
          <a:prstGeom prst="rect">
            <a:avLst/>
          </a:prstGeom>
          <a:noFill/>
          <a:ln>
            <a:noFill/>
          </a:ln>
        </p:spPr>
        <p:txBody>
          <a:bodyPr anchorCtr="0" anchor="ctr" bIns="65300" lIns="130600" spcFirstLastPara="1" rIns="130600" wrap="square" tIns="65300">
            <a:normAutofit/>
          </a:bodyPr>
          <a:lstStyle/>
          <a:p>
            <a:pPr indent="0" lvl="0" marL="0" rtl="0" algn="l">
              <a:spcBef>
                <a:spcPts val="0"/>
              </a:spcBef>
              <a:spcAft>
                <a:spcPts val="0"/>
              </a:spcAft>
              <a:buClr>
                <a:schemeClr val="dk2"/>
              </a:buClr>
              <a:buSzPts val="5900"/>
              <a:buFont typeface="Lucida Sans"/>
              <a:buNone/>
            </a:pPr>
            <a:r>
              <a:rPr lang="en-US"/>
              <a:t>Semaphore Implementation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1"/>
          <p:cNvSpPr txBox="1"/>
          <p:nvPr>
            <p:ph idx="1" type="body"/>
          </p:nvPr>
        </p:nvSpPr>
        <p:spPr>
          <a:xfrm>
            <a:off x="492575" y="960000"/>
            <a:ext cx="12630000" cy="7207800"/>
          </a:xfrm>
          <a:prstGeom prst="rect">
            <a:avLst/>
          </a:prstGeom>
          <a:noFill/>
          <a:ln>
            <a:noFill/>
          </a:ln>
        </p:spPr>
        <p:txBody>
          <a:bodyPr anchorCtr="0" anchor="t" bIns="65300" lIns="130600" spcFirstLastPara="1" rIns="130600" wrap="square" tIns="65300">
            <a:normAutofit/>
          </a:bodyPr>
          <a:lstStyle/>
          <a:p>
            <a:pPr indent="-365742" lvl="0" marL="522488" rtl="0" algn="l">
              <a:spcBef>
                <a:spcPts val="0"/>
              </a:spcBef>
              <a:spcAft>
                <a:spcPts val="0"/>
              </a:spcAft>
              <a:buSzPts val="2652"/>
              <a:buChar char="🞂"/>
            </a:pPr>
            <a:r>
              <a:rPr lang="en-US"/>
              <a:t>With each semaphore there is an associated waiting queue</a:t>
            </a:r>
            <a:endParaRPr/>
          </a:p>
          <a:p>
            <a:pPr indent="-326554" lvl="1" marL="888230" rtl="0" algn="l">
              <a:spcBef>
                <a:spcPts val="463"/>
              </a:spcBef>
              <a:spcAft>
                <a:spcPts val="0"/>
              </a:spcAft>
              <a:buSzPts val="3300"/>
              <a:buFont typeface="Arial"/>
              <a:buNone/>
            </a:pPr>
            <a:r>
              <a:t/>
            </a:r>
            <a:endParaRPr/>
          </a:p>
          <a:p>
            <a:pPr indent="-365742" lvl="0" marL="522488" rtl="0" algn="l">
              <a:spcBef>
                <a:spcPts val="571"/>
              </a:spcBef>
              <a:spcAft>
                <a:spcPts val="0"/>
              </a:spcAft>
              <a:buSzPts val="2652"/>
              <a:buChar char="🞂"/>
            </a:pPr>
            <a:r>
              <a:rPr lang="en-US"/>
              <a:t>Two operations:</a:t>
            </a:r>
            <a:endParaRPr/>
          </a:p>
          <a:p>
            <a:pPr indent="-326554" lvl="1" marL="888230" rtl="0" algn="l">
              <a:spcBef>
                <a:spcPts val="463"/>
              </a:spcBef>
              <a:spcAft>
                <a:spcPts val="0"/>
              </a:spcAft>
              <a:buSzPts val="3300"/>
              <a:buChar char="◦"/>
            </a:pPr>
            <a:r>
              <a:rPr b="1" lang="en-US">
                <a:solidFill>
                  <a:srgbClr val="3366FF"/>
                </a:solidFill>
              </a:rPr>
              <a:t>block</a:t>
            </a:r>
            <a:r>
              <a:rPr lang="en-US">
                <a:solidFill>
                  <a:srgbClr val="3366FF"/>
                </a:solidFill>
              </a:rPr>
              <a:t> </a:t>
            </a:r>
            <a:r>
              <a:rPr lang="en-US"/>
              <a:t>– place the process invoking the operation on the appropriate waiting queue</a:t>
            </a:r>
            <a:endParaRPr/>
          </a:p>
          <a:p>
            <a:pPr indent="-117004" lvl="1" marL="888230" rtl="0" algn="l">
              <a:spcBef>
                <a:spcPts val="463"/>
              </a:spcBef>
              <a:spcAft>
                <a:spcPts val="0"/>
              </a:spcAft>
              <a:buSzPts val="3300"/>
              <a:buNone/>
            </a:pPr>
            <a:r>
              <a:t/>
            </a:r>
            <a:endParaRPr/>
          </a:p>
          <a:p>
            <a:pPr indent="-326554" lvl="1" marL="888230" rtl="0" algn="l">
              <a:spcBef>
                <a:spcPts val="463"/>
              </a:spcBef>
              <a:spcAft>
                <a:spcPts val="0"/>
              </a:spcAft>
              <a:buSzPts val="3300"/>
              <a:buChar char="◦"/>
            </a:pPr>
            <a:r>
              <a:rPr b="1" lang="en-US">
                <a:solidFill>
                  <a:srgbClr val="3366FF"/>
                </a:solidFill>
              </a:rPr>
              <a:t>wakeup</a:t>
            </a:r>
            <a:r>
              <a:rPr lang="en-US">
                <a:solidFill>
                  <a:srgbClr val="3366FF"/>
                </a:solidFill>
              </a:rPr>
              <a:t> </a:t>
            </a:r>
            <a:r>
              <a:rPr lang="en-US"/>
              <a:t>– remove one of processes in the waiting queue and place it in the ready queue</a:t>
            </a:r>
            <a:endParaRPr/>
          </a:p>
          <a:p>
            <a:pPr indent="-365742" lvl="0" marL="522488" rtl="0" algn="l">
              <a:spcBef>
                <a:spcPts val="571"/>
              </a:spcBef>
              <a:spcAft>
                <a:spcPts val="0"/>
              </a:spcAft>
              <a:buSzPts val="2652"/>
              <a:buFont typeface="Arial"/>
              <a:buNone/>
            </a:pPr>
            <a:r>
              <a:rPr lang="en-US">
                <a:solidFill>
                  <a:srgbClr val="0000FF"/>
                </a:solidFill>
              </a:rPr>
              <a:t>                        </a:t>
            </a:r>
            <a:endParaRPr/>
          </a:p>
        </p:txBody>
      </p:sp>
      <p:sp>
        <p:nvSpPr>
          <p:cNvPr id="353" name="Google Shape;353;p41"/>
          <p:cNvSpPr txBox="1"/>
          <p:nvPr>
            <p:ph type="title"/>
          </p:nvPr>
        </p:nvSpPr>
        <p:spPr>
          <a:xfrm>
            <a:off x="0" y="0"/>
            <a:ext cx="13716000" cy="960000"/>
          </a:xfrm>
          <a:prstGeom prst="rect">
            <a:avLst/>
          </a:prstGeom>
          <a:noFill/>
          <a:ln>
            <a:noFill/>
          </a:ln>
        </p:spPr>
        <p:txBody>
          <a:bodyPr anchorCtr="0" anchor="ctr" bIns="65300" lIns="130600" spcFirstLastPara="1" rIns="130600" wrap="square" tIns="65300">
            <a:normAutofit fontScale="90000"/>
          </a:bodyPr>
          <a:lstStyle/>
          <a:p>
            <a:pPr indent="0" lvl="0" marL="0" rtl="0" algn="l">
              <a:spcBef>
                <a:spcPts val="0"/>
              </a:spcBef>
              <a:spcAft>
                <a:spcPts val="0"/>
              </a:spcAft>
              <a:buClr>
                <a:schemeClr val="dk2"/>
              </a:buClr>
              <a:buSzPct val="100000"/>
              <a:buFont typeface="Lucida Sans"/>
              <a:buNone/>
            </a:pPr>
            <a:r>
              <a:rPr lang="en-US" sz="4000"/>
              <a:t>Semaphore Implementation with no Busy waiting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pic>
        <p:nvPicPr>
          <p:cNvPr id="358" name="Google Shape;358;p42"/>
          <p:cNvPicPr preferRelativeResize="0"/>
          <p:nvPr/>
        </p:nvPicPr>
        <p:blipFill rotWithShape="1">
          <a:blip r:embed="rId3">
            <a:alphaModFix/>
          </a:blip>
          <a:srcRect b="0" l="0" r="0" t="0"/>
          <a:stretch/>
        </p:blipFill>
        <p:spPr>
          <a:xfrm>
            <a:off x="0" y="0"/>
            <a:ext cx="13716000" cy="91440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3"/>
          <p:cNvSpPr txBox="1"/>
          <p:nvPr>
            <p:ph idx="1" type="body"/>
          </p:nvPr>
        </p:nvSpPr>
        <p:spPr>
          <a:xfrm>
            <a:off x="685800" y="985125"/>
            <a:ext cx="12344400" cy="7024500"/>
          </a:xfrm>
          <a:prstGeom prst="rect">
            <a:avLst/>
          </a:prstGeom>
          <a:noFill/>
          <a:ln>
            <a:noFill/>
          </a:ln>
        </p:spPr>
        <p:txBody>
          <a:bodyPr anchorCtr="0" anchor="t" bIns="65300" lIns="130600" spcFirstLastPara="1" rIns="130600" wrap="square" tIns="65300">
            <a:normAutofit/>
          </a:bodyPr>
          <a:lstStyle/>
          <a:p>
            <a:pPr indent="0" lvl="0" marL="156746" rtl="0" algn="l">
              <a:spcBef>
                <a:spcPts val="0"/>
              </a:spcBef>
              <a:spcAft>
                <a:spcPts val="0"/>
              </a:spcAft>
              <a:buSzPts val="2652"/>
              <a:buNone/>
            </a:pPr>
            <a:r>
              <a:rPr lang="en-US"/>
              <a:t>#include &lt;semaphore.h&gt;</a:t>
            </a:r>
            <a:endParaRPr/>
          </a:p>
          <a:p>
            <a:pPr indent="0" lvl="0" marL="156746" rtl="0" algn="l">
              <a:spcBef>
                <a:spcPts val="571"/>
              </a:spcBef>
              <a:spcAft>
                <a:spcPts val="0"/>
              </a:spcAft>
              <a:buSzPts val="2652"/>
              <a:buNone/>
            </a:pPr>
            <a:r>
              <a:rPr lang="en-US"/>
              <a:t>Sem_t sem;</a:t>
            </a:r>
            <a:endParaRPr/>
          </a:p>
          <a:p>
            <a:pPr indent="0" lvl="0" marL="156746" rtl="0" algn="l">
              <a:spcBef>
                <a:spcPts val="571"/>
              </a:spcBef>
              <a:spcAft>
                <a:spcPts val="0"/>
              </a:spcAft>
              <a:buSzPts val="2652"/>
              <a:buNone/>
            </a:pPr>
            <a:r>
              <a:rPr lang="en-US"/>
              <a:t>/* Create the semaphore and initialize it to 1 */</a:t>
            </a:r>
            <a:endParaRPr/>
          </a:p>
          <a:p>
            <a:pPr indent="0" lvl="0" marL="156746" rtl="0" algn="l">
              <a:spcBef>
                <a:spcPts val="571"/>
              </a:spcBef>
              <a:spcAft>
                <a:spcPts val="0"/>
              </a:spcAft>
              <a:buSzPts val="2652"/>
              <a:buNone/>
            </a:pPr>
            <a:r>
              <a:rPr lang="en-US"/>
              <a:t>Sem_init(&amp;sem, 0, 1);</a:t>
            </a:r>
            <a:endParaRPr/>
          </a:p>
          <a:p>
            <a:pPr indent="0" lvl="0" marL="156746" rtl="0" algn="l">
              <a:spcBef>
                <a:spcPts val="571"/>
              </a:spcBef>
              <a:spcAft>
                <a:spcPts val="0"/>
              </a:spcAft>
              <a:buSzPts val="2652"/>
              <a:buNone/>
            </a:pPr>
            <a:r>
              <a:rPr lang="en-US"/>
              <a:t>The sem_init() function is passed three parameters:</a:t>
            </a:r>
            <a:endParaRPr/>
          </a:p>
          <a:p>
            <a:pPr indent="0" lvl="0" marL="156746" rtl="0" algn="l">
              <a:spcBef>
                <a:spcPts val="571"/>
              </a:spcBef>
              <a:spcAft>
                <a:spcPts val="0"/>
              </a:spcAft>
              <a:buSzPts val="2652"/>
              <a:buNone/>
            </a:pPr>
            <a:r>
              <a:rPr b="1" lang="en-US"/>
              <a:t>1. </a:t>
            </a:r>
            <a:r>
              <a:rPr lang="en-US"/>
              <a:t>A pointer to the semaphore</a:t>
            </a:r>
            <a:endParaRPr/>
          </a:p>
          <a:p>
            <a:pPr indent="0" lvl="0" marL="156746" rtl="0" algn="l">
              <a:spcBef>
                <a:spcPts val="571"/>
              </a:spcBef>
              <a:spcAft>
                <a:spcPts val="0"/>
              </a:spcAft>
              <a:buSzPts val="2652"/>
              <a:buNone/>
            </a:pPr>
            <a:r>
              <a:rPr b="1" lang="en-US"/>
              <a:t>2. </a:t>
            </a:r>
            <a:r>
              <a:rPr lang="en-US"/>
              <a:t>A flag indicating the level of sharing</a:t>
            </a:r>
            <a:endParaRPr/>
          </a:p>
          <a:p>
            <a:pPr indent="0" lvl="0" marL="156746" rtl="0" algn="l">
              <a:spcBef>
                <a:spcPts val="571"/>
              </a:spcBef>
              <a:spcAft>
                <a:spcPts val="0"/>
              </a:spcAft>
              <a:buSzPts val="2652"/>
              <a:buNone/>
            </a:pPr>
            <a:r>
              <a:rPr b="1" lang="en-US"/>
              <a:t>3. </a:t>
            </a:r>
            <a:r>
              <a:rPr lang="en-US"/>
              <a:t>The </a:t>
            </a:r>
            <a:r>
              <a:rPr lang="en-US"/>
              <a:t>semaphore</a:t>
            </a:r>
            <a:r>
              <a:rPr lang="en-US"/>
              <a:t> initial value</a:t>
            </a:r>
            <a:endParaRPr/>
          </a:p>
        </p:txBody>
      </p:sp>
      <p:sp>
        <p:nvSpPr>
          <p:cNvPr id="364" name="Google Shape;364;p43"/>
          <p:cNvSpPr txBox="1"/>
          <p:nvPr>
            <p:ph type="title"/>
          </p:nvPr>
        </p:nvSpPr>
        <p:spPr>
          <a:xfrm>
            <a:off x="685800" y="0"/>
            <a:ext cx="12344400" cy="909300"/>
          </a:xfrm>
          <a:prstGeom prst="rect">
            <a:avLst/>
          </a:prstGeom>
          <a:noFill/>
          <a:ln>
            <a:noFill/>
          </a:ln>
        </p:spPr>
        <p:txBody>
          <a:bodyPr anchorCtr="0" anchor="ctr" bIns="65300" lIns="130600" spcFirstLastPara="1" rIns="130600" wrap="square" tIns="65300">
            <a:normAutofit fontScale="90000"/>
          </a:bodyPr>
          <a:lstStyle/>
          <a:p>
            <a:pPr indent="0" lvl="0" marL="0" rtl="0" algn="l">
              <a:spcBef>
                <a:spcPts val="0"/>
              </a:spcBef>
              <a:spcAft>
                <a:spcPts val="0"/>
              </a:spcAft>
              <a:buClr>
                <a:schemeClr val="dk2"/>
              </a:buClr>
              <a:buSzPct val="100000"/>
              <a:buFont typeface="Lucida Sans"/>
              <a:buNone/>
            </a:pPr>
            <a:r>
              <a:rPr lang="en-US"/>
              <a:t>POSIX - Semaphores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4"/>
          <p:cNvSpPr txBox="1"/>
          <p:nvPr>
            <p:ph idx="1" type="body"/>
          </p:nvPr>
        </p:nvSpPr>
        <p:spPr>
          <a:xfrm>
            <a:off x="685800" y="1111500"/>
            <a:ext cx="12344400" cy="6898200"/>
          </a:xfrm>
          <a:prstGeom prst="rect">
            <a:avLst/>
          </a:prstGeom>
          <a:noFill/>
          <a:ln>
            <a:noFill/>
          </a:ln>
        </p:spPr>
        <p:txBody>
          <a:bodyPr anchorCtr="0" anchor="t" bIns="65300" lIns="130600" spcFirstLastPara="1" rIns="130600" wrap="square" tIns="65300">
            <a:normAutofit/>
          </a:bodyPr>
          <a:lstStyle/>
          <a:p>
            <a:pPr indent="0" lvl="0" marL="156746" rtl="0" algn="l">
              <a:spcBef>
                <a:spcPts val="0"/>
              </a:spcBef>
              <a:spcAft>
                <a:spcPts val="0"/>
              </a:spcAft>
              <a:buSzPts val="2652"/>
              <a:buNone/>
            </a:pPr>
            <a:r>
              <a:rPr lang="en-US"/>
              <a:t>/* acquire the semaphore */</a:t>
            </a:r>
            <a:endParaRPr/>
          </a:p>
          <a:p>
            <a:pPr indent="0" lvl="0" marL="156746" rtl="0" algn="l">
              <a:spcBef>
                <a:spcPts val="571"/>
              </a:spcBef>
              <a:spcAft>
                <a:spcPts val="0"/>
              </a:spcAft>
              <a:buSzPts val="2652"/>
              <a:buNone/>
            </a:pPr>
            <a:r>
              <a:rPr lang="en-US"/>
              <a:t>Sem_wait(&amp;sem);</a:t>
            </a:r>
            <a:endParaRPr/>
          </a:p>
          <a:p>
            <a:pPr indent="0" lvl="0" marL="156746" rtl="0" algn="l">
              <a:spcBef>
                <a:spcPts val="571"/>
              </a:spcBef>
              <a:spcAft>
                <a:spcPts val="0"/>
              </a:spcAft>
              <a:buSzPts val="2652"/>
              <a:buNone/>
            </a:pPr>
            <a:r>
              <a:t/>
            </a:r>
            <a:endParaRPr/>
          </a:p>
          <a:p>
            <a:pPr indent="0" lvl="0" marL="156746" rtl="0" algn="l">
              <a:spcBef>
                <a:spcPts val="571"/>
              </a:spcBef>
              <a:spcAft>
                <a:spcPts val="0"/>
              </a:spcAft>
              <a:buSzPts val="2652"/>
              <a:buNone/>
            </a:pPr>
            <a:r>
              <a:rPr lang="en-US"/>
              <a:t>/* critical section */</a:t>
            </a:r>
            <a:endParaRPr/>
          </a:p>
          <a:p>
            <a:pPr indent="0" lvl="0" marL="156746" rtl="0" algn="l">
              <a:spcBef>
                <a:spcPts val="571"/>
              </a:spcBef>
              <a:spcAft>
                <a:spcPts val="0"/>
              </a:spcAft>
              <a:buSzPts val="2652"/>
              <a:buNone/>
            </a:pPr>
            <a:r>
              <a:t/>
            </a:r>
            <a:endParaRPr/>
          </a:p>
          <a:p>
            <a:pPr indent="0" lvl="0" marL="156746" rtl="0" algn="l">
              <a:spcBef>
                <a:spcPts val="571"/>
              </a:spcBef>
              <a:spcAft>
                <a:spcPts val="0"/>
              </a:spcAft>
              <a:buSzPts val="2652"/>
              <a:buNone/>
            </a:pPr>
            <a:r>
              <a:rPr lang="en-US"/>
              <a:t>/* release the semaphore */</a:t>
            </a:r>
            <a:endParaRPr/>
          </a:p>
          <a:p>
            <a:pPr indent="0" lvl="0" marL="156746" rtl="0" algn="l">
              <a:spcBef>
                <a:spcPts val="571"/>
              </a:spcBef>
              <a:spcAft>
                <a:spcPts val="0"/>
              </a:spcAft>
              <a:buSzPts val="2652"/>
              <a:buNone/>
            </a:pPr>
            <a:r>
              <a:rPr lang="en-US"/>
              <a:t>Sem_post(&amp;sem);</a:t>
            </a:r>
            <a:endParaRPr/>
          </a:p>
        </p:txBody>
      </p:sp>
      <p:sp>
        <p:nvSpPr>
          <p:cNvPr id="370" name="Google Shape;370;p44"/>
          <p:cNvSpPr txBox="1"/>
          <p:nvPr>
            <p:ph type="title"/>
          </p:nvPr>
        </p:nvSpPr>
        <p:spPr>
          <a:xfrm>
            <a:off x="685800" y="-1"/>
            <a:ext cx="12344400" cy="1111500"/>
          </a:xfrm>
          <a:prstGeom prst="rect">
            <a:avLst/>
          </a:prstGeom>
          <a:noFill/>
          <a:ln>
            <a:noFill/>
          </a:ln>
        </p:spPr>
        <p:txBody>
          <a:bodyPr anchorCtr="0" anchor="ctr" bIns="65300" lIns="130600" spcFirstLastPara="1" rIns="130600" wrap="square" tIns="65300">
            <a:normAutofit/>
          </a:bodyPr>
          <a:lstStyle/>
          <a:p>
            <a:pPr indent="0" lvl="0" marL="0" rtl="0" algn="l">
              <a:spcBef>
                <a:spcPts val="0"/>
              </a:spcBef>
              <a:spcAft>
                <a:spcPts val="0"/>
              </a:spcAft>
              <a:buClr>
                <a:schemeClr val="dk2"/>
              </a:buClr>
              <a:buSzPts val="5900"/>
              <a:buFont typeface="Lucida Sans"/>
              <a:buNone/>
            </a:pPr>
            <a:r>
              <a:rPr lang="en-US"/>
              <a:t>POSIX - Semaphores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7"/>
          <p:cNvSpPr txBox="1"/>
          <p:nvPr>
            <p:ph idx="1" type="body"/>
          </p:nvPr>
        </p:nvSpPr>
        <p:spPr>
          <a:xfrm>
            <a:off x="685800" y="1975105"/>
            <a:ext cx="12344400" cy="6034500"/>
          </a:xfrm>
          <a:prstGeom prst="rect">
            <a:avLst/>
          </a:prstGeom>
          <a:noFill/>
          <a:ln>
            <a:noFill/>
          </a:ln>
        </p:spPr>
        <p:txBody>
          <a:bodyPr anchorCtr="0" anchor="t" bIns="65300" lIns="130600" spcFirstLastPara="1" rIns="130600" wrap="square" tIns="65300">
            <a:normAutofit/>
          </a:bodyPr>
          <a:lstStyle/>
          <a:p>
            <a:pPr indent="-365742" lvl="0" marL="522488" rtl="0" algn="l">
              <a:spcBef>
                <a:spcPts val="0"/>
              </a:spcBef>
              <a:spcAft>
                <a:spcPts val="0"/>
              </a:spcAft>
              <a:buSzPts val="2652"/>
              <a:buChar char="🞂"/>
            </a:pPr>
            <a:r>
              <a:rPr lang="en-US"/>
              <a:t>Deadlock refers to the situation when processes are stuck in circular waiting for the resources. </a:t>
            </a:r>
            <a:endParaRPr/>
          </a:p>
          <a:p>
            <a:pPr indent="-197340" lvl="0" marL="522488" rtl="0" algn="l">
              <a:spcBef>
                <a:spcPts val="571"/>
              </a:spcBef>
              <a:spcAft>
                <a:spcPts val="0"/>
              </a:spcAft>
              <a:buSzPts val="2652"/>
              <a:buNone/>
            </a:pPr>
            <a:r>
              <a:t/>
            </a:r>
            <a:endParaRPr/>
          </a:p>
          <a:p>
            <a:pPr indent="-365742" lvl="0" marL="522488" rtl="0" algn="l">
              <a:spcBef>
                <a:spcPts val="571"/>
              </a:spcBef>
              <a:spcAft>
                <a:spcPts val="0"/>
              </a:spcAft>
              <a:buSzPts val="2652"/>
              <a:buChar char="🞂"/>
            </a:pPr>
            <a:r>
              <a:rPr lang="en-US"/>
              <a:t>On the other hand, starvation occurs when a process waits for a resource indefinitely.</a:t>
            </a:r>
            <a:endParaRPr/>
          </a:p>
          <a:p>
            <a:pPr indent="-197340" lvl="0" marL="522488" rtl="0" algn="l">
              <a:spcBef>
                <a:spcPts val="571"/>
              </a:spcBef>
              <a:spcAft>
                <a:spcPts val="0"/>
              </a:spcAft>
              <a:buSzPts val="2652"/>
              <a:buNone/>
            </a:pPr>
            <a:r>
              <a:t/>
            </a:r>
            <a:endParaRPr/>
          </a:p>
          <a:p>
            <a:pPr indent="-197340" lvl="0" marL="522488" rtl="0" algn="l">
              <a:spcBef>
                <a:spcPts val="571"/>
              </a:spcBef>
              <a:spcAft>
                <a:spcPts val="0"/>
              </a:spcAft>
              <a:buSzPts val="2652"/>
              <a:buNone/>
            </a:pPr>
            <a:r>
              <a:t/>
            </a:r>
            <a:endParaRPr/>
          </a:p>
        </p:txBody>
      </p:sp>
      <p:sp>
        <p:nvSpPr>
          <p:cNvPr id="376" name="Google Shape;376;p47"/>
          <p:cNvSpPr txBox="1"/>
          <p:nvPr>
            <p:ph type="title"/>
          </p:nvPr>
        </p:nvSpPr>
        <p:spPr>
          <a:xfrm>
            <a:off x="685800" y="366184"/>
            <a:ext cx="12344400" cy="1524000"/>
          </a:xfrm>
          <a:prstGeom prst="rect">
            <a:avLst/>
          </a:prstGeom>
          <a:noFill/>
          <a:ln>
            <a:noFill/>
          </a:ln>
        </p:spPr>
        <p:txBody>
          <a:bodyPr anchorCtr="0" anchor="ctr" bIns="65300" lIns="130600" spcFirstLastPara="1" rIns="130600" wrap="square" tIns="65300">
            <a:normAutofit/>
          </a:bodyPr>
          <a:lstStyle/>
          <a:p>
            <a:pPr indent="0" lvl="0" marL="0" rtl="0" algn="l">
              <a:spcBef>
                <a:spcPts val="0"/>
              </a:spcBef>
              <a:spcAft>
                <a:spcPts val="0"/>
              </a:spcAft>
              <a:buClr>
                <a:schemeClr val="dk2"/>
              </a:buClr>
              <a:buSzPts val="5900"/>
              <a:buFont typeface="Lucida Sans"/>
              <a:buNone/>
            </a:pPr>
            <a:r>
              <a:rPr lang="en-US"/>
              <a:t>Deadlock Vs. Starvation</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8"/>
          <p:cNvSpPr txBox="1"/>
          <p:nvPr>
            <p:ph idx="1" type="body"/>
          </p:nvPr>
        </p:nvSpPr>
        <p:spPr>
          <a:xfrm>
            <a:off x="1209675" y="1644650"/>
            <a:ext cx="11420475" cy="6223000"/>
          </a:xfrm>
          <a:prstGeom prst="rect">
            <a:avLst/>
          </a:prstGeom>
          <a:noFill/>
          <a:ln>
            <a:noFill/>
          </a:ln>
        </p:spPr>
        <p:txBody>
          <a:bodyPr anchorCtr="0" anchor="t" bIns="65300" lIns="130600" spcFirstLastPara="1" rIns="130600" wrap="square" tIns="65300">
            <a:normAutofit/>
          </a:bodyPr>
          <a:lstStyle/>
          <a:p>
            <a:pPr indent="-197340" lvl="0" marL="522488" rtl="0" algn="l">
              <a:lnSpc>
                <a:spcPct val="90000"/>
              </a:lnSpc>
              <a:spcBef>
                <a:spcPts val="0"/>
              </a:spcBef>
              <a:spcAft>
                <a:spcPts val="0"/>
              </a:spcAft>
              <a:buSzPts val="2652"/>
              <a:buNone/>
            </a:pPr>
            <a:r>
              <a:t/>
            </a:r>
            <a:endParaRPr b="1">
              <a:solidFill>
                <a:srgbClr val="3366FF"/>
              </a:solidFill>
            </a:endParaRPr>
          </a:p>
          <a:p>
            <a:pPr indent="-365742" lvl="0" marL="522488" rtl="0" algn="l">
              <a:lnSpc>
                <a:spcPct val="90000"/>
              </a:lnSpc>
              <a:spcBef>
                <a:spcPts val="571"/>
              </a:spcBef>
              <a:spcAft>
                <a:spcPts val="0"/>
              </a:spcAft>
              <a:buSzPts val="2652"/>
              <a:buChar char="🞂"/>
            </a:pPr>
            <a:r>
              <a:rPr b="1" lang="en-US">
                <a:solidFill>
                  <a:srgbClr val="3366FF"/>
                </a:solidFill>
              </a:rPr>
              <a:t>Priority Inversion</a:t>
            </a:r>
            <a:r>
              <a:rPr lang="en-US">
                <a:solidFill>
                  <a:srgbClr val="3366FF"/>
                </a:solidFill>
              </a:rPr>
              <a:t> </a:t>
            </a:r>
            <a:r>
              <a:rPr lang="en-US"/>
              <a:t>– Scheduling problem when lower-priority process holds a lock needed by higher-priority process</a:t>
            </a:r>
            <a:endParaRPr/>
          </a:p>
          <a:p>
            <a:pPr indent="-326554" lvl="1" marL="888230" rtl="0" algn="l">
              <a:lnSpc>
                <a:spcPct val="90000"/>
              </a:lnSpc>
              <a:spcBef>
                <a:spcPts val="463"/>
              </a:spcBef>
              <a:spcAft>
                <a:spcPts val="0"/>
              </a:spcAft>
              <a:buSzPts val="3300"/>
              <a:buChar char="◦"/>
            </a:pPr>
            <a:r>
              <a:rPr lang="en-US"/>
              <a:t>Solved via </a:t>
            </a:r>
            <a:r>
              <a:rPr b="1" lang="en-US">
                <a:solidFill>
                  <a:srgbClr val="3366FF"/>
                </a:solidFill>
              </a:rPr>
              <a:t>priority-inheritance protocol</a:t>
            </a:r>
            <a:endParaRPr/>
          </a:p>
        </p:txBody>
      </p:sp>
      <p:sp>
        <p:nvSpPr>
          <p:cNvPr id="383" name="Google Shape;383;p48"/>
          <p:cNvSpPr txBox="1"/>
          <p:nvPr>
            <p:ph type="title"/>
          </p:nvPr>
        </p:nvSpPr>
        <p:spPr>
          <a:xfrm>
            <a:off x="1455738" y="369888"/>
            <a:ext cx="11574462" cy="768350"/>
          </a:xfrm>
          <a:prstGeom prst="rect">
            <a:avLst/>
          </a:prstGeom>
          <a:noFill/>
          <a:ln>
            <a:noFill/>
          </a:ln>
        </p:spPr>
        <p:txBody>
          <a:bodyPr anchorCtr="0" anchor="ctr" bIns="65300" lIns="130600" spcFirstLastPara="1" rIns="130600" wrap="square" tIns="65300">
            <a:normAutofit fontScale="90000"/>
          </a:bodyPr>
          <a:lstStyle/>
          <a:p>
            <a:pPr indent="0" lvl="0" marL="0" rtl="0" algn="l">
              <a:spcBef>
                <a:spcPts val="0"/>
              </a:spcBef>
              <a:spcAft>
                <a:spcPts val="0"/>
              </a:spcAft>
              <a:buClr>
                <a:schemeClr val="dk2"/>
              </a:buClr>
              <a:buSzPct val="100000"/>
              <a:buFont typeface="Lucida Sans"/>
              <a:buNone/>
            </a:pPr>
            <a:r>
              <a:rPr lang="en-US"/>
              <a:t>Priority Inversion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8"/>
          <p:cNvSpPr txBox="1"/>
          <p:nvPr>
            <p:ph idx="12" type="sldNum"/>
          </p:nvPr>
        </p:nvSpPr>
        <p:spPr>
          <a:xfrm>
            <a:off x="12970908" y="8543926"/>
            <a:ext cx="548640" cy="486833"/>
          </a:xfrm>
          <a:prstGeom prst="rect">
            <a:avLst/>
          </a:prstGeom>
          <a:noFill/>
          <a:ln>
            <a:noFill/>
          </a:ln>
        </p:spPr>
        <p:txBody>
          <a:bodyPr anchorCtr="0" anchor="b" bIns="65300" lIns="130600" spcFirstLastPara="1" rIns="130600" wrap="square" tIns="65300">
            <a:noAutofit/>
          </a:bodyPr>
          <a:lstStyle/>
          <a:p>
            <a:pPr indent="0" lvl="0" marL="0" rtl="0" algn="r">
              <a:spcBef>
                <a:spcPts val="0"/>
              </a:spcBef>
              <a:spcAft>
                <a:spcPts val="0"/>
              </a:spcAft>
              <a:buNone/>
            </a:pPr>
            <a:fld id="{00000000-1234-1234-1234-123412341234}" type="slidenum">
              <a:rPr lang="en-US"/>
              <a:t>‹#›</a:t>
            </a:fld>
            <a:endParaRPr/>
          </a:p>
        </p:txBody>
      </p:sp>
      <p:sp>
        <p:nvSpPr>
          <p:cNvPr id="156" name="Google Shape;156;p8"/>
          <p:cNvSpPr txBox="1"/>
          <p:nvPr>
            <p:ph type="title"/>
          </p:nvPr>
        </p:nvSpPr>
        <p:spPr>
          <a:xfrm>
            <a:off x="685800" y="366184"/>
            <a:ext cx="12344400" cy="1524000"/>
          </a:xfrm>
          <a:prstGeom prst="rect">
            <a:avLst/>
          </a:prstGeom>
          <a:noFill/>
          <a:ln>
            <a:noFill/>
          </a:ln>
        </p:spPr>
        <p:txBody>
          <a:bodyPr anchorCtr="0" anchor="ctr" bIns="65300" lIns="130600" spcFirstLastPara="1" rIns="130600" wrap="square" tIns="65300">
            <a:normAutofit/>
          </a:bodyPr>
          <a:lstStyle/>
          <a:p>
            <a:pPr indent="0" lvl="0" marL="0" rtl="0" algn="l">
              <a:spcBef>
                <a:spcPts val="0"/>
              </a:spcBef>
              <a:spcAft>
                <a:spcPts val="0"/>
              </a:spcAft>
              <a:buClr>
                <a:schemeClr val="dk2"/>
              </a:buClr>
              <a:buSzPts val="5100"/>
              <a:buFont typeface="Lucida Sans"/>
              <a:buNone/>
            </a:pPr>
            <a:r>
              <a:rPr lang="en-US" sz="5100"/>
              <a:t>Example for Race condition(cont.)</a:t>
            </a:r>
            <a:endParaRPr/>
          </a:p>
        </p:txBody>
      </p:sp>
      <p:sp>
        <p:nvSpPr>
          <p:cNvPr id="157" name="Google Shape;157;p8"/>
          <p:cNvSpPr txBox="1"/>
          <p:nvPr/>
        </p:nvSpPr>
        <p:spPr>
          <a:xfrm>
            <a:off x="1347788" y="2743201"/>
            <a:ext cx="3953651" cy="2132445"/>
          </a:xfrm>
          <a:prstGeom prst="rect">
            <a:avLst/>
          </a:prstGeom>
          <a:noFill/>
          <a:ln>
            <a:noFill/>
          </a:ln>
        </p:spPr>
        <p:txBody>
          <a:bodyPr anchorCtr="0" anchor="t" bIns="65300" lIns="130600" spcFirstLastPara="1" rIns="130600" wrap="square" tIns="65300">
            <a:spAutoFit/>
          </a:bodyPr>
          <a:lstStyle/>
          <a:p>
            <a:pPr indent="0" lvl="0" marL="0" marR="0" rtl="0" algn="l">
              <a:spcBef>
                <a:spcPts val="0"/>
              </a:spcBef>
              <a:spcAft>
                <a:spcPts val="0"/>
              </a:spcAft>
              <a:buNone/>
            </a:pPr>
            <a:r>
              <a:rPr lang="en-US" sz="2600">
                <a:solidFill>
                  <a:schemeClr val="dk1"/>
                </a:solidFill>
                <a:latin typeface="Verdana"/>
                <a:ea typeface="Verdana"/>
                <a:cs typeface="Verdana"/>
                <a:sym typeface="Verdana"/>
              </a:rPr>
              <a:t>Ticket Agent 1</a:t>
            </a:r>
            <a:endParaRPr/>
          </a:p>
          <a:p>
            <a:pPr indent="0" lvl="0" marL="0" marR="0" rtl="0" algn="l">
              <a:spcBef>
                <a:spcPts val="0"/>
              </a:spcBef>
              <a:spcAft>
                <a:spcPts val="0"/>
              </a:spcAft>
              <a:buNone/>
            </a:pPr>
            <a:r>
              <a:t/>
            </a:r>
            <a:endParaRPr sz="2600">
              <a:solidFill>
                <a:schemeClr val="dk1"/>
              </a:solidFill>
              <a:latin typeface="Verdana"/>
              <a:ea typeface="Verdana"/>
              <a:cs typeface="Verdana"/>
              <a:sym typeface="Verdana"/>
            </a:endParaRPr>
          </a:p>
          <a:p>
            <a:pPr indent="0" lvl="0" marL="0" marR="0" rtl="0" algn="l">
              <a:spcBef>
                <a:spcPts val="0"/>
              </a:spcBef>
              <a:spcAft>
                <a:spcPts val="0"/>
              </a:spcAft>
              <a:buNone/>
            </a:pPr>
            <a:r>
              <a:rPr lang="en-US" sz="2600">
                <a:solidFill>
                  <a:schemeClr val="dk1"/>
                </a:solidFill>
                <a:latin typeface="Verdana"/>
                <a:ea typeface="Verdana"/>
                <a:cs typeface="Verdana"/>
                <a:sym typeface="Verdana"/>
              </a:rPr>
              <a:t>P1: LOAD #-of-seats</a:t>
            </a:r>
            <a:endParaRPr/>
          </a:p>
          <a:p>
            <a:pPr indent="0" lvl="0" marL="0" marR="0" rtl="0" algn="l">
              <a:spcBef>
                <a:spcPts val="0"/>
              </a:spcBef>
              <a:spcAft>
                <a:spcPts val="0"/>
              </a:spcAft>
              <a:buNone/>
            </a:pPr>
            <a:r>
              <a:rPr lang="en-US" sz="2600">
                <a:solidFill>
                  <a:schemeClr val="dk1"/>
                </a:solidFill>
                <a:latin typeface="Verdana"/>
                <a:ea typeface="Verdana"/>
                <a:cs typeface="Verdana"/>
                <a:sym typeface="Verdana"/>
              </a:rPr>
              <a:t>P2: DEC 1</a:t>
            </a:r>
            <a:endParaRPr/>
          </a:p>
          <a:p>
            <a:pPr indent="0" lvl="0" marL="0" marR="0" rtl="0" algn="l">
              <a:spcBef>
                <a:spcPts val="0"/>
              </a:spcBef>
              <a:spcAft>
                <a:spcPts val="0"/>
              </a:spcAft>
              <a:buNone/>
            </a:pPr>
            <a:r>
              <a:rPr lang="en-US" sz="2600">
                <a:solidFill>
                  <a:schemeClr val="dk1"/>
                </a:solidFill>
                <a:latin typeface="Verdana"/>
                <a:ea typeface="Verdana"/>
                <a:cs typeface="Verdana"/>
                <a:sym typeface="Verdana"/>
              </a:rPr>
              <a:t>P3: STORE #-of-seats</a:t>
            </a:r>
            <a:endParaRPr/>
          </a:p>
        </p:txBody>
      </p:sp>
      <p:sp>
        <p:nvSpPr>
          <p:cNvPr id="158" name="Google Shape;158;p8"/>
          <p:cNvSpPr txBox="1"/>
          <p:nvPr/>
        </p:nvSpPr>
        <p:spPr>
          <a:xfrm>
            <a:off x="5143500" y="2745317"/>
            <a:ext cx="4016169" cy="2132445"/>
          </a:xfrm>
          <a:prstGeom prst="rect">
            <a:avLst/>
          </a:prstGeom>
          <a:noFill/>
          <a:ln>
            <a:noFill/>
          </a:ln>
        </p:spPr>
        <p:txBody>
          <a:bodyPr anchorCtr="0" anchor="t" bIns="65300" lIns="130600" spcFirstLastPara="1" rIns="130600" wrap="square" tIns="65300">
            <a:spAutoFit/>
          </a:bodyPr>
          <a:lstStyle/>
          <a:p>
            <a:pPr indent="0" lvl="0" marL="0" marR="0" rtl="0" algn="l">
              <a:spcBef>
                <a:spcPts val="0"/>
              </a:spcBef>
              <a:spcAft>
                <a:spcPts val="0"/>
              </a:spcAft>
              <a:buNone/>
            </a:pPr>
            <a:r>
              <a:rPr lang="en-US" sz="2600">
                <a:solidFill>
                  <a:schemeClr val="dk1"/>
                </a:solidFill>
                <a:latin typeface="Verdana"/>
                <a:ea typeface="Verdana"/>
                <a:cs typeface="Verdana"/>
                <a:sym typeface="Verdana"/>
              </a:rPr>
              <a:t>Ticket Agent 2</a:t>
            </a:r>
            <a:endParaRPr/>
          </a:p>
          <a:p>
            <a:pPr indent="0" lvl="0" marL="0" marR="0" rtl="0" algn="l">
              <a:spcBef>
                <a:spcPts val="0"/>
              </a:spcBef>
              <a:spcAft>
                <a:spcPts val="0"/>
              </a:spcAft>
              <a:buNone/>
            </a:pPr>
            <a:r>
              <a:t/>
            </a:r>
            <a:endParaRPr sz="2600">
              <a:solidFill>
                <a:schemeClr val="dk1"/>
              </a:solidFill>
              <a:latin typeface="Verdana"/>
              <a:ea typeface="Verdana"/>
              <a:cs typeface="Verdana"/>
              <a:sym typeface="Verdana"/>
            </a:endParaRPr>
          </a:p>
          <a:p>
            <a:pPr indent="0" lvl="0" marL="0" marR="0" rtl="0" algn="l">
              <a:spcBef>
                <a:spcPts val="0"/>
              </a:spcBef>
              <a:spcAft>
                <a:spcPts val="0"/>
              </a:spcAft>
              <a:buNone/>
            </a:pPr>
            <a:r>
              <a:rPr lang="en-US" sz="2600">
                <a:solidFill>
                  <a:schemeClr val="dk1"/>
                </a:solidFill>
                <a:latin typeface="Verdana"/>
                <a:ea typeface="Verdana"/>
                <a:cs typeface="Verdana"/>
                <a:sym typeface="Verdana"/>
              </a:rPr>
              <a:t>Q1: LOAD #-of-seats</a:t>
            </a:r>
            <a:endParaRPr/>
          </a:p>
          <a:p>
            <a:pPr indent="0" lvl="0" marL="0" marR="0" rtl="0" algn="l">
              <a:spcBef>
                <a:spcPts val="0"/>
              </a:spcBef>
              <a:spcAft>
                <a:spcPts val="0"/>
              </a:spcAft>
              <a:buNone/>
            </a:pPr>
            <a:r>
              <a:rPr lang="en-US" sz="2600">
                <a:solidFill>
                  <a:schemeClr val="dk1"/>
                </a:solidFill>
                <a:latin typeface="Verdana"/>
                <a:ea typeface="Verdana"/>
                <a:cs typeface="Verdana"/>
                <a:sym typeface="Verdana"/>
              </a:rPr>
              <a:t>Q2: DEC 1</a:t>
            </a:r>
            <a:endParaRPr/>
          </a:p>
          <a:p>
            <a:pPr indent="0" lvl="0" marL="0" marR="0" rtl="0" algn="l">
              <a:spcBef>
                <a:spcPts val="0"/>
              </a:spcBef>
              <a:spcAft>
                <a:spcPts val="0"/>
              </a:spcAft>
              <a:buNone/>
            </a:pPr>
            <a:r>
              <a:rPr lang="en-US" sz="2600">
                <a:solidFill>
                  <a:schemeClr val="dk1"/>
                </a:solidFill>
                <a:latin typeface="Verdana"/>
                <a:ea typeface="Verdana"/>
                <a:cs typeface="Verdana"/>
                <a:sym typeface="Verdana"/>
              </a:rPr>
              <a:t>Q3: STORE #-of-seats</a:t>
            </a:r>
            <a:endParaRPr/>
          </a:p>
        </p:txBody>
      </p:sp>
      <p:sp>
        <p:nvSpPr>
          <p:cNvPr id="159" name="Google Shape;159;p8"/>
          <p:cNvSpPr txBox="1"/>
          <p:nvPr/>
        </p:nvSpPr>
        <p:spPr>
          <a:xfrm>
            <a:off x="9201151" y="2745317"/>
            <a:ext cx="3985712" cy="2132445"/>
          </a:xfrm>
          <a:prstGeom prst="rect">
            <a:avLst/>
          </a:prstGeom>
          <a:noFill/>
          <a:ln>
            <a:noFill/>
          </a:ln>
        </p:spPr>
        <p:txBody>
          <a:bodyPr anchorCtr="0" anchor="t" bIns="65300" lIns="130600" spcFirstLastPara="1" rIns="130600" wrap="square" tIns="65300">
            <a:spAutoFit/>
          </a:bodyPr>
          <a:lstStyle/>
          <a:p>
            <a:pPr indent="0" lvl="0" marL="0" marR="0" rtl="0" algn="l">
              <a:spcBef>
                <a:spcPts val="0"/>
              </a:spcBef>
              <a:spcAft>
                <a:spcPts val="0"/>
              </a:spcAft>
              <a:buNone/>
            </a:pPr>
            <a:r>
              <a:rPr lang="en-US" sz="2600">
                <a:solidFill>
                  <a:schemeClr val="dk1"/>
                </a:solidFill>
                <a:latin typeface="Verdana"/>
                <a:ea typeface="Verdana"/>
                <a:cs typeface="Verdana"/>
                <a:sym typeface="Verdana"/>
              </a:rPr>
              <a:t>Ticket Agent 3</a:t>
            </a:r>
            <a:endParaRPr/>
          </a:p>
          <a:p>
            <a:pPr indent="0" lvl="0" marL="0" marR="0" rtl="0" algn="l">
              <a:spcBef>
                <a:spcPts val="0"/>
              </a:spcBef>
              <a:spcAft>
                <a:spcPts val="0"/>
              </a:spcAft>
              <a:buNone/>
            </a:pPr>
            <a:r>
              <a:t/>
            </a:r>
            <a:endParaRPr sz="2600">
              <a:solidFill>
                <a:schemeClr val="dk1"/>
              </a:solidFill>
              <a:latin typeface="Verdana"/>
              <a:ea typeface="Verdana"/>
              <a:cs typeface="Verdana"/>
              <a:sym typeface="Verdana"/>
            </a:endParaRPr>
          </a:p>
          <a:p>
            <a:pPr indent="0" lvl="0" marL="0" marR="0" rtl="0" algn="l">
              <a:spcBef>
                <a:spcPts val="0"/>
              </a:spcBef>
              <a:spcAft>
                <a:spcPts val="0"/>
              </a:spcAft>
              <a:buNone/>
            </a:pPr>
            <a:r>
              <a:rPr lang="en-US" sz="2600">
                <a:solidFill>
                  <a:schemeClr val="dk1"/>
                </a:solidFill>
                <a:latin typeface="Verdana"/>
                <a:ea typeface="Verdana"/>
                <a:cs typeface="Verdana"/>
                <a:sym typeface="Verdana"/>
              </a:rPr>
              <a:t>R1: LOAD #-of-seats</a:t>
            </a:r>
            <a:endParaRPr/>
          </a:p>
          <a:p>
            <a:pPr indent="0" lvl="0" marL="0" marR="0" rtl="0" algn="l">
              <a:spcBef>
                <a:spcPts val="0"/>
              </a:spcBef>
              <a:spcAft>
                <a:spcPts val="0"/>
              </a:spcAft>
              <a:buNone/>
            </a:pPr>
            <a:r>
              <a:rPr lang="en-US" sz="2600">
                <a:solidFill>
                  <a:schemeClr val="dk1"/>
                </a:solidFill>
                <a:latin typeface="Verdana"/>
                <a:ea typeface="Verdana"/>
                <a:cs typeface="Verdana"/>
                <a:sym typeface="Verdana"/>
              </a:rPr>
              <a:t>R2: DEC 1</a:t>
            </a:r>
            <a:endParaRPr/>
          </a:p>
          <a:p>
            <a:pPr indent="0" lvl="0" marL="0" marR="0" rtl="0" algn="l">
              <a:spcBef>
                <a:spcPts val="0"/>
              </a:spcBef>
              <a:spcAft>
                <a:spcPts val="0"/>
              </a:spcAft>
              <a:buNone/>
            </a:pPr>
            <a:r>
              <a:rPr lang="en-US" sz="2600">
                <a:solidFill>
                  <a:schemeClr val="dk1"/>
                </a:solidFill>
                <a:latin typeface="Verdana"/>
                <a:ea typeface="Verdana"/>
                <a:cs typeface="Verdana"/>
                <a:sym typeface="Verdana"/>
              </a:rPr>
              <a:t>R3: STORE #-of-seats</a:t>
            </a:r>
            <a:endParaRPr/>
          </a:p>
        </p:txBody>
      </p:sp>
      <p:sp>
        <p:nvSpPr>
          <p:cNvPr id="160" name="Google Shape;160;p8"/>
          <p:cNvSpPr txBox="1"/>
          <p:nvPr/>
        </p:nvSpPr>
        <p:spPr>
          <a:xfrm>
            <a:off x="1347788" y="5122334"/>
            <a:ext cx="11969757" cy="532007"/>
          </a:xfrm>
          <a:prstGeom prst="rect">
            <a:avLst/>
          </a:prstGeom>
          <a:noFill/>
          <a:ln>
            <a:noFill/>
          </a:ln>
        </p:spPr>
        <p:txBody>
          <a:bodyPr anchorCtr="0" anchor="t" bIns="65300" lIns="130600" spcFirstLastPara="1" rIns="130600" wrap="square" tIns="65300">
            <a:spAutoFit/>
          </a:bodyPr>
          <a:lstStyle/>
          <a:p>
            <a:pPr indent="0" lvl="0" marL="0" marR="0" rtl="0" algn="l">
              <a:spcBef>
                <a:spcPts val="0"/>
              </a:spcBef>
              <a:spcAft>
                <a:spcPts val="0"/>
              </a:spcAft>
              <a:buNone/>
            </a:pPr>
            <a:r>
              <a:rPr lang="en-US" sz="2600">
                <a:solidFill>
                  <a:schemeClr val="dk1"/>
                </a:solidFill>
                <a:latin typeface="Verdana"/>
                <a:ea typeface="Verdana"/>
                <a:cs typeface="Verdana"/>
                <a:sym typeface="Verdana"/>
              </a:rPr>
              <a:t>Suppose instructions are interleaved as P1,Q1,R1,P2,Q2,R2,P3,Q3,R3</a:t>
            </a:r>
            <a:endParaRPr/>
          </a:p>
        </p:txBody>
      </p:sp>
      <p:sp>
        <p:nvSpPr>
          <p:cNvPr id="161" name="Google Shape;161;p8"/>
          <p:cNvSpPr txBox="1"/>
          <p:nvPr/>
        </p:nvSpPr>
        <p:spPr>
          <a:xfrm>
            <a:off x="1347788" y="6646334"/>
            <a:ext cx="12307349" cy="1732336"/>
          </a:xfrm>
          <a:prstGeom prst="rect">
            <a:avLst/>
          </a:prstGeom>
          <a:noFill/>
          <a:ln>
            <a:noFill/>
          </a:ln>
        </p:spPr>
        <p:txBody>
          <a:bodyPr anchorCtr="0" anchor="t" bIns="65300" lIns="130600" spcFirstLastPara="1" rIns="130600" wrap="square" tIns="65300">
            <a:spAutoFit/>
          </a:bodyPr>
          <a:lstStyle/>
          <a:p>
            <a:pPr indent="0" lvl="0" marL="0" marR="0" rtl="0" algn="l">
              <a:spcBef>
                <a:spcPts val="0"/>
              </a:spcBef>
              <a:spcAft>
                <a:spcPts val="0"/>
              </a:spcAft>
              <a:buNone/>
            </a:pPr>
            <a:r>
              <a:rPr lang="en-US" sz="2600">
                <a:solidFill>
                  <a:schemeClr val="dk1"/>
                </a:solidFill>
                <a:latin typeface="Verdana"/>
                <a:ea typeface="Verdana"/>
                <a:cs typeface="Verdana"/>
                <a:sym typeface="Verdana"/>
              </a:rPr>
              <a:t>To solve the above problem, we must make sure that:</a:t>
            </a:r>
            <a:endParaRPr/>
          </a:p>
          <a:p>
            <a:pPr indent="0" lvl="0" marL="0" marR="0" rtl="0" algn="l">
              <a:spcBef>
                <a:spcPts val="0"/>
              </a:spcBef>
              <a:spcAft>
                <a:spcPts val="0"/>
              </a:spcAft>
              <a:buNone/>
            </a:pPr>
            <a:r>
              <a:rPr lang="en-US" sz="2600">
                <a:solidFill>
                  <a:schemeClr val="dk1"/>
                </a:solidFill>
                <a:latin typeface="Verdana"/>
                <a:ea typeface="Verdana"/>
                <a:cs typeface="Verdana"/>
                <a:sym typeface="Verdana"/>
              </a:rPr>
              <a:t>P1,P2,P3 must be completely executed before we execute Q1 or R1, or</a:t>
            </a:r>
            <a:endParaRPr/>
          </a:p>
          <a:p>
            <a:pPr indent="0" lvl="0" marL="0" marR="0" rtl="0" algn="l">
              <a:spcBef>
                <a:spcPts val="0"/>
              </a:spcBef>
              <a:spcAft>
                <a:spcPts val="0"/>
              </a:spcAft>
              <a:buNone/>
            </a:pPr>
            <a:r>
              <a:rPr lang="en-US" sz="2600">
                <a:solidFill>
                  <a:schemeClr val="dk1"/>
                </a:solidFill>
                <a:latin typeface="Verdana"/>
                <a:ea typeface="Verdana"/>
                <a:cs typeface="Verdana"/>
                <a:sym typeface="Verdana"/>
              </a:rPr>
              <a:t>Q1,Q2,Q3 must be completely executed before we execute P1 or R1, or</a:t>
            </a:r>
            <a:endParaRPr/>
          </a:p>
          <a:p>
            <a:pPr indent="0" lvl="0" marL="0" marR="0" rtl="0" algn="l">
              <a:spcBef>
                <a:spcPts val="0"/>
              </a:spcBef>
              <a:spcAft>
                <a:spcPts val="0"/>
              </a:spcAft>
              <a:buNone/>
            </a:pPr>
            <a:r>
              <a:rPr lang="en-US" sz="2600">
                <a:solidFill>
                  <a:schemeClr val="dk1"/>
                </a:solidFill>
                <a:latin typeface="Verdana"/>
                <a:ea typeface="Verdana"/>
                <a:cs typeface="Verdana"/>
                <a:sym typeface="Verdana"/>
              </a:rPr>
              <a:t>R1,R2,R3 must be completely executed before we execute P1 or Q1.</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0"/>
                                        </p:tgtEl>
                                        <p:attrNameLst>
                                          <p:attrName>style.visibility</p:attrName>
                                        </p:attrNameLst>
                                      </p:cBhvr>
                                      <p:to>
                                        <p:strVal val="visible"/>
                                      </p:to>
                                    </p:set>
                                    <p:anim calcmode="lin" valueType="num">
                                      <p:cBhvr additive="base">
                                        <p:cTn dur="500"/>
                                        <p:tgtEl>
                                          <p:spTgt spid="16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1"/>
                                        </p:tgtEl>
                                        <p:attrNameLst>
                                          <p:attrName>style.visibility</p:attrName>
                                        </p:attrNameLst>
                                      </p:cBhvr>
                                      <p:to>
                                        <p:strVal val="visible"/>
                                      </p:to>
                                    </p:set>
                                    <p:anim calcmode="lin" valueType="num">
                                      <p:cBhvr additive="base">
                                        <p:cTn dur="500"/>
                                        <p:tgtEl>
                                          <p:spTgt spid="16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49"/>
          <p:cNvSpPr txBox="1"/>
          <p:nvPr>
            <p:ph idx="1" type="body"/>
          </p:nvPr>
        </p:nvSpPr>
        <p:spPr>
          <a:xfrm>
            <a:off x="685800" y="1975105"/>
            <a:ext cx="12344400" cy="6034617"/>
          </a:xfrm>
          <a:prstGeom prst="rect">
            <a:avLst/>
          </a:prstGeom>
          <a:noFill/>
          <a:ln>
            <a:noFill/>
          </a:ln>
        </p:spPr>
        <p:txBody>
          <a:bodyPr anchorCtr="0" anchor="t" bIns="65300" lIns="130600" spcFirstLastPara="1" rIns="130600" wrap="square" tIns="65300">
            <a:normAutofit/>
          </a:bodyPr>
          <a:lstStyle/>
          <a:p>
            <a:pPr indent="-365742" lvl="0" marL="522488" rtl="0" algn="l">
              <a:spcBef>
                <a:spcPts val="0"/>
              </a:spcBef>
              <a:spcAft>
                <a:spcPts val="0"/>
              </a:spcAft>
              <a:buSzPts val="2652"/>
              <a:buChar char="🞂"/>
            </a:pPr>
            <a:r>
              <a:rPr lang="en-US"/>
              <a:t> when a job blocks one or more high-priority jobs, it ignores its original priority assignment and executes its </a:t>
            </a:r>
            <a:r>
              <a:rPr lang="en-US" u="sng">
                <a:solidFill>
                  <a:schemeClr val="hlink"/>
                </a:solidFill>
                <a:hlinkClick r:id="rId3"/>
              </a:rPr>
              <a:t>critical section</a:t>
            </a:r>
            <a:r>
              <a:rPr lang="en-US"/>
              <a:t> at an elevated priority level. </a:t>
            </a:r>
            <a:endParaRPr/>
          </a:p>
          <a:p>
            <a:pPr indent="-197340" lvl="0" marL="522488" rtl="0" algn="l">
              <a:spcBef>
                <a:spcPts val="571"/>
              </a:spcBef>
              <a:spcAft>
                <a:spcPts val="0"/>
              </a:spcAft>
              <a:buSzPts val="2652"/>
              <a:buNone/>
            </a:pPr>
            <a:r>
              <a:t/>
            </a:r>
            <a:endParaRPr/>
          </a:p>
          <a:p>
            <a:pPr indent="-365742" lvl="0" marL="522488" rtl="0" algn="l">
              <a:spcBef>
                <a:spcPts val="571"/>
              </a:spcBef>
              <a:spcAft>
                <a:spcPts val="0"/>
              </a:spcAft>
              <a:buSzPts val="2652"/>
              <a:buChar char="🞂"/>
            </a:pPr>
            <a:r>
              <a:rPr lang="en-US"/>
              <a:t>After executing its critical section and releasing its locks, the process returns to its original priority level</a:t>
            </a:r>
            <a:endParaRPr/>
          </a:p>
        </p:txBody>
      </p:sp>
      <p:sp>
        <p:nvSpPr>
          <p:cNvPr id="389" name="Google Shape;389;p49"/>
          <p:cNvSpPr txBox="1"/>
          <p:nvPr>
            <p:ph type="title"/>
          </p:nvPr>
        </p:nvSpPr>
        <p:spPr>
          <a:xfrm>
            <a:off x="685800" y="366184"/>
            <a:ext cx="12344400" cy="1524000"/>
          </a:xfrm>
          <a:prstGeom prst="rect">
            <a:avLst/>
          </a:prstGeom>
          <a:noFill/>
          <a:ln>
            <a:noFill/>
          </a:ln>
        </p:spPr>
        <p:txBody>
          <a:bodyPr anchorCtr="0" anchor="ctr" bIns="65300" lIns="130600" spcFirstLastPara="1" rIns="130600" wrap="square" tIns="65300">
            <a:normAutofit/>
          </a:bodyPr>
          <a:lstStyle/>
          <a:p>
            <a:pPr indent="0" lvl="0" marL="0" rtl="0" algn="l">
              <a:spcBef>
                <a:spcPts val="0"/>
              </a:spcBef>
              <a:spcAft>
                <a:spcPts val="0"/>
              </a:spcAft>
              <a:buClr>
                <a:schemeClr val="dk2"/>
              </a:buClr>
              <a:buSzPts val="5900"/>
              <a:buFont typeface="Lucida Sans"/>
              <a:buNone/>
            </a:pPr>
            <a:r>
              <a:rPr lang="en-US"/>
              <a:t>Priority Inheritance Protocol</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50"/>
          <p:cNvSpPr txBox="1"/>
          <p:nvPr>
            <p:ph idx="1" type="body"/>
          </p:nvPr>
        </p:nvSpPr>
        <p:spPr>
          <a:xfrm>
            <a:off x="685800" y="1975105"/>
            <a:ext cx="12344400" cy="6034617"/>
          </a:xfrm>
          <a:prstGeom prst="rect">
            <a:avLst/>
          </a:prstGeom>
          <a:noFill/>
          <a:ln>
            <a:noFill/>
          </a:ln>
        </p:spPr>
        <p:txBody>
          <a:bodyPr anchorCtr="0" anchor="t" bIns="65300" lIns="130600" spcFirstLastPara="1" rIns="130600" wrap="square" tIns="65300">
            <a:normAutofit/>
          </a:bodyPr>
          <a:lstStyle/>
          <a:p>
            <a:pPr indent="-365742" lvl="0" marL="522488" rtl="0" algn="l">
              <a:spcBef>
                <a:spcPts val="0"/>
              </a:spcBef>
              <a:spcAft>
                <a:spcPts val="0"/>
              </a:spcAft>
              <a:buSzPts val="2652"/>
              <a:buChar char="🞂"/>
            </a:pPr>
            <a:r>
              <a:rPr lang="en-US"/>
              <a:t>Classical problems used to test newly-proposed synchronization schemes</a:t>
            </a:r>
            <a:endParaRPr/>
          </a:p>
          <a:p>
            <a:pPr indent="-197340" lvl="0" marL="522488" rtl="0" algn="l">
              <a:spcBef>
                <a:spcPts val="571"/>
              </a:spcBef>
              <a:spcAft>
                <a:spcPts val="0"/>
              </a:spcAft>
              <a:buSzPts val="2652"/>
              <a:buNone/>
            </a:pPr>
            <a:r>
              <a:t/>
            </a:r>
            <a:endParaRPr/>
          </a:p>
          <a:p>
            <a:pPr indent="-197340" lvl="0" marL="522488" rtl="0" algn="l">
              <a:spcBef>
                <a:spcPts val="571"/>
              </a:spcBef>
              <a:spcAft>
                <a:spcPts val="0"/>
              </a:spcAft>
              <a:buSzPts val="2652"/>
              <a:buNone/>
            </a:pPr>
            <a:r>
              <a:t/>
            </a:r>
            <a:endParaRPr/>
          </a:p>
          <a:p>
            <a:pPr indent="-326554" lvl="1" marL="888230" rtl="0" algn="l">
              <a:spcBef>
                <a:spcPts val="463"/>
              </a:spcBef>
              <a:spcAft>
                <a:spcPts val="0"/>
              </a:spcAft>
              <a:buSzPts val="3300"/>
              <a:buChar char="◦"/>
            </a:pPr>
            <a:r>
              <a:rPr lang="en-US"/>
              <a:t>Bounded Buffer Problem</a:t>
            </a:r>
            <a:endParaRPr/>
          </a:p>
          <a:p>
            <a:pPr indent="-117004" lvl="1" marL="888230" rtl="0" algn="l">
              <a:spcBef>
                <a:spcPts val="463"/>
              </a:spcBef>
              <a:spcAft>
                <a:spcPts val="0"/>
              </a:spcAft>
              <a:buSzPts val="3300"/>
              <a:buNone/>
            </a:pPr>
            <a:r>
              <a:t/>
            </a:r>
            <a:endParaRPr/>
          </a:p>
          <a:p>
            <a:pPr indent="-326554" lvl="1" marL="888230" rtl="0" algn="l">
              <a:spcBef>
                <a:spcPts val="463"/>
              </a:spcBef>
              <a:spcAft>
                <a:spcPts val="0"/>
              </a:spcAft>
              <a:buSzPts val="3300"/>
              <a:buChar char="◦"/>
            </a:pPr>
            <a:r>
              <a:rPr lang="en-US"/>
              <a:t>Dining-Philosophers Problem</a:t>
            </a:r>
            <a:endParaRPr/>
          </a:p>
          <a:p>
            <a:pPr indent="-117004" lvl="1" marL="888230" rtl="0" algn="l">
              <a:spcBef>
                <a:spcPts val="463"/>
              </a:spcBef>
              <a:spcAft>
                <a:spcPts val="0"/>
              </a:spcAft>
              <a:buSzPts val="3300"/>
              <a:buNone/>
            </a:pPr>
            <a:r>
              <a:t/>
            </a:r>
            <a:endParaRPr/>
          </a:p>
          <a:p>
            <a:pPr indent="-326554" lvl="1" marL="888230" rtl="0" algn="l">
              <a:spcBef>
                <a:spcPts val="463"/>
              </a:spcBef>
              <a:spcAft>
                <a:spcPts val="0"/>
              </a:spcAft>
              <a:buSzPts val="3300"/>
              <a:buChar char="◦"/>
            </a:pPr>
            <a:r>
              <a:rPr lang="en-US"/>
              <a:t>Readers and Writers Problem</a:t>
            </a:r>
            <a:endParaRPr/>
          </a:p>
          <a:p>
            <a:pPr indent="-117004" lvl="1" marL="888230" rtl="0" algn="l">
              <a:spcBef>
                <a:spcPts val="463"/>
              </a:spcBef>
              <a:spcAft>
                <a:spcPts val="0"/>
              </a:spcAft>
              <a:buSzPts val="3300"/>
              <a:buNone/>
            </a:pPr>
            <a:r>
              <a:t/>
            </a:r>
            <a:endParaRPr/>
          </a:p>
        </p:txBody>
      </p:sp>
      <p:sp>
        <p:nvSpPr>
          <p:cNvPr id="396" name="Google Shape;396;p50"/>
          <p:cNvSpPr txBox="1"/>
          <p:nvPr>
            <p:ph type="title"/>
          </p:nvPr>
        </p:nvSpPr>
        <p:spPr>
          <a:xfrm>
            <a:off x="1371600" y="304800"/>
            <a:ext cx="12115800" cy="812800"/>
          </a:xfrm>
          <a:prstGeom prst="rect">
            <a:avLst/>
          </a:prstGeom>
          <a:noFill/>
          <a:ln>
            <a:noFill/>
          </a:ln>
        </p:spPr>
        <p:txBody>
          <a:bodyPr anchorCtr="0" anchor="ctr" bIns="65300" lIns="130600" spcFirstLastPara="1" rIns="130600" wrap="square" tIns="65300">
            <a:noAutofit/>
          </a:bodyPr>
          <a:lstStyle/>
          <a:p>
            <a:pPr indent="0" lvl="0" marL="0" rtl="0" algn="l">
              <a:spcBef>
                <a:spcPts val="0"/>
              </a:spcBef>
              <a:spcAft>
                <a:spcPts val="0"/>
              </a:spcAft>
              <a:buClr>
                <a:schemeClr val="dk2"/>
              </a:buClr>
              <a:buSzPts val="4500"/>
              <a:buFont typeface="Lucida Sans"/>
              <a:buNone/>
            </a:pPr>
            <a:r>
              <a:rPr lang="en-US" sz="4500"/>
              <a:t>Classical Problems of Synchronization</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pic>
        <p:nvPicPr>
          <p:cNvPr id="401" name="Google Shape;401;p51"/>
          <p:cNvPicPr preferRelativeResize="0"/>
          <p:nvPr/>
        </p:nvPicPr>
        <p:blipFill rotWithShape="1">
          <a:blip r:embed="rId3">
            <a:alphaModFix/>
          </a:blip>
          <a:srcRect b="0" l="0" r="0" t="0"/>
          <a:stretch/>
        </p:blipFill>
        <p:spPr>
          <a:xfrm>
            <a:off x="0" y="0"/>
            <a:ext cx="13716000" cy="91440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pic>
        <p:nvPicPr>
          <p:cNvPr id="406" name="Google Shape;406;p52"/>
          <p:cNvPicPr preferRelativeResize="0"/>
          <p:nvPr/>
        </p:nvPicPr>
        <p:blipFill rotWithShape="1">
          <a:blip r:embed="rId3">
            <a:alphaModFix/>
          </a:blip>
          <a:srcRect b="0" l="0" r="0" t="0"/>
          <a:stretch/>
        </p:blipFill>
        <p:spPr>
          <a:xfrm>
            <a:off x="-936725" y="0"/>
            <a:ext cx="8171624" cy="9144000"/>
          </a:xfrm>
          <a:prstGeom prst="rect">
            <a:avLst/>
          </a:prstGeom>
          <a:noFill/>
          <a:ln>
            <a:noFill/>
          </a:ln>
        </p:spPr>
      </p:pic>
      <p:pic>
        <p:nvPicPr>
          <p:cNvPr id="407" name="Google Shape;407;p52"/>
          <p:cNvPicPr preferRelativeResize="0"/>
          <p:nvPr/>
        </p:nvPicPr>
        <p:blipFill rotWithShape="1">
          <a:blip r:embed="rId4">
            <a:alphaModFix/>
          </a:blip>
          <a:srcRect b="0" l="0" r="0" t="0"/>
          <a:stretch/>
        </p:blipFill>
        <p:spPr>
          <a:xfrm>
            <a:off x="7010525" y="0"/>
            <a:ext cx="7853724" cy="91440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4"/>
          <p:cNvSpPr txBox="1"/>
          <p:nvPr>
            <p:ph idx="1" type="body"/>
          </p:nvPr>
        </p:nvSpPr>
        <p:spPr>
          <a:xfrm>
            <a:off x="685800" y="1975105"/>
            <a:ext cx="8408324" cy="6034617"/>
          </a:xfrm>
          <a:prstGeom prst="rect">
            <a:avLst/>
          </a:prstGeom>
          <a:noFill/>
          <a:ln>
            <a:noFill/>
          </a:ln>
        </p:spPr>
        <p:txBody>
          <a:bodyPr anchorCtr="0" anchor="t" bIns="65300" lIns="130600" spcFirstLastPara="1" rIns="130600" wrap="square" tIns="65300">
            <a:normAutofit/>
          </a:bodyPr>
          <a:lstStyle/>
          <a:p>
            <a:pPr indent="-365742" lvl="0" marL="522488" rtl="0" algn="l">
              <a:spcBef>
                <a:spcPts val="0"/>
              </a:spcBef>
              <a:spcAft>
                <a:spcPts val="0"/>
              </a:spcAft>
              <a:buSzPts val="2652"/>
              <a:buChar char="🞂"/>
            </a:pPr>
            <a:r>
              <a:rPr lang="en-US"/>
              <a:t>Consider there are five philosophers sitting around a circular dining table. The dining table has five chopsticks and a bowl of rice.</a:t>
            </a:r>
            <a:endParaRPr/>
          </a:p>
        </p:txBody>
      </p:sp>
      <p:pic>
        <p:nvPicPr>
          <p:cNvPr descr="Dining Philosophers Problem" id="413" name="Google Shape;413;p54"/>
          <p:cNvPicPr preferRelativeResize="0"/>
          <p:nvPr/>
        </p:nvPicPr>
        <p:blipFill rotWithShape="1">
          <a:blip r:embed="rId3">
            <a:alphaModFix/>
          </a:blip>
          <a:srcRect b="0" l="0" r="0" t="0"/>
          <a:stretch/>
        </p:blipFill>
        <p:spPr>
          <a:xfrm>
            <a:off x="8763000" y="2092325"/>
            <a:ext cx="4953000" cy="4019550"/>
          </a:xfrm>
          <a:prstGeom prst="rect">
            <a:avLst/>
          </a:prstGeom>
          <a:noFill/>
          <a:ln>
            <a:noFill/>
          </a:ln>
        </p:spPr>
      </p:pic>
      <p:sp>
        <p:nvSpPr>
          <p:cNvPr id="414" name="Google Shape;414;p54"/>
          <p:cNvSpPr txBox="1"/>
          <p:nvPr>
            <p:ph type="title"/>
          </p:nvPr>
        </p:nvSpPr>
        <p:spPr>
          <a:xfrm>
            <a:off x="685800" y="366184"/>
            <a:ext cx="12344400" cy="1524000"/>
          </a:xfrm>
          <a:prstGeom prst="rect">
            <a:avLst/>
          </a:prstGeom>
          <a:noFill/>
          <a:ln>
            <a:noFill/>
          </a:ln>
        </p:spPr>
        <p:txBody>
          <a:bodyPr anchorCtr="0" anchor="ctr" bIns="65300" lIns="130600" spcFirstLastPara="1" rIns="130600" wrap="square" tIns="65300">
            <a:normAutofit/>
          </a:bodyPr>
          <a:lstStyle/>
          <a:p>
            <a:pPr indent="0" lvl="0" marL="0" rtl="0" algn="l">
              <a:spcBef>
                <a:spcPts val="0"/>
              </a:spcBef>
              <a:spcAft>
                <a:spcPts val="0"/>
              </a:spcAft>
              <a:buClr>
                <a:schemeClr val="dk2"/>
              </a:buClr>
              <a:buSzPts val="5900"/>
              <a:buFont typeface="Lucida Sans"/>
              <a:buNone/>
            </a:pPr>
            <a:r>
              <a:rPr lang="en-US"/>
              <a:t>Dining-Philosophers Problem</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55"/>
          <p:cNvSpPr txBox="1"/>
          <p:nvPr>
            <p:ph idx="1" type="body"/>
          </p:nvPr>
        </p:nvSpPr>
        <p:spPr>
          <a:xfrm>
            <a:off x="685800" y="1975105"/>
            <a:ext cx="12344400" cy="6034617"/>
          </a:xfrm>
          <a:prstGeom prst="rect">
            <a:avLst/>
          </a:prstGeom>
          <a:noFill/>
          <a:ln>
            <a:noFill/>
          </a:ln>
        </p:spPr>
        <p:txBody>
          <a:bodyPr anchorCtr="0" anchor="t" bIns="65300" lIns="130600" spcFirstLastPara="1" rIns="130600" wrap="square" tIns="65300">
            <a:normAutofit/>
          </a:bodyPr>
          <a:lstStyle/>
          <a:p>
            <a:pPr indent="-365742" lvl="0" marL="522488" rtl="0" algn="l">
              <a:spcBef>
                <a:spcPts val="0"/>
              </a:spcBef>
              <a:spcAft>
                <a:spcPts val="0"/>
              </a:spcAft>
              <a:buSzPts val="2652"/>
              <a:buChar char="🞂"/>
            </a:pPr>
            <a:r>
              <a:rPr lang="en-US"/>
              <a:t>it is clear that a philosopher can think for an indefinite amount of time. But when a philosopher starts eating, he has to stop at some point of time</a:t>
            </a:r>
            <a:endParaRPr/>
          </a:p>
          <a:p>
            <a:pPr indent="-197340" lvl="0" marL="522488" rtl="0" algn="l">
              <a:spcBef>
                <a:spcPts val="571"/>
              </a:spcBef>
              <a:spcAft>
                <a:spcPts val="0"/>
              </a:spcAft>
              <a:buSzPts val="2652"/>
              <a:buNone/>
            </a:pPr>
            <a:r>
              <a:t/>
            </a:r>
            <a:endParaRPr/>
          </a:p>
        </p:txBody>
      </p:sp>
      <p:sp>
        <p:nvSpPr>
          <p:cNvPr id="420" name="Google Shape;420;p55"/>
          <p:cNvSpPr txBox="1"/>
          <p:nvPr>
            <p:ph type="title"/>
          </p:nvPr>
        </p:nvSpPr>
        <p:spPr>
          <a:xfrm>
            <a:off x="685800" y="366184"/>
            <a:ext cx="12344400" cy="1524000"/>
          </a:xfrm>
          <a:prstGeom prst="rect">
            <a:avLst/>
          </a:prstGeom>
          <a:noFill/>
          <a:ln>
            <a:noFill/>
          </a:ln>
        </p:spPr>
        <p:txBody>
          <a:bodyPr anchorCtr="0" anchor="ctr" bIns="65300" lIns="130600" spcFirstLastPara="1" rIns="130600" wrap="square" tIns="65300">
            <a:normAutofit/>
          </a:bodyPr>
          <a:lstStyle/>
          <a:p>
            <a:pPr indent="0" lvl="0" marL="0" rtl="0" algn="l">
              <a:spcBef>
                <a:spcPts val="0"/>
              </a:spcBef>
              <a:spcAft>
                <a:spcPts val="0"/>
              </a:spcAft>
              <a:buClr>
                <a:schemeClr val="dk2"/>
              </a:buClr>
              <a:buSzPts val="5900"/>
              <a:buFont typeface="Lucida Sans"/>
              <a:buNone/>
            </a:pPr>
            <a:r>
              <a:rPr lang="en-US"/>
              <a:t>Dining-Philosophers Solution</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56"/>
          <p:cNvSpPr txBox="1"/>
          <p:nvPr>
            <p:ph idx="1" type="body"/>
          </p:nvPr>
        </p:nvSpPr>
        <p:spPr>
          <a:xfrm>
            <a:off x="685800" y="1975105"/>
            <a:ext cx="12344400" cy="6034617"/>
          </a:xfrm>
          <a:prstGeom prst="rect">
            <a:avLst/>
          </a:prstGeom>
          <a:noFill/>
          <a:ln>
            <a:noFill/>
          </a:ln>
        </p:spPr>
        <p:txBody>
          <a:bodyPr anchorCtr="0" anchor="t" bIns="65300" lIns="130600" spcFirstLastPara="1" rIns="130600" wrap="square" tIns="65300">
            <a:normAutofit/>
          </a:bodyPr>
          <a:lstStyle/>
          <a:p>
            <a:pPr indent="-365742" lvl="0" marL="522488" rtl="0" algn="l">
              <a:spcBef>
                <a:spcPts val="0"/>
              </a:spcBef>
              <a:spcAft>
                <a:spcPts val="0"/>
              </a:spcAft>
              <a:buSzPts val="2652"/>
              <a:buChar char="🞂"/>
            </a:pPr>
            <a:r>
              <a:rPr lang="en-US"/>
              <a:t>An array of five semaphores, </a:t>
            </a:r>
            <a:r>
              <a:rPr b="1" lang="en-US"/>
              <a:t>stick[5]</a:t>
            </a:r>
            <a:r>
              <a:rPr lang="en-US"/>
              <a:t>, for each of the five chopsticks.</a:t>
            </a:r>
            <a:endParaRPr/>
          </a:p>
          <a:p>
            <a:pPr indent="-365742" lvl="0" marL="522488" rtl="0" algn="l">
              <a:spcBef>
                <a:spcPts val="571"/>
              </a:spcBef>
              <a:spcAft>
                <a:spcPts val="0"/>
              </a:spcAft>
              <a:buSzPts val="2652"/>
              <a:buChar char="🞂"/>
            </a:pPr>
            <a:r>
              <a:rPr lang="en-US"/>
              <a:t>The code for each philosopher looks like:</a:t>
            </a:r>
            <a:endParaRPr/>
          </a:p>
          <a:p>
            <a:pPr indent="-197340" lvl="0" marL="522488" rtl="0" algn="l">
              <a:spcBef>
                <a:spcPts val="571"/>
              </a:spcBef>
              <a:spcAft>
                <a:spcPts val="0"/>
              </a:spcAft>
              <a:buSzPts val="2652"/>
              <a:buNone/>
            </a:pPr>
            <a:r>
              <a:t/>
            </a:r>
            <a:endParaRPr/>
          </a:p>
        </p:txBody>
      </p:sp>
      <p:pic>
        <p:nvPicPr>
          <p:cNvPr id="426" name="Google Shape;426;p56"/>
          <p:cNvPicPr preferRelativeResize="0"/>
          <p:nvPr/>
        </p:nvPicPr>
        <p:blipFill rotWithShape="1">
          <a:blip r:embed="rId3">
            <a:alphaModFix/>
          </a:blip>
          <a:srcRect b="0" l="0" r="0" t="0"/>
          <a:stretch/>
        </p:blipFill>
        <p:spPr>
          <a:xfrm>
            <a:off x="1931838" y="3890786"/>
            <a:ext cx="9621585" cy="5073919"/>
          </a:xfrm>
          <a:prstGeom prst="rect">
            <a:avLst/>
          </a:prstGeom>
          <a:noFill/>
          <a:ln>
            <a:noFill/>
          </a:ln>
        </p:spPr>
      </p:pic>
      <p:sp>
        <p:nvSpPr>
          <p:cNvPr id="427" name="Google Shape;427;p56"/>
          <p:cNvSpPr txBox="1"/>
          <p:nvPr>
            <p:ph type="title"/>
          </p:nvPr>
        </p:nvSpPr>
        <p:spPr>
          <a:xfrm>
            <a:off x="685800" y="366184"/>
            <a:ext cx="12344400" cy="1524000"/>
          </a:xfrm>
          <a:prstGeom prst="rect">
            <a:avLst/>
          </a:prstGeom>
          <a:noFill/>
          <a:ln>
            <a:noFill/>
          </a:ln>
        </p:spPr>
        <p:txBody>
          <a:bodyPr anchorCtr="0" anchor="ctr" bIns="65300" lIns="130600" spcFirstLastPara="1" rIns="130600" wrap="square" tIns="65300">
            <a:normAutofit/>
          </a:bodyPr>
          <a:lstStyle/>
          <a:p>
            <a:pPr indent="0" lvl="0" marL="0" rtl="0" algn="l">
              <a:spcBef>
                <a:spcPts val="0"/>
              </a:spcBef>
              <a:spcAft>
                <a:spcPts val="0"/>
              </a:spcAft>
              <a:buClr>
                <a:schemeClr val="dk2"/>
              </a:buClr>
              <a:buSzPts val="5900"/>
              <a:buFont typeface="Lucida Sans"/>
              <a:buNone/>
            </a:pPr>
            <a:r>
              <a:rPr lang="en-US"/>
              <a:t>Dining-Philosophers Solution 1</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57"/>
          <p:cNvSpPr txBox="1"/>
          <p:nvPr>
            <p:ph idx="1" type="body"/>
          </p:nvPr>
        </p:nvSpPr>
        <p:spPr>
          <a:xfrm>
            <a:off x="685800" y="1975105"/>
            <a:ext cx="12344400" cy="6034617"/>
          </a:xfrm>
          <a:prstGeom prst="rect">
            <a:avLst/>
          </a:prstGeom>
          <a:noFill/>
          <a:ln>
            <a:noFill/>
          </a:ln>
        </p:spPr>
        <p:txBody>
          <a:bodyPr anchorCtr="0" anchor="t" bIns="65300" lIns="130600" spcFirstLastPara="1" rIns="130600" wrap="square" tIns="65300">
            <a:normAutofit/>
          </a:bodyPr>
          <a:lstStyle/>
          <a:p>
            <a:pPr indent="-365742" lvl="0" marL="522488" rtl="0" algn="l">
              <a:spcBef>
                <a:spcPts val="0"/>
              </a:spcBef>
              <a:spcAft>
                <a:spcPts val="0"/>
              </a:spcAft>
              <a:buSzPts val="2652"/>
              <a:buChar char="🞂"/>
            </a:pPr>
            <a:r>
              <a:rPr lang="en-US"/>
              <a:t>When a philosopher wants to eat the rice, he will wait for the chopstick at his left and picks up that chopstick. </a:t>
            </a:r>
            <a:endParaRPr/>
          </a:p>
          <a:p>
            <a:pPr indent="-197340" lvl="0" marL="522488" rtl="0" algn="l">
              <a:spcBef>
                <a:spcPts val="571"/>
              </a:spcBef>
              <a:spcAft>
                <a:spcPts val="0"/>
              </a:spcAft>
              <a:buSzPts val="2652"/>
              <a:buNone/>
            </a:pPr>
            <a:r>
              <a:t/>
            </a:r>
            <a:endParaRPr/>
          </a:p>
          <a:p>
            <a:pPr indent="-365742" lvl="0" marL="522488" rtl="0" algn="l">
              <a:spcBef>
                <a:spcPts val="571"/>
              </a:spcBef>
              <a:spcAft>
                <a:spcPts val="0"/>
              </a:spcAft>
              <a:buSzPts val="2652"/>
              <a:buChar char="🞂"/>
            </a:pPr>
            <a:r>
              <a:rPr lang="en-US"/>
              <a:t>Then he waits for the right chopstick to be available, and then picks it too. After eating, he puts both the chopsticks down</a:t>
            </a:r>
            <a:endParaRPr/>
          </a:p>
        </p:txBody>
      </p:sp>
      <p:sp>
        <p:nvSpPr>
          <p:cNvPr id="433" name="Google Shape;433;p57"/>
          <p:cNvSpPr txBox="1"/>
          <p:nvPr>
            <p:ph type="title"/>
          </p:nvPr>
        </p:nvSpPr>
        <p:spPr>
          <a:xfrm>
            <a:off x="685800" y="366184"/>
            <a:ext cx="12344400" cy="1524000"/>
          </a:xfrm>
          <a:prstGeom prst="rect">
            <a:avLst/>
          </a:prstGeom>
          <a:noFill/>
          <a:ln>
            <a:noFill/>
          </a:ln>
        </p:spPr>
        <p:txBody>
          <a:bodyPr anchorCtr="0" anchor="ctr" bIns="65300" lIns="130600" spcFirstLastPara="1" rIns="130600" wrap="square" tIns="65300">
            <a:normAutofit/>
          </a:bodyPr>
          <a:lstStyle/>
          <a:p>
            <a:pPr indent="0" lvl="0" marL="0" rtl="0" algn="l">
              <a:spcBef>
                <a:spcPts val="0"/>
              </a:spcBef>
              <a:spcAft>
                <a:spcPts val="0"/>
              </a:spcAft>
              <a:buClr>
                <a:schemeClr val="dk2"/>
              </a:buClr>
              <a:buSzPts val="5900"/>
              <a:buFont typeface="Lucida Sans"/>
              <a:buNone/>
            </a:pPr>
            <a:r>
              <a:rPr lang="en-US"/>
              <a:t>Dining-Philosophers Solution 1</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58"/>
          <p:cNvSpPr txBox="1"/>
          <p:nvPr>
            <p:ph idx="1" type="body"/>
          </p:nvPr>
        </p:nvSpPr>
        <p:spPr>
          <a:xfrm>
            <a:off x="685800" y="1975105"/>
            <a:ext cx="12344400" cy="6034617"/>
          </a:xfrm>
          <a:prstGeom prst="rect">
            <a:avLst/>
          </a:prstGeom>
          <a:noFill/>
          <a:ln>
            <a:noFill/>
          </a:ln>
        </p:spPr>
        <p:txBody>
          <a:bodyPr anchorCtr="0" anchor="t" bIns="65300" lIns="130600" spcFirstLastPara="1" rIns="130600" wrap="square" tIns="65300">
            <a:normAutofit/>
          </a:bodyPr>
          <a:lstStyle/>
          <a:p>
            <a:pPr indent="-365742" lvl="0" marL="522488" rtl="0" algn="l">
              <a:spcBef>
                <a:spcPts val="0"/>
              </a:spcBef>
              <a:spcAft>
                <a:spcPts val="0"/>
              </a:spcAft>
              <a:buSzPts val="2652"/>
              <a:buChar char="🞂"/>
            </a:pPr>
            <a:r>
              <a:rPr lang="en-US"/>
              <a:t>But if all five philosophers are hungry simultaneously, and each of them pickup one chopstick, then a deadlock situation occurs:</a:t>
            </a:r>
            <a:endParaRPr/>
          </a:p>
          <a:p>
            <a:pPr indent="-197340" lvl="0" marL="522488" rtl="0" algn="l">
              <a:spcBef>
                <a:spcPts val="571"/>
              </a:spcBef>
              <a:spcAft>
                <a:spcPts val="0"/>
              </a:spcAft>
              <a:buSzPts val="2652"/>
              <a:buNone/>
            </a:pPr>
            <a:r>
              <a:t/>
            </a:r>
            <a:endParaRPr/>
          </a:p>
          <a:p>
            <a:pPr indent="-197340" lvl="0" marL="522488" rtl="0" algn="ctr">
              <a:spcBef>
                <a:spcPts val="571"/>
              </a:spcBef>
              <a:spcAft>
                <a:spcPts val="0"/>
              </a:spcAft>
              <a:buSzPts val="2652"/>
              <a:buNone/>
            </a:pPr>
            <a:r>
              <a:t/>
            </a:r>
            <a:endParaRPr i="1">
              <a:solidFill>
                <a:srgbClr val="FF0000"/>
              </a:solidFill>
            </a:endParaRPr>
          </a:p>
          <a:p>
            <a:pPr indent="0" lvl="0" marL="156746" rtl="0" algn="ctr">
              <a:spcBef>
                <a:spcPts val="571"/>
              </a:spcBef>
              <a:spcAft>
                <a:spcPts val="0"/>
              </a:spcAft>
              <a:buSzPts val="2652"/>
              <a:buNone/>
            </a:pPr>
            <a:r>
              <a:rPr i="1" lang="en-US">
                <a:solidFill>
                  <a:srgbClr val="FF0000"/>
                </a:solidFill>
              </a:rPr>
              <a:t>Deadlock implies starvation but starvation does not imply deadlock</a:t>
            </a:r>
            <a:endParaRPr/>
          </a:p>
        </p:txBody>
      </p:sp>
      <p:sp>
        <p:nvSpPr>
          <p:cNvPr id="439" name="Google Shape;439;p58"/>
          <p:cNvSpPr txBox="1"/>
          <p:nvPr>
            <p:ph type="title"/>
          </p:nvPr>
        </p:nvSpPr>
        <p:spPr>
          <a:xfrm>
            <a:off x="685800" y="366184"/>
            <a:ext cx="12344400" cy="1524000"/>
          </a:xfrm>
          <a:prstGeom prst="rect">
            <a:avLst/>
          </a:prstGeom>
          <a:noFill/>
          <a:ln>
            <a:noFill/>
          </a:ln>
        </p:spPr>
        <p:txBody>
          <a:bodyPr anchorCtr="0" anchor="ctr" bIns="65300" lIns="130600" spcFirstLastPara="1" rIns="130600" wrap="square" tIns="65300">
            <a:normAutofit/>
          </a:bodyPr>
          <a:lstStyle/>
          <a:p>
            <a:pPr indent="0" lvl="0" marL="0" rtl="0" algn="l">
              <a:spcBef>
                <a:spcPts val="0"/>
              </a:spcBef>
              <a:spcAft>
                <a:spcPts val="0"/>
              </a:spcAft>
              <a:buClr>
                <a:schemeClr val="dk2"/>
              </a:buClr>
              <a:buSzPts val="5900"/>
              <a:buFont typeface="Lucida Sans"/>
              <a:buNone/>
            </a:pPr>
            <a:r>
              <a:rPr lang="en-US"/>
              <a:t>Dining-Philosophers Problem</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59"/>
          <p:cNvSpPr txBox="1"/>
          <p:nvPr>
            <p:ph idx="1" type="body"/>
          </p:nvPr>
        </p:nvSpPr>
        <p:spPr>
          <a:xfrm>
            <a:off x="685800" y="1975105"/>
            <a:ext cx="12344400" cy="6034617"/>
          </a:xfrm>
          <a:prstGeom prst="rect">
            <a:avLst/>
          </a:prstGeom>
          <a:noFill/>
          <a:ln>
            <a:noFill/>
          </a:ln>
        </p:spPr>
        <p:txBody>
          <a:bodyPr anchorCtr="0" anchor="t" bIns="65300" lIns="130600" spcFirstLastPara="1" rIns="130600" wrap="square" tIns="65300">
            <a:normAutofit fontScale="92500" lnSpcReduction="20000"/>
          </a:bodyPr>
          <a:lstStyle/>
          <a:p>
            <a:pPr indent="-365763" lvl="0" marL="522488" rtl="0" algn="l">
              <a:spcBef>
                <a:spcPts val="0"/>
              </a:spcBef>
              <a:spcAft>
                <a:spcPts val="0"/>
              </a:spcAft>
              <a:buSzPct val="68000"/>
              <a:buChar char="🞂"/>
            </a:pPr>
            <a:r>
              <a:rPr lang="en-US"/>
              <a:t>Two Possible solutions are :</a:t>
            </a:r>
            <a:endParaRPr/>
          </a:p>
          <a:p>
            <a:pPr indent="-209991" lvl="0" marL="522488" rtl="0" algn="l">
              <a:spcBef>
                <a:spcPts val="571"/>
              </a:spcBef>
              <a:spcAft>
                <a:spcPts val="0"/>
              </a:spcAft>
              <a:buSzPct val="68000"/>
              <a:buNone/>
            </a:pPr>
            <a:r>
              <a:t/>
            </a:r>
            <a:endParaRPr/>
          </a:p>
          <a:p>
            <a:pPr indent="-365763" lvl="0" marL="522488" rtl="0" algn="l">
              <a:spcBef>
                <a:spcPts val="571"/>
              </a:spcBef>
              <a:spcAft>
                <a:spcPts val="0"/>
              </a:spcAft>
              <a:buSzPct val="68000"/>
              <a:buChar char="🞂"/>
            </a:pPr>
            <a:r>
              <a:rPr lang="en-US"/>
              <a:t>A philosopher must be allowed to pick up the chopsticks only if both the left and right chopsticks are available.</a:t>
            </a:r>
            <a:endParaRPr/>
          </a:p>
          <a:p>
            <a:pPr indent="-209991" lvl="0" marL="522488" rtl="0" algn="l">
              <a:spcBef>
                <a:spcPts val="571"/>
              </a:spcBef>
              <a:spcAft>
                <a:spcPts val="0"/>
              </a:spcAft>
              <a:buSzPct val="68000"/>
              <a:buNone/>
            </a:pPr>
            <a:r>
              <a:t/>
            </a:r>
            <a:endParaRPr/>
          </a:p>
          <a:p>
            <a:pPr indent="-365763" lvl="0" marL="522488" rtl="0" algn="l">
              <a:spcBef>
                <a:spcPts val="571"/>
              </a:spcBef>
              <a:spcAft>
                <a:spcPts val="0"/>
              </a:spcAft>
              <a:buSzPct val="68000"/>
              <a:buChar char="🞂"/>
            </a:pPr>
            <a:r>
              <a:rPr lang="en-US"/>
              <a:t>Allow only four philosophers to sit at the table. That way, if all the four philosophers pick up four chopsticks, there will be one chopstick left on the table. So, one philosopher can start eating and eventually, two chopsticks will be available. In this way, deadlocks can be avoided.</a:t>
            </a:r>
            <a:endParaRPr/>
          </a:p>
          <a:p>
            <a:pPr indent="-209991" lvl="0" marL="522488" rtl="0" algn="l">
              <a:spcBef>
                <a:spcPts val="571"/>
              </a:spcBef>
              <a:spcAft>
                <a:spcPts val="0"/>
              </a:spcAft>
              <a:buSzPct val="68000"/>
              <a:buNone/>
            </a:pPr>
            <a:r>
              <a:t/>
            </a:r>
            <a:endParaRPr/>
          </a:p>
        </p:txBody>
      </p:sp>
      <p:sp>
        <p:nvSpPr>
          <p:cNvPr id="445" name="Google Shape;445;p59"/>
          <p:cNvSpPr txBox="1"/>
          <p:nvPr>
            <p:ph type="title"/>
          </p:nvPr>
        </p:nvSpPr>
        <p:spPr>
          <a:xfrm>
            <a:off x="685800" y="366184"/>
            <a:ext cx="12344400" cy="1524000"/>
          </a:xfrm>
          <a:prstGeom prst="rect">
            <a:avLst/>
          </a:prstGeom>
          <a:noFill/>
          <a:ln>
            <a:noFill/>
          </a:ln>
        </p:spPr>
        <p:txBody>
          <a:bodyPr anchorCtr="0" anchor="ctr" bIns="65300" lIns="130600" spcFirstLastPara="1" rIns="130600" wrap="square" tIns="65300">
            <a:normAutofit/>
          </a:bodyPr>
          <a:lstStyle/>
          <a:p>
            <a:pPr indent="0" lvl="0" marL="0" rtl="0" algn="l">
              <a:spcBef>
                <a:spcPts val="0"/>
              </a:spcBef>
              <a:spcAft>
                <a:spcPts val="0"/>
              </a:spcAft>
              <a:buClr>
                <a:schemeClr val="dk2"/>
              </a:buClr>
              <a:buSzPts val="5900"/>
              <a:buFont typeface="Lucida Sans"/>
              <a:buNone/>
            </a:pPr>
            <a:r>
              <a:rPr lang="en-US"/>
              <a:t>Dining-Philosophers Solution 2</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6"/>
          <p:cNvSpPr txBox="1"/>
          <p:nvPr>
            <p:ph idx="1" type="body"/>
          </p:nvPr>
        </p:nvSpPr>
        <p:spPr>
          <a:xfrm>
            <a:off x="685800" y="1975105"/>
            <a:ext cx="12344400" cy="6034617"/>
          </a:xfrm>
          <a:prstGeom prst="rect">
            <a:avLst/>
          </a:prstGeom>
          <a:noFill/>
          <a:ln>
            <a:noFill/>
          </a:ln>
        </p:spPr>
        <p:txBody>
          <a:bodyPr anchorCtr="0" anchor="t" bIns="65300" lIns="130600" spcFirstLastPara="1" rIns="130600" wrap="square" tIns="65300">
            <a:normAutofit/>
          </a:bodyPr>
          <a:lstStyle/>
          <a:p>
            <a:pPr indent="-365742" lvl="0" marL="522488" rtl="0" algn="l">
              <a:spcBef>
                <a:spcPts val="0"/>
              </a:spcBef>
              <a:spcAft>
                <a:spcPts val="0"/>
              </a:spcAft>
              <a:buSzPts val="2720"/>
              <a:buChar char="🞂"/>
            </a:pPr>
            <a:r>
              <a:rPr lang="en-US" sz="4000"/>
              <a:t> A situation where several processes access and manipulate the same data concurrently and the outcome of the execution depends on the particular order in which the access takes place.</a:t>
            </a:r>
            <a:endParaRPr sz="4000"/>
          </a:p>
          <a:p>
            <a:pPr indent="0" lvl="0" marL="522488" rtl="0" algn="l">
              <a:spcBef>
                <a:spcPts val="0"/>
              </a:spcBef>
              <a:spcAft>
                <a:spcPts val="0"/>
              </a:spcAft>
              <a:buNone/>
            </a:pPr>
            <a:r>
              <a:t/>
            </a:r>
            <a:endParaRPr sz="4000"/>
          </a:p>
          <a:p>
            <a:pPr indent="-447022" lvl="0" marL="522488" rtl="0" algn="l">
              <a:spcBef>
                <a:spcPts val="0"/>
              </a:spcBef>
              <a:spcAft>
                <a:spcPts val="0"/>
              </a:spcAft>
              <a:buSzPts val="4000"/>
              <a:buChar char="🞂"/>
            </a:pPr>
            <a:r>
              <a:rPr lang="en-US" sz="4000"/>
              <a:t>Example: next_available_pid</a:t>
            </a:r>
            <a:endParaRPr sz="4000"/>
          </a:p>
        </p:txBody>
      </p:sp>
      <p:sp>
        <p:nvSpPr>
          <p:cNvPr id="167" name="Google Shape;167;p6"/>
          <p:cNvSpPr txBox="1"/>
          <p:nvPr>
            <p:ph type="title"/>
          </p:nvPr>
        </p:nvSpPr>
        <p:spPr>
          <a:xfrm>
            <a:off x="685800" y="366184"/>
            <a:ext cx="12344400" cy="1524000"/>
          </a:xfrm>
          <a:prstGeom prst="rect">
            <a:avLst/>
          </a:prstGeom>
          <a:noFill/>
          <a:ln>
            <a:noFill/>
          </a:ln>
        </p:spPr>
        <p:txBody>
          <a:bodyPr anchorCtr="0" anchor="ctr" bIns="65300" lIns="130600" spcFirstLastPara="1" rIns="130600" wrap="square" tIns="65300">
            <a:normAutofit/>
          </a:bodyPr>
          <a:lstStyle/>
          <a:p>
            <a:pPr indent="0" lvl="0" marL="0" rtl="0" algn="l">
              <a:spcBef>
                <a:spcPts val="0"/>
              </a:spcBef>
              <a:spcAft>
                <a:spcPts val="0"/>
              </a:spcAft>
              <a:buClr>
                <a:schemeClr val="dk2"/>
              </a:buClr>
              <a:buSzPts val="5900"/>
              <a:buFont typeface="Lucida Sans"/>
              <a:buNone/>
            </a:pPr>
            <a:r>
              <a:rPr lang="en-US"/>
              <a:t>Race Condition</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pic>
        <p:nvPicPr>
          <p:cNvPr id="450" name="Google Shape;450;p60"/>
          <p:cNvPicPr preferRelativeResize="0"/>
          <p:nvPr/>
        </p:nvPicPr>
        <p:blipFill rotWithShape="1">
          <a:blip r:embed="rId3">
            <a:alphaModFix/>
          </a:blip>
          <a:srcRect b="0" l="0" r="0" t="0"/>
          <a:stretch/>
        </p:blipFill>
        <p:spPr>
          <a:xfrm>
            <a:off x="0" y="0"/>
            <a:ext cx="13716000" cy="91440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pic>
        <p:nvPicPr>
          <p:cNvPr id="455" name="Google Shape;455;p61"/>
          <p:cNvPicPr preferRelativeResize="0"/>
          <p:nvPr/>
        </p:nvPicPr>
        <p:blipFill rotWithShape="1">
          <a:blip r:embed="rId3">
            <a:alphaModFix/>
          </a:blip>
          <a:srcRect b="0" l="0" r="0" t="0"/>
          <a:stretch/>
        </p:blipFill>
        <p:spPr>
          <a:xfrm>
            <a:off x="0" y="0"/>
            <a:ext cx="13716000" cy="91440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pic>
        <p:nvPicPr>
          <p:cNvPr id="460" name="Google Shape;460;p62"/>
          <p:cNvPicPr preferRelativeResize="0"/>
          <p:nvPr/>
        </p:nvPicPr>
        <p:blipFill rotWithShape="1">
          <a:blip r:embed="rId3">
            <a:alphaModFix/>
          </a:blip>
          <a:srcRect b="0" l="0" r="0" t="0"/>
          <a:stretch/>
        </p:blipFill>
        <p:spPr>
          <a:xfrm>
            <a:off x="0" y="0"/>
            <a:ext cx="13716000" cy="9144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13"/>
          <p:cNvPicPr preferRelativeResize="0"/>
          <p:nvPr/>
        </p:nvPicPr>
        <p:blipFill rotWithShape="1">
          <a:blip r:embed="rId3">
            <a:alphaModFix/>
          </a:blip>
          <a:srcRect b="0" l="0" r="0" t="0"/>
          <a:stretch/>
        </p:blipFill>
        <p:spPr>
          <a:xfrm>
            <a:off x="0" y="0"/>
            <a:ext cx="13716000" cy="9144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9"/>
          <p:cNvSpPr txBox="1"/>
          <p:nvPr>
            <p:ph idx="10" type="dt"/>
          </p:nvPr>
        </p:nvSpPr>
        <p:spPr>
          <a:xfrm>
            <a:off x="10090548" y="8543925"/>
            <a:ext cx="2880360" cy="487680"/>
          </a:xfrm>
          <a:prstGeom prst="rect">
            <a:avLst/>
          </a:prstGeom>
          <a:noFill/>
          <a:ln>
            <a:noFill/>
          </a:ln>
        </p:spPr>
        <p:txBody>
          <a:bodyPr anchorCtr="0" anchor="b" bIns="65300" lIns="130600" spcFirstLastPara="1" rIns="130600" wrap="square" tIns="65300">
            <a:noAutofit/>
          </a:bodyPr>
          <a:lstStyle/>
          <a:p>
            <a:pPr indent="0" lvl="0" marL="0" rtl="0" algn="l">
              <a:spcBef>
                <a:spcPts val="0"/>
              </a:spcBef>
              <a:spcAft>
                <a:spcPts val="0"/>
              </a:spcAft>
              <a:buNone/>
            </a:pPr>
            <a:r>
              <a:rPr lang="en-US"/>
              <a:t>cs431-cotter</a:t>
            </a:r>
            <a:endParaRPr/>
          </a:p>
        </p:txBody>
      </p:sp>
      <p:sp>
        <p:nvSpPr>
          <p:cNvPr id="181" name="Google Shape;181;p9"/>
          <p:cNvSpPr txBox="1"/>
          <p:nvPr>
            <p:ph idx="12" type="sldNum"/>
          </p:nvPr>
        </p:nvSpPr>
        <p:spPr>
          <a:xfrm>
            <a:off x="12970908" y="8543926"/>
            <a:ext cx="548640" cy="486833"/>
          </a:xfrm>
          <a:prstGeom prst="rect">
            <a:avLst/>
          </a:prstGeom>
          <a:noFill/>
          <a:ln>
            <a:noFill/>
          </a:ln>
        </p:spPr>
        <p:txBody>
          <a:bodyPr anchorCtr="0" anchor="b" bIns="65300" lIns="130600" spcFirstLastPara="1" rIns="130600" wrap="square" tIns="65300">
            <a:noAutofit/>
          </a:bodyPr>
          <a:lstStyle/>
          <a:p>
            <a:pPr indent="0" lvl="0" marL="0" rtl="0" algn="r">
              <a:spcBef>
                <a:spcPts val="0"/>
              </a:spcBef>
              <a:spcAft>
                <a:spcPts val="0"/>
              </a:spcAft>
              <a:buNone/>
            </a:pPr>
            <a:fld id="{00000000-1234-1234-1234-123412341234}" type="slidenum">
              <a:rPr lang="en-US"/>
              <a:t>‹#›</a:t>
            </a:fld>
            <a:endParaRPr/>
          </a:p>
        </p:txBody>
      </p:sp>
      <p:sp>
        <p:nvSpPr>
          <p:cNvPr id="182" name="Google Shape;182;p9"/>
          <p:cNvSpPr txBox="1"/>
          <p:nvPr>
            <p:ph type="title"/>
          </p:nvPr>
        </p:nvSpPr>
        <p:spPr>
          <a:xfrm>
            <a:off x="0" y="0"/>
            <a:ext cx="13716000" cy="1310100"/>
          </a:xfrm>
          <a:prstGeom prst="rect">
            <a:avLst/>
          </a:prstGeom>
          <a:noFill/>
          <a:ln>
            <a:noFill/>
          </a:ln>
        </p:spPr>
        <p:txBody>
          <a:bodyPr anchorCtr="0" anchor="ctr" bIns="65300" lIns="130600" spcFirstLastPara="1" rIns="130600" wrap="square" tIns="65300">
            <a:normAutofit/>
          </a:bodyPr>
          <a:lstStyle/>
          <a:p>
            <a:pPr indent="0" lvl="0" marL="0" rtl="0" algn="l">
              <a:spcBef>
                <a:spcPts val="0"/>
              </a:spcBef>
              <a:spcAft>
                <a:spcPts val="0"/>
              </a:spcAft>
              <a:buClr>
                <a:schemeClr val="dk2"/>
              </a:buClr>
              <a:buSzPts val="5130"/>
              <a:buFont typeface="Lucida Sans"/>
              <a:buNone/>
            </a:pPr>
            <a:r>
              <a:rPr lang="en-US" sz="4330"/>
              <a:t>The Critical Section / Region Problem</a:t>
            </a:r>
            <a:endParaRPr sz="4510"/>
          </a:p>
        </p:txBody>
      </p:sp>
      <p:sp>
        <p:nvSpPr>
          <p:cNvPr id="183" name="Google Shape;183;p9"/>
          <p:cNvSpPr txBox="1"/>
          <p:nvPr>
            <p:ph idx="1" type="body"/>
          </p:nvPr>
        </p:nvSpPr>
        <p:spPr>
          <a:xfrm>
            <a:off x="615850" y="1096375"/>
            <a:ext cx="12115800" cy="7542600"/>
          </a:xfrm>
          <a:prstGeom prst="rect">
            <a:avLst/>
          </a:prstGeom>
          <a:noFill/>
          <a:ln>
            <a:noFill/>
          </a:ln>
        </p:spPr>
        <p:txBody>
          <a:bodyPr anchorCtr="0" anchor="t" bIns="65300" lIns="130600" spcFirstLastPara="1" rIns="130600" wrap="square" tIns="65300">
            <a:normAutofit/>
          </a:bodyPr>
          <a:lstStyle/>
          <a:p>
            <a:pPr indent="-333992" lvl="0" marL="522488" rtl="0" algn="l">
              <a:spcBef>
                <a:spcPts val="0"/>
              </a:spcBef>
              <a:spcAft>
                <a:spcPts val="0"/>
              </a:spcAft>
              <a:buSzPts val="2152"/>
              <a:buChar char="🞂"/>
            </a:pPr>
            <a:r>
              <a:rPr b="1" i="1" lang="en-US" sz="3400"/>
              <a:t>Critical section problem</a:t>
            </a:r>
            <a:r>
              <a:rPr lang="en-US" sz="3400"/>
              <a:t> is to design a protocol that the processes can use to synchronize their activity so as cooperatively share data.</a:t>
            </a:r>
            <a:endParaRPr sz="3400"/>
          </a:p>
          <a:p>
            <a:pPr indent="-348907" lvl="1" marL="888230" rtl="0" algn="l">
              <a:spcBef>
                <a:spcPts val="0"/>
              </a:spcBef>
              <a:spcAft>
                <a:spcPts val="0"/>
              </a:spcAft>
              <a:buSzPts val="2152"/>
              <a:buChar char="◦"/>
            </a:pPr>
            <a:r>
              <a:rPr lang="en-US" sz="2800"/>
              <a:t>Occurs in systems where multiple processes all compete for the use of shared data.</a:t>
            </a:r>
            <a:endParaRPr sz="2800"/>
          </a:p>
          <a:p>
            <a:pPr indent="-348907" lvl="1" marL="888230" rtl="0" algn="l">
              <a:spcBef>
                <a:spcPts val="571"/>
              </a:spcBef>
              <a:spcAft>
                <a:spcPts val="0"/>
              </a:spcAft>
              <a:buSzPts val="2152"/>
              <a:buChar char="◦"/>
            </a:pPr>
            <a:r>
              <a:rPr lang="en-US" sz="2800"/>
              <a:t>Each process includes a section of code (the </a:t>
            </a:r>
            <a:r>
              <a:rPr b="1" lang="en-US" sz="2800"/>
              <a:t>critical section</a:t>
            </a:r>
            <a:r>
              <a:rPr lang="en-US" sz="2800"/>
              <a:t>) where it accesses this shared data.</a:t>
            </a:r>
            <a:endParaRPr sz="2800"/>
          </a:p>
          <a:p>
            <a:pPr indent="-348907" lvl="1" marL="888230" rtl="0" algn="l">
              <a:spcBef>
                <a:spcPts val="571"/>
              </a:spcBef>
              <a:spcAft>
                <a:spcPts val="0"/>
              </a:spcAft>
              <a:buSzPts val="2152"/>
              <a:buChar char="◦"/>
            </a:pPr>
            <a:r>
              <a:rPr lang="en-US" sz="2800"/>
              <a:t>The problem is to ensure that </a:t>
            </a:r>
            <a:r>
              <a:rPr b="1" lang="en-US" sz="2800"/>
              <a:t>only one process at a time is allowed</a:t>
            </a:r>
            <a:r>
              <a:rPr lang="en-US" sz="2800"/>
              <a:t> to be operating in its critical section.</a:t>
            </a:r>
            <a:endParaRPr sz="2800"/>
          </a:p>
          <a:p>
            <a:pPr indent="0" lvl="0" marL="888230" rtl="0" algn="ctr">
              <a:spcBef>
                <a:spcPts val="571"/>
              </a:spcBef>
              <a:spcAft>
                <a:spcPts val="0"/>
              </a:spcAft>
              <a:buNone/>
            </a:pPr>
            <a:r>
              <a:rPr lang="en-US" sz="2800"/>
              <a:t>while(true){</a:t>
            </a:r>
            <a:endParaRPr sz="2800"/>
          </a:p>
          <a:p>
            <a:pPr indent="0" lvl="0" marL="888230" rtl="0" algn="ctr">
              <a:spcBef>
                <a:spcPts val="571"/>
              </a:spcBef>
              <a:spcAft>
                <a:spcPts val="0"/>
              </a:spcAft>
              <a:buNone/>
            </a:pPr>
            <a:r>
              <a:rPr lang="en-US" sz="2800"/>
              <a:t>//</a:t>
            </a:r>
            <a:r>
              <a:rPr i="1" lang="en-US" sz="2800"/>
              <a:t>entry section</a:t>
            </a:r>
            <a:endParaRPr i="1" sz="2800"/>
          </a:p>
          <a:p>
            <a:pPr indent="0" lvl="0" marL="888230" rtl="0" algn="ctr">
              <a:spcBef>
                <a:spcPts val="571"/>
              </a:spcBef>
              <a:spcAft>
                <a:spcPts val="0"/>
              </a:spcAft>
              <a:buNone/>
            </a:pPr>
            <a:r>
              <a:rPr lang="en-US" sz="2800"/>
              <a:t> 	</a:t>
            </a:r>
            <a:r>
              <a:rPr b="1" lang="en-US" sz="2800"/>
              <a:t>critical section</a:t>
            </a:r>
            <a:endParaRPr b="1" sz="2800"/>
          </a:p>
          <a:p>
            <a:pPr indent="0" lvl="0" marL="888230" rtl="0" algn="ctr">
              <a:spcBef>
                <a:spcPts val="571"/>
              </a:spcBef>
              <a:spcAft>
                <a:spcPts val="0"/>
              </a:spcAft>
              <a:buNone/>
            </a:pPr>
            <a:r>
              <a:rPr lang="en-US" sz="2800"/>
              <a:t>//</a:t>
            </a:r>
            <a:r>
              <a:rPr i="1" lang="en-US" sz="2800"/>
              <a:t>remainder section</a:t>
            </a:r>
            <a:endParaRPr i="1" sz="2800"/>
          </a:p>
          <a:p>
            <a:pPr indent="0" lvl="0" marL="888230" rtl="0" algn="ctr">
              <a:spcBef>
                <a:spcPts val="571"/>
              </a:spcBef>
              <a:spcAft>
                <a:spcPts val="0"/>
              </a:spcAft>
              <a:buNone/>
            </a:pPr>
            <a:r>
              <a:rPr lang="en-US" sz="2800"/>
              <a:t>}</a:t>
            </a:r>
            <a:endParaRPr sz="2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121226eed83_1_0"/>
          <p:cNvSpPr txBox="1"/>
          <p:nvPr>
            <p:ph idx="1" type="body"/>
          </p:nvPr>
        </p:nvSpPr>
        <p:spPr>
          <a:xfrm>
            <a:off x="685800" y="1157700"/>
            <a:ext cx="12344400" cy="7600500"/>
          </a:xfrm>
          <a:prstGeom prst="rect">
            <a:avLst/>
          </a:prstGeom>
        </p:spPr>
        <p:txBody>
          <a:bodyPr anchorCtr="0" anchor="t" bIns="65300" lIns="130600" spcFirstLastPara="1" rIns="130600" wrap="square" tIns="65300">
            <a:normAutofit fontScale="92500" lnSpcReduction="10000"/>
          </a:bodyPr>
          <a:lstStyle/>
          <a:p>
            <a:pPr indent="0" lvl="0" marL="0" rtl="0" algn="just">
              <a:spcBef>
                <a:spcPts val="571"/>
              </a:spcBef>
              <a:spcAft>
                <a:spcPts val="0"/>
              </a:spcAft>
              <a:buNone/>
            </a:pPr>
            <a:r>
              <a:rPr lang="en-US"/>
              <a:t>It must satisfy the following three requirements:</a:t>
            </a:r>
            <a:endParaRPr/>
          </a:p>
          <a:p>
            <a:pPr indent="-300494" lvl="0" marL="457200" rtl="0" algn="just">
              <a:spcBef>
                <a:spcPts val="571"/>
              </a:spcBef>
              <a:spcAft>
                <a:spcPts val="0"/>
              </a:spcAft>
              <a:buSzPct val="36000"/>
              <a:buAutoNum type="arabicPeriod"/>
            </a:pPr>
            <a:r>
              <a:rPr b="1" lang="en-US" sz="3400" u="sng"/>
              <a:t>Mutual Exclusion</a:t>
            </a:r>
            <a:r>
              <a:rPr lang="en-US"/>
              <a:t>:</a:t>
            </a:r>
            <a:r>
              <a:rPr lang="en-US" sz="2600"/>
              <a:t>If process Pi is executing in its critical section, then no other processes can be executing (concurrently) in their critical sections.</a:t>
            </a:r>
            <a:endParaRPr sz="2600"/>
          </a:p>
          <a:p>
            <a:pPr indent="0" lvl="0" marL="457200" rtl="0" algn="just">
              <a:spcBef>
                <a:spcPts val="571"/>
              </a:spcBef>
              <a:spcAft>
                <a:spcPts val="0"/>
              </a:spcAft>
              <a:buNone/>
            </a:pPr>
            <a:r>
              <a:t/>
            </a:r>
            <a:endParaRPr sz="2600"/>
          </a:p>
          <a:p>
            <a:pPr indent="-300494" lvl="0" marL="457200" rtl="0" algn="just">
              <a:spcBef>
                <a:spcPts val="571"/>
              </a:spcBef>
              <a:spcAft>
                <a:spcPts val="0"/>
              </a:spcAft>
              <a:buSzPct val="36000"/>
              <a:buAutoNum type="arabicPeriod"/>
            </a:pPr>
            <a:r>
              <a:rPr b="1" lang="en-US" sz="3400" u="sng"/>
              <a:t>Progress:</a:t>
            </a:r>
            <a:r>
              <a:rPr lang="en-US" sz="2600"/>
              <a:t>If no process is executing in its critical section and some processes wish to enter their critical sections, then only those processes that are not executing in their remainder sections can participate in deciding which will enter its critical section next, and this selection cannot be postponed indefinitely.</a:t>
            </a:r>
            <a:endParaRPr sz="2600"/>
          </a:p>
          <a:p>
            <a:pPr indent="0" lvl="0" marL="457200" rtl="0" algn="just">
              <a:spcBef>
                <a:spcPts val="571"/>
              </a:spcBef>
              <a:spcAft>
                <a:spcPts val="0"/>
              </a:spcAft>
              <a:buNone/>
            </a:pPr>
            <a:r>
              <a:t/>
            </a:r>
            <a:endParaRPr sz="2600"/>
          </a:p>
          <a:p>
            <a:pPr indent="-300494" lvl="0" marL="457200" rtl="0" algn="just">
              <a:spcBef>
                <a:spcPts val="571"/>
              </a:spcBef>
              <a:spcAft>
                <a:spcPts val="0"/>
              </a:spcAft>
              <a:buSzPct val="36000"/>
              <a:buAutoNum type="arabicPeriod"/>
            </a:pPr>
            <a:r>
              <a:rPr b="1" lang="en-US" sz="3400" u="sng"/>
              <a:t>Bounded Waiting:</a:t>
            </a:r>
            <a:r>
              <a:rPr lang="en-US" sz="2600"/>
              <a:t>There exists a bound, or limit, on the number of times that other processes are allowed to enter their critical sections after a process has made a request to enter its critical section and before that request is granted.</a:t>
            </a:r>
            <a:endParaRPr sz="2600"/>
          </a:p>
          <a:p>
            <a:pPr indent="0" lvl="0" marL="457200" rtl="0" algn="just">
              <a:spcBef>
                <a:spcPts val="571"/>
              </a:spcBef>
              <a:spcAft>
                <a:spcPts val="0"/>
              </a:spcAft>
              <a:buNone/>
            </a:pPr>
            <a:r>
              <a:t/>
            </a:r>
            <a:endParaRPr sz="2600"/>
          </a:p>
          <a:p>
            <a:pPr indent="-398938" lvl="0" marL="457200" rtl="0" algn="just">
              <a:spcBef>
                <a:spcPts val="571"/>
              </a:spcBef>
              <a:spcAft>
                <a:spcPts val="0"/>
              </a:spcAft>
              <a:buSzPct val="100000"/>
              <a:buChar char="🞂"/>
            </a:pPr>
            <a:r>
              <a:rPr lang="en-US" sz="2900"/>
              <a:t>progress and bounded waiting also ensure that process is free from starvation.</a:t>
            </a:r>
            <a:endParaRPr sz="2900"/>
          </a:p>
          <a:p>
            <a:pPr indent="-398938" lvl="0" marL="457200" rtl="0" algn="just">
              <a:spcBef>
                <a:spcPts val="0"/>
              </a:spcBef>
              <a:spcAft>
                <a:spcPts val="0"/>
              </a:spcAft>
              <a:buSzPct val="100000"/>
              <a:buChar char="🞂"/>
            </a:pPr>
            <a:r>
              <a:rPr lang="en-US" sz="2900"/>
              <a:t>Masking </a:t>
            </a:r>
            <a:r>
              <a:rPr lang="en-US" sz="2900"/>
              <a:t>interrupts</a:t>
            </a:r>
            <a:r>
              <a:rPr lang="en-US" sz="2900"/>
              <a:t>: a solution </a:t>
            </a:r>
            <a:r>
              <a:rPr b="1" lang="en-US" sz="2900"/>
              <a:t>(refuse to relinquish cpu</a:t>
            </a:r>
            <a:r>
              <a:rPr lang="en-US" sz="2900"/>
              <a:t>)  and a problem (</a:t>
            </a:r>
            <a:r>
              <a:rPr b="1" lang="en-US" sz="2900"/>
              <a:t>unresponsive system)</a:t>
            </a:r>
            <a:r>
              <a:rPr lang="en-US" sz="2900"/>
              <a:t> too.</a:t>
            </a:r>
            <a:endParaRPr sz="2900"/>
          </a:p>
        </p:txBody>
      </p:sp>
      <p:sp>
        <p:nvSpPr>
          <p:cNvPr id="190" name="Google Shape;190;g121226eed83_1_0"/>
          <p:cNvSpPr txBox="1"/>
          <p:nvPr>
            <p:ph type="title"/>
          </p:nvPr>
        </p:nvSpPr>
        <p:spPr>
          <a:xfrm>
            <a:off x="0" y="0"/>
            <a:ext cx="13716000" cy="1157700"/>
          </a:xfrm>
          <a:prstGeom prst="rect">
            <a:avLst/>
          </a:prstGeom>
        </p:spPr>
        <p:txBody>
          <a:bodyPr anchorCtr="0" anchor="ctr" bIns="65300" lIns="130600" spcFirstLastPara="1" rIns="130600" wrap="square" tIns="65300">
            <a:normAutofit fontScale="90000"/>
          </a:bodyPr>
          <a:lstStyle/>
          <a:p>
            <a:pPr indent="0" lvl="0" marL="0" rtl="0" algn="l">
              <a:spcBef>
                <a:spcPts val="0"/>
              </a:spcBef>
              <a:spcAft>
                <a:spcPts val="0"/>
              </a:spcAft>
              <a:buNone/>
            </a:pPr>
            <a:r>
              <a:rPr lang="en-US"/>
              <a:t>Solution to critical section problem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14"/>
          <p:cNvPicPr preferRelativeResize="0"/>
          <p:nvPr/>
        </p:nvPicPr>
        <p:blipFill rotWithShape="1">
          <a:blip r:embed="rId3">
            <a:alphaModFix/>
          </a:blip>
          <a:srcRect b="0" l="0" r="0" t="0"/>
          <a:stretch/>
        </p:blipFill>
        <p:spPr>
          <a:xfrm>
            <a:off x="0" y="0"/>
            <a:ext cx="13716000" cy="9144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2011-02-21T15:27:19Z</dcterms:created>
  <dc:creator>Marilyn Turnamian</dc:creator>
</cp:coreProperties>
</file>